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32" name="그룹 531">
            <a:extLst>
              <a:ext uri="{FF2B5EF4-FFF2-40B4-BE49-F238E27FC236}">
                <a16:creationId xmlns:a16="http://schemas.microsoft.com/office/drawing/2014/main" id="{D692F39D-9E39-4CA2-B6C6-3432DB033507}"/>
              </a:ext>
            </a:extLst>
          </p:cNvPr>
          <p:cNvGrpSpPr/>
          <p:nvPr/>
        </p:nvGrpSpPr>
        <p:grpSpPr>
          <a:xfrm>
            <a:off x="7464670" y="-18200"/>
            <a:ext cx="4727331" cy="6617960"/>
            <a:chOff x="7464670" y="-18200"/>
            <a:chExt cx="4727331" cy="6878306"/>
          </a:xfrm>
        </p:grpSpPr>
        <p:sp>
          <p:nvSpPr>
            <p:cNvPr id="509" name="Rectangle 2">
              <a:extLst>
                <a:ext uri="{FF2B5EF4-FFF2-40B4-BE49-F238E27FC236}">
                  <a16:creationId xmlns:a16="http://schemas.microsoft.com/office/drawing/2014/main" id="{57C32B14-AF18-4F6C-B6B5-AE72B273F7FF}"/>
                </a:ext>
              </a:extLst>
            </p:cNvPr>
            <p:cNvSpPr/>
            <p:nvPr/>
          </p:nvSpPr>
          <p:spPr>
            <a:xfrm>
              <a:off x="7464670" y="-16094"/>
              <a:ext cx="4727331" cy="6876200"/>
            </a:xfrm>
            <a:custGeom>
              <a:avLst/>
              <a:gdLst/>
              <a:ahLst/>
              <a:cxnLst/>
              <a:rect l="l" t="t" r="r" b="b"/>
              <a:pathLst>
                <a:path w="4202678" h="4745641">
                  <a:moveTo>
                    <a:pt x="4202678" y="0"/>
                  </a:moveTo>
                  <a:lnTo>
                    <a:pt x="4202678" y="4745641"/>
                  </a:lnTo>
                  <a:lnTo>
                    <a:pt x="0" y="4745641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510" name="Rectangle 2">
              <a:extLst>
                <a:ext uri="{FF2B5EF4-FFF2-40B4-BE49-F238E27FC236}">
                  <a16:creationId xmlns:a16="http://schemas.microsoft.com/office/drawing/2014/main" id="{8DD3532B-396E-491E-A03B-8D3866958E5B}"/>
                </a:ext>
              </a:extLst>
            </p:cNvPr>
            <p:cNvSpPr/>
            <p:nvPr/>
          </p:nvSpPr>
          <p:spPr>
            <a:xfrm>
              <a:off x="7757124" y="-18200"/>
              <a:ext cx="4434876" cy="6876200"/>
            </a:xfrm>
            <a:custGeom>
              <a:avLst/>
              <a:gdLst/>
              <a:ahLst/>
              <a:cxnLst/>
              <a:rect l="l" t="t" r="r" b="b"/>
              <a:pathLst>
                <a:path w="4202678" h="4745641">
                  <a:moveTo>
                    <a:pt x="4202678" y="0"/>
                  </a:moveTo>
                  <a:lnTo>
                    <a:pt x="4202678" y="4745641"/>
                  </a:lnTo>
                  <a:lnTo>
                    <a:pt x="0" y="47456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511" name="Graphic 7">
            <a:extLst>
              <a:ext uri="{FF2B5EF4-FFF2-40B4-BE49-F238E27FC236}">
                <a16:creationId xmlns:a16="http://schemas.microsoft.com/office/drawing/2014/main" id="{148F2BF4-7532-4DBD-B44B-F65F89DBAF6B}"/>
              </a:ext>
            </a:extLst>
          </p:cNvPr>
          <p:cNvSpPr/>
          <p:nvPr/>
        </p:nvSpPr>
        <p:spPr>
          <a:xfrm>
            <a:off x="8266147" y="1384300"/>
            <a:ext cx="3094426" cy="5023835"/>
          </a:xfrm>
          <a:custGeom>
            <a:avLst/>
            <a:gdLst>
              <a:gd name="connsiteX0" fmla="*/ 4221956 w 4225170"/>
              <a:gd name="connsiteY0" fmla="*/ 1685032 h 6859607"/>
              <a:gd name="connsiteX1" fmla="*/ 4000143 w 4225170"/>
              <a:gd name="connsiteY1" fmla="*/ 1616988 h 6859607"/>
              <a:gd name="connsiteX2" fmla="*/ 3626167 w 4225170"/>
              <a:gd name="connsiteY2" fmla="*/ 1630918 h 6859607"/>
              <a:gd name="connsiteX3" fmla="*/ 3536156 w 4225170"/>
              <a:gd name="connsiteY3" fmla="*/ 1655564 h 6859607"/>
              <a:gd name="connsiteX4" fmla="*/ 3499723 w 4225170"/>
              <a:gd name="connsiteY4" fmla="*/ 1698427 h 6859607"/>
              <a:gd name="connsiteX5" fmla="*/ 3491686 w 4225170"/>
              <a:gd name="connsiteY5" fmla="*/ 1709678 h 6859607"/>
              <a:gd name="connsiteX6" fmla="*/ 3483114 w 4225170"/>
              <a:gd name="connsiteY6" fmla="*/ 1700570 h 6859607"/>
              <a:gd name="connsiteX7" fmla="*/ 3440251 w 4225170"/>
              <a:gd name="connsiteY7" fmla="*/ 1655564 h 6859607"/>
              <a:gd name="connsiteX8" fmla="*/ 3148250 w 4225170"/>
              <a:gd name="connsiteY8" fmla="*/ 1538228 h 6859607"/>
              <a:gd name="connsiteX9" fmla="*/ 2682657 w 4225170"/>
              <a:gd name="connsiteY9" fmla="*/ 1414998 h 6859607"/>
              <a:gd name="connsiteX10" fmla="*/ 2643009 w 4225170"/>
              <a:gd name="connsiteY10" fmla="*/ 1437501 h 6859607"/>
              <a:gd name="connsiteX11" fmla="*/ 2431911 w 4225170"/>
              <a:gd name="connsiteY11" fmla="*/ 2060615 h 6859607"/>
              <a:gd name="connsiteX12" fmla="*/ 2352080 w 4225170"/>
              <a:gd name="connsiteY12" fmla="*/ 2326898 h 6859607"/>
              <a:gd name="connsiteX13" fmla="*/ 2366546 w 4225170"/>
              <a:gd name="connsiteY13" fmla="*/ 2386906 h 6859607"/>
              <a:gd name="connsiteX14" fmla="*/ 2409944 w 4225170"/>
              <a:gd name="connsiteY14" fmla="*/ 2437269 h 6859607"/>
              <a:gd name="connsiteX15" fmla="*/ 2415838 w 4225170"/>
              <a:gd name="connsiteY15" fmla="*/ 2492990 h 6859607"/>
              <a:gd name="connsiteX16" fmla="*/ 2362259 w 4225170"/>
              <a:gd name="connsiteY16" fmla="*/ 2734092 h 6859607"/>
              <a:gd name="connsiteX17" fmla="*/ 2370296 w 4225170"/>
              <a:gd name="connsiteY17" fmla="*/ 3070562 h 6859607"/>
              <a:gd name="connsiteX18" fmla="*/ 2371368 w 4225170"/>
              <a:gd name="connsiteY18" fmla="*/ 3242012 h 6859607"/>
              <a:gd name="connsiteX19" fmla="*/ 2250817 w 4225170"/>
              <a:gd name="connsiteY19" fmla="*/ 3536156 h 6859607"/>
              <a:gd name="connsiteX20" fmla="*/ 2093297 w 4225170"/>
              <a:gd name="connsiteY20" fmla="*/ 3579019 h 6859607"/>
              <a:gd name="connsiteX21" fmla="*/ 2077224 w 4225170"/>
              <a:gd name="connsiteY21" fmla="*/ 3574733 h 6859607"/>
              <a:gd name="connsiteX22" fmla="*/ 2102941 w 4225170"/>
              <a:gd name="connsiteY22" fmla="*/ 3713500 h 6859607"/>
              <a:gd name="connsiteX23" fmla="*/ 2117943 w 4225170"/>
              <a:gd name="connsiteY23" fmla="*/ 3830300 h 6859607"/>
              <a:gd name="connsiteX24" fmla="*/ 2110978 w 4225170"/>
              <a:gd name="connsiteY24" fmla="*/ 4164092 h 6859607"/>
              <a:gd name="connsiteX25" fmla="*/ 2100263 w 4225170"/>
              <a:gd name="connsiteY25" fmla="*/ 4407337 h 6859607"/>
              <a:gd name="connsiteX26" fmla="*/ 2070259 w 4225170"/>
              <a:gd name="connsiteY26" fmla="*/ 4613612 h 6859607"/>
              <a:gd name="connsiteX27" fmla="*/ 1960424 w 4225170"/>
              <a:gd name="connsiteY27" fmla="*/ 5514261 h 6859607"/>
              <a:gd name="connsiteX28" fmla="*/ 1947029 w 4225170"/>
              <a:gd name="connsiteY28" fmla="*/ 5601593 h 6859607"/>
              <a:gd name="connsiteX29" fmla="*/ 1977033 w 4225170"/>
              <a:gd name="connsiteY29" fmla="*/ 5673388 h 6859607"/>
              <a:gd name="connsiteX30" fmla="*/ 2103477 w 4225170"/>
              <a:gd name="connsiteY30" fmla="*/ 5738217 h 6859607"/>
              <a:gd name="connsiteX31" fmla="*/ 2179558 w 4225170"/>
              <a:gd name="connsiteY31" fmla="*/ 5775722 h 6859607"/>
              <a:gd name="connsiteX32" fmla="*/ 2247602 w 4225170"/>
              <a:gd name="connsiteY32" fmla="*/ 5793403 h 6859607"/>
              <a:gd name="connsiteX33" fmla="*/ 2366010 w 4225170"/>
              <a:gd name="connsiteY33" fmla="*/ 5810012 h 6859607"/>
              <a:gd name="connsiteX34" fmla="*/ 2416909 w 4225170"/>
              <a:gd name="connsiteY34" fmla="*/ 5880199 h 6859607"/>
              <a:gd name="connsiteX35" fmla="*/ 2397621 w 4225170"/>
              <a:gd name="connsiteY35" fmla="*/ 5998607 h 6859607"/>
              <a:gd name="connsiteX36" fmla="*/ 2367617 w 4225170"/>
              <a:gd name="connsiteY36" fmla="*/ 6098798 h 6859607"/>
              <a:gd name="connsiteX37" fmla="*/ 2339221 w 4225170"/>
              <a:gd name="connsiteY37" fmla="*/ 6118086 h 6859607"/>
              <a:gd name="connsiteX38" fmla="*/ 2289393 w 4225170"/>
              <a:gd name="connsiteY38" fmla="*/ 6165771 h 6859607"/>
              <a:gd name="connsiteX39" fmla="*/ 2294751 w 4225170"/>
              <a:gd name="connsiteY39" fmla="*/ 6254175 h 6859607"/>
              <a:gd name="connsiteX40" fmla="*/ 2245995 w 4225170"/>
              <a:gd name="connsiteY40" fmla="*/ 6542425 h 6859607"/>
              <a:gd name="connsiteX41" fmla="*/ 2155448 w 4225170"/>
              <a:gd name="connsiteY41" fmla="*/ 6690300 h 6859607"/>
              <a:gd name="connsiteX42" fmla="*/ 2098655 w 4225170"/>
              <a:gd name="connsiteY42" fmla="*/ 6723519 h 6859607"/>
              <a:gd name="connsiteX43" fmla="*/ 2032754 w 4225170"/>
              <a:gd name="connsiteY43" fmla="*/ 6666190 h 6859607"/>
              <a:gd name="connsiteX44" fmla="*/ 2026325 w 4225170"/>
              <a:gd name="connsiteY44" fmla="*/ 6541354 h 6859607"/>
              <a:gd name="connsiteX45" fmla="*/ 2053114 w 4225170"/>
              <a:gd name="connsiteY45" fmla="*/ 6396693 h 6859607"/>
              <a:gd name="connsiteX46" fmla="*/ 2035969 w 4225170"/>
              <a:gd name="connsiteY46" fmla="*/ 6297573 h 6859607"/>
              <a:gd name="connsiteX47" fmla="*/ 2004893 w 4225170"/>
              <a:gd name="connsiteY47" fmla="*/ 6289536 h 6859607"/>
              <a:gd name="connsiteX48" fmla="*/ 1960959 w 4225170"/>
              <a:gd name="connsiteY48" fmla="*/ 6291143 h 6859607"/>
              <a:gd name="connsiteX49" fmla="*/ 1892915 w 4225170"/>
              <a:gd name="connsiteY49" fmla="*/ 6239173 h 6859607"/>
              <a:gd name="connsiteX50" fmla="*/ 1807190 w 4225170"/>
              <a:gd name="connsiteY50" fmla="*/ 6170593 h 6859607"/>
              <a:gd name="connsiteX51" fmla="*/ 1771293 w 4225170"/>
              <a:gd name="connsiteY51" fmla="*/ 6180237 h 6859607"/>
              <a:gd name="connsiteX52" fmla="*/ 1621810 w 4225170"/>
              <a:gd name="connsiteY52" fmla="*/ 6529030 h 6859607"/>
              <a:gd name="connsiteX53" fmla="*/ 1623417 w 4225170"/>
              <a:gd name="connsiteY53" fmla="*/ 6653868 h 6859607"/>
              <a:gd name="connsiteX54" fmla="*/ 1652349 w 4225170"/>
              <a:gd name="connsiteY54" fmla="*/ 6774954 h 6859607"/>
              <a:gd name="connsiteX55" fmla="*/ 1589127 w 4225170"/>
              <a:gd name="connsiteY55" fmla="*/ 6853178 h 6859607"/>
              <a:gd name="connsiteX56" fmla="*/ 1569839 w 4225170"/>
              <a:gd name="connsiteY56" fmla="*/ 6859608 h 6859607"/>
              <a:gd name="connsiteX57" fmla="*/ 1371600 w 4225170"/>
              <a:gd name="connsiteY57" fmla="*/ 6859608 h 6859607"/>
              <a:gd name="connsiteX58" fmla="*/ 1356598 w 4225170"/>
              <a:gd name="connsiteY58" fmla="*/ 6856393 h 6859607"/>
              <a:gd name="connsiteX59" fmla="*/ 1288554 w 4225170"/>
              <a:gd name="connsiteY59" fmla="*/ 6742807 h 6859607"/>
              <a:gd name="connsiteX60" fmla="*/ 1281053 w 4225170"/>
              <a:gd name="connsiteY60" fmla="*/ 6674763 h 6859607"/>
              <a:gd name="connsiteX61" fmla="*/ 1268194 w 4225170"/>
              <a:gd name="connsiteY61" fmla="*/ 6639938 h 6859607"/>
              <a:gd name="connsiteX62" fmla="*/ 1240334 w 4225170"/>
              <a:gd name="connsiteY62" fmla="*/ 6455093 h 6859607"/>
              <a:gd name="connsiteX63" fmla="*/ 1316950 w 4225170"/>
              <a:gd name="connsiteY63" fmla="*/ 6052721 h 6859607"/>
              <a:gd name="connsiteX64" fmla="*/ 1329809 w 4225170"/>
              <a:gd name="connsiteY64" fmla="*/ 6032361 h 6859607"/>
              <a:gd name="connsiteX65" fmla="*/ 1354991 w 4225170"/>
              <a:gd name="connsiteY65" fmla="*/ 5917704 h 6859607"/>
              <a:gd name="connsiteX66" fmla="*/ 1346954 w 4225170"/>
              <a:gd name="connsiteY66" fmla="*/ 5832515 h 6859607"/>
              <a:gd name="connsiteX67" fmla="*/ 1326059 w 4225170"/>
              <a:gd name="connsiteY67" fmla="*/ 5781616 h 6859607"/>
              <a:gd name="connsiteX68" fmla="*/ 1208187 w 4225170"/>
              <a:gd name="connsiteY68" fmla="*/ 5673924 h 6859607"/>
              <a:gd name="connsiteX69" fmla="*/ 1067812 w 4225170"/>
              <a:gd name="connsiteY69" fmla="*/ 5487472 h 6859607"/>
              <a:gd name="connsiteX70" fmla="*/ 1002447 w 4225170"/>
              <a:gd name="connsiteY70" fmla="*/ 5222796 h 6859607"/>
              <a:gd name="connsiteX71" fmla="*/ 971371 w 4225170"/>
              <a:gd name="connsiteY71" fmla="*/ 5101173 h 6859607"/>
              <a:gd name="connsiteX72" fmla="*/ 928509 w 4225170"/>
              <a:gd name="connsiteY72" fmla="*/ 4837033 h 6859607"/>
              <a:gd name="connsiteX73" fmla="*/ 901720 w 4225170"/>
              <a:gd name="connsiteY73" fmla="*/ 4579858 h 6859607"/>
              <a:gd name="connsiteX74" fmla="*/ 886718 w 4225170"/>
              <a:gd name="connsiteY74" fmla="*/ 4428232 h 6859607"/>
              <a:gd name="connsiteX75" fmla="*/ 855643 w 4225170"/>
              <a:gd name="connsiteY75" fmla="*/ 4380548 h 6859607"/>
              <a:gd name="connsiteX76" fmla="*/ 803672 w 4225170"/>
              <a:gd name="connsiteY76" fmla="*/ 4262140 h 6859607"/>
              <a:gd name="connsiteX77" fmla="*/ 877074 w 4225170"/>
              <a:gd name="connsiteY77" fmla="*/ 3859232 h 6859607"/>
              <a:gd name="connsiteX78" fmla="*/ 893683 w 4225170"/>
              <a:gd name="connsiteY78" fmla="*/ 3753683 h 6859607"/>
              <a:gd name="connsiteX79" fmla="*/ 894755 w 4225170"/>
              <a:gd name="connsiteY79" fmla="*/ 3737610 h 6859607"/>
              <a:gd name="connsiteX80" fmla="*/ 910292 w 4225170"/>
              <a:gd name="connsiteY80" fmla="*/ 3572054 h 6859607"/>
              <a:gd name="connsiteX81" fmla="*/ 963870 w 4225170"/>
              <a:gd name="connsiteY81" fmla="*/ 3307378 h 6859607"/>
              <a:gd name="connsiteX82" fmla="*/ 964942 w 4225170"/>
              <a:gd name="connsiteY82" fmla="*/ 3259157 h 6859607"/>
              <a:gd name="connsiteX83" fmla="*/ 954226 w 4225170"/>
              <a:gd name="connsiteY83" fmla="*/ 3239333 h 6859607"/>
              <a:gd name="connsiteX84" fmla="*/ 936010 w 4225170"/>
              <a:gd name="connsiteY84" fmla="*/ 3248978 h 6859607"/>
              <a:gd name="connsiteX85" fmla="*/ 833676 w 4225170"/>
              <a:gd name="connsiteY85" fmla="*/ 3329881 h 6859607"/>
              <a:gd name="connsiteX86" fmla="*/ 800457 w 4225170"/>
              <a:gd name="connsiteY86" fmla="*/ 3347561 h 6859607"/>
              <a:gd name="connsiteX87" fmla="*/ 657404 w 4225170"/>
              <a:gd name="connsiteY87" fmla="*/ 3333095 h 6859607"/>
              <a:gd name="connsiteX88" fmla="*/ 551319 w 4225170"/>
              <a:gd name="connsiteY88" fmla="*/ 3220581 h 6859607"/>
              <a:gd name="connsiteX89" fmla="*/ 395407 w 4225170"/>
              <a:gd name="connsiteY89" fmla="*/ 3006805 h 6859607"/>
              <a:gd name="connsiteX90" fmla="*/ 360581 w 4225170"/>
              <a:gd name="connsiteY90" fmla="*/ 2880360 h 6859607"/>
              <a:gd name="connsiteX91" fmla="*/ 365939 w 4225170"/>
              <a:gd name="connsiteY91" fmla="*/ 2722841 h 6859607"/>
              <a:gd name="connsiteX92" fmla="*/ 331113 w 4225170"/>
              <a:gd name="connsiteY92" fmla="*/ 2658011 h 6859607"/>
              <a:gd name="connsiteX93" fmla="*/ 145733 w 4225170"/>
              <a:gd name="connsiteY93" fmla="*/ 2518708 h 6859607"/>
              <a:gd name="connsiteX94" fmla="*/ 39648 w 4225170"/>
              <a:gd name="connsiteY94" fmla="*/ 2432983 h 6859607"/>
              <a:gd name="connsiteX95" fmla="*/ 0 w 4225170"/>
              <a:gd name="connsiteY95" fmla="*/ 2365474 h 6859607"/>
              <a:gd name="connsiteX96" fmla="*/ 0 w 4225170"/>
              <a:gd name="connsiteY96" fmla="*/ 2338685 h 6859607"/>
              <a:gd name="connsiteX97" fmla="*/ 135017 w 4225170"/>
              <a:gd name="connsiteY97" fmla="*/ 2282428 h 6859607"/>
              <a:gd name="connsiteX98" fmla="*/ 316111 w 4225170"/>
              <a:gd name="connsiteY98" fmla="*/ 2388513 h 6859607"/>
              <a:gd name="connsiteX99" fmla="*/ 431840 w 4225170"/>
              <a:gd name="connsiteY99" fmla="*/ 2468344 h 6859607"/>
              <a:gd name="connsiteX100" fmla="*/ 473095 w 4225170"/>
              <a:gd name="connsiteY100" fmla="*/ 2505313 h 6859607"/>
              <a:gd name="connsiteX101" fmla="*/ 534174 w 4225170"/>
              <a:gd name="connsiteY101" fmla="*/ 2602825 h 6859607"/>
              <a:gd name="connsiteX102" fmla="*/ 645081 w 4225170"/>
              <a:gd name="connsiteY102" fmla="*/ 2749630 h 6859607"/>
              <a:gd name="connsiteX103" fmla="*/ 680978 w 4225170"/>
              <a:gd name="connsiteY103" fmla="*/ 2743736 h 6859607"/>
              <a:gd name="connsiteX104" fmla="*/ 795635 w 4225170"/>
              <a:gd name="connsiteY104" fmla="*/ 2409408 h 6859607"/>
              <a:gd name="connsiteX105" fmla="*/ 827782 w 4225170"/>
              <a:gd name="connsiteY105" fmla="*/ 2254568 h 6859607"/>
              <a:gd name="connsiteX106" fmla="*/ 841712 w 4225170"/>
              <a:gd name="connsiteY106" fmla="*/ 2208491 h 6859607"/>
              <a:gd name="connsiteX107" fmla="*/ 907078 w 4225170"/>
              <a:gd name="connsiteY107" fmla="*/ 2145804 h 6859607"/>
              <a:gd name="connsiteX108" fmla="*/ 1169075 w 4225170"/>
              <a:gd name="connsiteY108" fmla="*/ 2094905 h 6859607"/>
              <a:gd name="connsiteX109" fmla="*/ 1323380 w 4225170"/>
              <a:gd name="connsiteY109" fmla="*/ 2079903 h 6859607"/>
              <a:gd name="connsiteX110" fmla="*/ 1420356 w 4225170"/>
              <a:gd name="connsiteY110" fmla="*/ 2043470 h 6859607"/>
              <a:gd name="connsiteX111" fmla="*/ 1486793 w 4225170"/>
              <a:gd name="connsiteY111" fmla="*/ 2003286 h 6859607"/>
              <a:gd name="connsiteX112" fmla="*/ 1535549 w 4225170"/>
              <a:gd name="connsiteY112" fmla="*/ 1886486 h 6859607"/>
              <a:gd name="connsiteX113" fmla="*/ 1523762 w 4225170"/>
              <a:gd name="connsiteY113" fmla="*/ 1662529 h 6859607"/>
              <a:gd name="connsiteX114" fmla="*/ 1524833 w 4225170"/>
              <a:gd name="connsiteY114" fmla="*/ 1571446 h 6859607"/>
              <a:gd name="connsiteX115" fmla="*/ 1540371 w 4225170"/>
              <a:gd name="connsiteY115" fmla="*/ 1493222 h 6859607"/>
              <a:gd name="connsiteX116" fmla="*/ 1596092 w 4225170"/>
              <a:gd name="connsiteY116" fmla="*/ 1380173 h 6859607"/>
              <a:gd name="connsiteX117" fmla="*/ 1653421 w 4225170"/>
              <a:gd name="connsiteY117" fmla="*/ 1324451 h 6859607"/>
              <a:gd name="connsiteX118" fmla="*/ 1781473 w 4225170"/>
              <a:gd name="connsiteY118" fmla="*/ 1255871 h 6859607"/>
              <a:gd name="connsiteX119" fmla="*/ 1816298 w 4225170"/>
              <a:gd name="connsiteY119" fmla="*/ 1254800 h 6859607"/>
              <a:gd name="connsiteX120" fmla="*/ 1924526 w 4225170"/>
              <a:gd name="connsiteY120" fmla="*/ 1270337 h 6859607"/>
              <a:gd name="connsiteX121" fmla="*/ 1977569 w 4225170"/>
              <a:gd name="connsiteY121" fmla="*/ 1299270 h 6859607"/>
              <a:gd name="connsiteX122" fmla="*/ 2098655 w 4225170"/>
              <a:gd name="connsiteY122" fmla="*/ 1450360 h 6859607"/>
              <a:gd name="connsiteX123" fmla="*/ 2132409 w 4225170"/>
              <a:gd name="connsiteY123" fmla="*/ 1648599 h 6859607"/>
              <a:gd name="connsiteX124" fmla="*/ 2051506 w 4225170"/>
              <a:gd name="connsiteY124" fmla="*/ 1851660 h 6859607"/>
              <a:gd name="connsiteX125" fmla="*/ 2042398 w 4225170"/>
              <a:gd name="connsiteY125" fmla="*/ 1899880 h 6859607"/>
              <a:gd name="connsiteX126" fmla="*/ 2016681 w 4225170"/>
              <a:gd name="connsiteY126" fmla="*/ 1941135 h 6859607"/>
              <a:gd name="connsiteX127" fmla="*/ 1912739 w 4225170"/>
              <a:gd name="connsiteY127" fmla="*/ 2099727 h 6859607"/>
              <a:gd name="connsiteX128" fmla="*/ 1927741 w 4225170"/>
              <a:gd name="connsiteY128" fmla="*/ 2150090 h 6859607"/>
              <a:gd name="connsiteX129" fmla="*/ 2085261 w 4225170"/>
              <a:gd name="connsiteY129" fmla="*/ 2294216 h 6859607"/>
              <a:gd name="connsiteX130" fmla="*/ 2162949 w 4225170"/>
              <a:gd name="connsiteY130" fmla="*/ 2336006 h 6859607"/>
              <a:gd name="connsiteX131" fmla="*/ 2218670 w 4225170"/>
              <a:gd name="connsiteY131" fmla="*/ 2311896 h 6859607"/>
              <a:gd name="connsiteX132" fmla="*/ 2234744 w 4225170"/>
              <a:gd name="connsiteY132" fmla="*/ 2269034 h 6859607"/>
              <a:gd name="connsiteX133" fmla="*/ 2282428 w 4225170"/>
              <a:gd name="connsiteY133" fmla="*/ 2220278 h 6859607"/>
              <a:gd name="connsiteX134" fmla="*/ 2311360 w 4225170"/>
              <a:gd name="connsiteY134" fmla="*/ 2191345 h 6859607"/>
              <a:gd name="connsiteX135" fmla="*/ 2399228 w 4225170"/>
              <a:gd name="connsiteY135" fmla="*/ 1975961 h 6859607"/>
              <a:gd name="connsiteX136" fmla="*/ 2578179 w 4225170"/>
              <a:gd name="connsiteY136" fmla="*/ 1462683 h 6859607"/>
              <a:gd name="connsiteX137" fmla="*/ 2539603 w 4225170"/>
              <a:gd name="connsiteY137" fmla="*/ 1407497 h 6859607"/>
              <a:gd name="connsiteX138" fmla="*/ 2443698 w 4225170"/>
              <a:gd name="connsiteY138" fmla="*/ 1421428 h 6859607"/>
              <a:gd name="connsiteX139" fmla="*/ 2418517 w 4225170"/>
              <a:gd name="connsiteY139" fmla="*/ 1410712 h 6859607"/>
              <a:gd name="connsiteX140" fmla="*/ 2364938 w 4225170"/>
              <a:gd name="connsiteY140" fmla="*/ 1343739 h 6859607"/>
              <a:gd name="connsiteX141" fmla="*/ 2087940 w 4225170"/>
              <a:gd name="connsiteY141" fmla="*/ 1165860 h 6859607"/>
              <a:gd name="connsiteX142" fmla="*/ 1666280 w 4225170"/>
              <a:gd name="connsiteY142" fmla="*/ 956905 h 6859607"/>
              <a:gd name="connsiteX143" fmla="*/ 1589663 w 4225170"/>
              <a:gd name="connsiteY143" fmla="*/ 933331 h 6859607"/>
              <a:gd name="connsiteX144" fmla="*/ 1526441 w 4225170"/>
              <a:gd name="connsiteY144" fmla="*/ 933867 h 6859607"/>
              <a:gd name="connsiteX145" fmla="*/ 1499652 w 4225170"/>
              <a:gd name="connsiteY145" fmla="*/ 928509 h 6859607"/>
              <a:gd name="connsiteX146" fmla="*/ 1503402 w 4225170"/>
              <a:gd name="connsiteY146" fmla="*/ 899577 h 6859607"/>
              <a:gd name="connsiteX147" fmla="*/ 1515725 w 4225170"/>
              <a:gd name="connsiteY147" fmla="*/ 829389 h 6859607"/>
              <a:gd name="connsiteX148" fmla="*/ 1405354 w 4225170"/>
              <a:gd name="connsiteY148" fmla="*/ 625793 h 6859607"/>
              <a:gd name="connsiteX149" fmla="*/ 1319093 w 4225170"/>
              <a:gd name="connsiteY149" fmla="*/ 538996 h 6859607"/>
              <a:gd name="connsiteX150" fmla="*/ 1248370 w 4225170"/>
              <a:gd name="connsiteY150" fmla="*/ 519708 h 6859607"/>
              <a:gd name="connsiteX151" fmla="*/ 1215688 w 4225170"/>
              <a:gd name="connsiteY151" fmla="*/ 508456 h 6859607"/>
              <a:gd name="connsiteX152" fmla="*/ 1234440 w 4225170"/>
              <a:gd name="connsiteY152" fmla="*/ 477381 h 6859607"/>
              <a:gd name="connsiteX153" fmla="*/ 1400532 w 4225170"/>
              <a:gd name="connsiteY153" fmla="*/ 397550 h 6859607"/>
              <a:gd name="connsiteX154" fmla="*/ 1692533 w 4225170"/>
              <a:gd name="connsiteY154" fmla="*/ 271105 h 6859607"/>
              <a:gd name="connsiteX155" fmla="*/ 1995249 w 4225170"/>
              <a:gd name="connsiteY155" fmla="*/ 181630 h 6859607"/>
              <a:gd name="connsiteX156" fmla="*/ 2249745 w 4225170"/>
              <a:gd name="connsiteY156" fmla="*/ 119479 h 6859607"/>
              <a:gd name="connsiteX157" fmla="*/ 2446913 w 4225170"/>
              <a:gd name="connsiteY157" fmla="*/ 81439 h 6859607"/>
              <a:gd name="connsiteX158" fmla="*/ 2655332 w 4225170"/>
              <a:gd name="connsiteY158" fmla="*/ 85725 h 6859607"/>
              <a:gd name="connsiteX159" fmla="*/ 2995017 w 4225170"/>
              <a:gd name="connsiteY159" fmla="*/ 168771 h 6859607"/>
              <a:gd name="connsiteX160" fmla="*/ 3038951 w 4225170"/>
              <a:gd name="connsiteY160" fmla="*/ 150019 h 6859607"/>
              <a:gd name="connsiteX161" fmla="*/ 3078063 w 4225170"/>
              <a:gd name="connsiteY161" fmla="*/ 41791 h 6859607"/>
              <a:gd name="connsiteX162" fmla="*/ 3115032 w 4225170"/>
              <a:gd name="connsiteY162" fmla="*/ 0 h 6859607"/>
              <a:gd name="connsiteX163" fmla="*/ 3131106 w 4225170"/>
              <a:gd name="connsiteY163" fmla="*/ 0 h 6859607"/>
              <a:gd name="connsiteX164" fmla="*/ 3143964 w 4225170"/>
              <a:gd name="connsiteY164" fmla="*/ 36433 h 6859607"/>
              <a:gd name="connsiteX165" fmla="*/ 3100566 w 4225170"/>
              <a:gd name="connsiteY165" fmla="*/ 180022 h 6859607"/>
              <a:gd name="connsiteX166" fmla="*/ 3119854 w 4225170"/>
              <a:gd name="connsiteY166" fmla="*/ 222349 h 6859607"/>
              <a:gd name="connsiteX167" fmla="*/ 3534013 w 4225170"/>
              <a:gd name="connsiteY167" fmla="*/ 451664 h 6859607"/>
              <a:gd name="connsiteX168" fmla="*/ 3673316 w 4225170"/>
              <a:gd name="connsiteY168" fmla="*/ 536317 h 6859607"/>
              <a:gd name="connsiteX169" fmla="*/ 3917632 w 4225170"/>
              <a:gd name="connsiteY169" fmla="*/ 818138 h 6859607"/>
              <a:gd name="connsiteX170" fmla="*/ 4136767 w 4225170"/>
              <a:gd name="connsiteY170" fmla="*/ 1225868 h 6859607"/>
              <a:gd name="connsiteX171" fmla="*/ 4140517 w 4225170"/>
              <a:gd name="connsiteY171" fmla="*/ 1301949 h 6859607"/>
              <a:gd name="connsiteX172" fmla="*/ 4139446 w 4225170"/>
              <a:gd name="connsiteY172" fmla="*/ 1328202 h 6859607"/>
              <a:gd name="connsiteX173" fmla="*/ 4189274 w 4225170"/>
              <a:gd name="connsiteY173" fmla="*/ 1533406 h 6859607"/>
              <a:gd name="connsiteX174" fmla="*/ 4225171 w 4225170"/>
              <a:gd name="connsiteY174" fmla="*/ 1666816 h 6859607"/>
              <a:gd name="connsiteX175" fmla="*/ 4221956 w 4225170"/>
              <a:gd name="connsiteY175" fmla="*/ 1685032 h 6859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</a:cxnLst>
            <a:rect l="l" t="t" r="r" b="b"/>
            <a:pathLst>
              <a:path w="4225170" h="6859607">
                <a:moveTo>
                  <a:pt x="4221956" y="1685032"/>
                </a:moveTo>
                <a:cubicBezTo>
                  <a:pt x="4161949" y="1616452"/>
                  <a:pt x="4078367" y="1620738"/>
                  <a:pt x="4000143" y="1616988"/>
                </a:cubicBezTo>
                <a:cubicBezTo>
                  <a:pt x="3875306" y="1611094"/>
                  <a:pt x="3750469" y="1614309"/>
                  <a:pt x="3626167" y="1630918"/>
                </a:cubicBezTo>
                <a:cubicBezTo>
                  <a:pt x="3595092" y="1635205"/>
                  <a:pt x="3565088" y="1643777"/>
                  <a:pt x="3536156" y="1655564"/>
                </a:cubicBezTo>
                <a:cubicBezTo>
                  <a:pt x="3516332" y="1663601"/>
                  <a:pt x="3498116" y="1672173"/>
                  <a:pt x="3499723" y="1698427"/>
                </a:cubicBezTo>
                <a:cubicBezTo>
                  <a:pt x="3500259" y="1703249"/>
                  <a:pt x="3498651" y="1709678"/>
                  <a:pt x="3491686" y="1709678"/>
                </a:cubicBezTo>
                <a:cubicBezTo>
                  <a:pt x="3486864" y="1709678"/>
                  <a:pt x="3484185" y="1704856"/>
                  <a:pt x="3483114" y="1700570"/>
                </a:cubicBezTo>
                <a:cubicBezTo>
                  <a:pt x="3478292" y="1676995"/>
                  <a:pt x="3459004" y="1666816"/>
                  <a:pt x="3440251" y="1655564"/>
                </a:cubicBezTo>
                <a:cubicBezTo>
                  <a:pt x="3348633" y="1601450"/>
                  <a:pt x="3248978" y="1568767"/>
                  <a:pt x="3148250" y="1538228"/>
                </a:cubicBezTo>
                <a:cubicBezTo>
                  <a:pt x="2994481" y="1491079"/>
                  <a:pt x="2840712" y="1445538"/>
                  <a:pt x="2682657" y="1414998"/>
                </a:cubicBezTo>
                <a:cubicBezTo>
                  <a:pt x="2660154" y="1410712"/>
                  <a:pt x="2650510" y="1417141"/>
                  <a:pt x="2643009" y="1437501"/>
                </a:cubicBezTo>
                <a:cubicBezTo>
                  <a:pt x="2568535" y="1643777"/>
                  <a:pt x="2494598" y="1850588"/>
                  <a:pt x="2431911" y="2060615"/>
                </a:cubicBezTo>
                <a:cubicBezTo>
                  <a:pt x="2405122" y="2149555"/>
                  <a:pt x="2379940" y="2238494"/>
                  <a:pt x="2352080" y="2326898"/>
                </a:cubicBezTo>
                <a:cubicBezTo>
                  <a:pt x="2344579" y="2351544"/>
                  <a:pt x="2348865" y="2369225"/>
                  <a:pt x="2366546" y="2386906"/>
                </a:cubicBezTo>
                <a:cubicBezTo>
                  <a:pt x="2382619" y="2402443"/>
                  <a:pt x="2398693" y="2417981"/>
                  <a:pt x="2409944" y="2437269"/>
                </a:cubicBezTo>
                <a:cubicBezTo>
                  <a:pt x="2420660" y="2454950"/>
                  <a:pt x="2426553" y="2474238"/>
                  <a:pt x="2415838" y="2492990"/>
                </a:cubicBezTo>
                <a:cubicBezTo>
                  <a:pt x="2374047" y="2568000"/>
                  <a:pt x="2372975" y="2652117"/>
                  <a:pt x="2362259" y="2734092"/>
                </a:cubicBezTo>
                <a:cubicBezTo>
                  <a:pt x="2347258" y="2846606"/>
                  <a:pt x="2364938" y="2958584"/>
                  <a:pt x="2370296" y="3070562"/>
                </a:cubicBezTo>
                <a:cubicBezTo>
                  <a:pt x="2372975" y="3127355"/>
                  <a:pt x="2373511" y="3184684"/>
                  <a:pt x="2371368" y="3242012"/>
                </a:cubicBezTo>
                <a:cubicBezTo>
                  <a:pt x="2367081" y="3354526"/>
                  <a:pt x="2321540" y="3451503"/>
                  <a:pt x="2250817" y="3536156"/>
                </a:cubicBezTo>
                <a:cubicBezTo>
                  <a:pt x="2210633" y="3584377"/>
                  <a:pt x="2154912" y="3599378"/>
                  <a:pt x="2093297" y="3579019"/>
                </a:cubicBezTo>
                <a:cubicBezTo>
                  <a:pt x="2089547" y="3577947"/>
                  <a:pt x="2085261" y="3576876"/>
                  <a:pt x="2077224" y="3574733"/>
                </a:cubicBezTo>
                <a:cubicBezTo>
                  <a:pt x="2085796" y="3622953"/>
                  <a:pt x="2094369" y="3667958"/>
                  <a:pt x="2102941" y="3713500"/>
                </a:cubicBezTo>
                <a:cubicBezTo>
                  <a:pt x="2109906" y="3752076"/>
                  <a:pt x="2118479" y="3790652"/>
                  <a:pt x="2117943" y="3830300"/>
                </a:cubicBezTo>
                <a:cubicBezTo>
                  <a:pt x="2116872" y="3941743"/>
                  <a:pt x="2114193" y="4052650"/>
                  <a:pt x="2110978" y="4164092"/>
                </a:cubicBezTo>
                <a:cubicBezTo>
                  <a:pt x="2108835" y="4245531"/>
                  <a:pt x="2107228" y="4326434"/>
                  <a:pt x="2100263" y="4407337"/>
                </a:cubicBezTo>
                <a:cubicBezTo>
                  <a:pt x="2094369" y="4476453"/>
                  <a:pt x="2076688" y="4543961"/>
                  <a:pt x="2070259" y="4613612"/>
                </a:cubicBezTo>
                <a:cubicBezTo>
                  <a:pt x="2040791" y="4914722"/>
                  <a:pt x="1995249" y="5213687"/>
                  <a:pt x="1960424" y="5514261"/>
                </a:cubicBezTo>
                <a:cubicBezTo>
                  <a:pt x="1957209" y="5543729"/>
                  <a:pt x="1951851" y="5572661"/>
                  <a:pt x="1947029" y="5601593"/>
                </a:cubicBezTo>
                <a:cubicBezTo>
                  <a:pt x="1942207" y="5632132"/>
                  <a:pt x="1950780" y="5656779"/>
                  <a:pt x="1977033" y="5673388"/>
                </a:cubicBezTo>
                <a:cubicBezTo>
                  <a:pt x="2017216" y="5699105"/>
                  <a:pt x="2051506" y="5733931"/>
                  <a:pt x="2103477" y="5738217"/>
                </a:cubicBezTo>
                <a:cubicBezTo>
                  <a:pt x="2131338" y="5740361"/>
                  <a:pt x="2155448" y="5760720"/>
                  <a:pt x="2179558" y="5775722"/>
                </a:cubicBezTo>
                <a:cubicBezTo>
                  <a:pt x="2200454" y="5789117"/>
                  <a:pt x="2221885" y="5795546"/>
                  <a:pt x="2247602" y="5793403"/>
                </a:cubicBezTo>
                <a:cubicBezTo>
                  <a:pt x="2287786" y="5789652"/>
                  <a:pt x="2327970" y="5797153"/>
                  <a:pt x="2366010" y="5810012"/>
                </a:cubicBezTo>
                <a:cubicBezTo>
                  <a:pt x="2401372" y="5822335"/>
                  <a:pt x="2415838" y="5842695"/>
                  <a:pt x="2416909" y="5880199"/>
                </a:cubicBezTo>
                <a:cubicBezTo>
                  <a:pt x="2418517" y="5920919"/>
                  <a:pt x="2408337" y="5960031"/>
                  <a:pt x="2397621" y="5998607"/>
                </a:cubicBezTo>
                <a:cubicBezTo>
                  <a:pt x="2388513" y="6032361"/>
                  <a:pt x="2376726" y="6065044"/>
                  <a:pt x="2367617" y="6098798"/>
                </a:cubicBezTo>
                <a:cubicBezTo>
                  <a:pt x="2363331" y="6114872"/>
                  <a:pt x="2356366" y="6119693"/>
                  <a:pt x="2339221" y="6118086"/>
                </a:cubicBezTo>
                <a:cubicBezTo>
                  <a:pt x="2292072" y="6114872"/>
                  <a:pt x="2288322" y="6118622"/>
                  <a:pt x="2289393" y="6165771"/>
                </a:cubicBezTo>
                <a:cubicBezTo>
                  <a:pt x="2289929" y="6195239"/>
                  <a:pt x="2290465" y="6224707"/>
                  <a:pt x="2294751" y="6254175"/>
                </a:cubicBezTo>
                <a:cubicBezTo>
                  <a:pt x="2309753" y="6355973"/>
                  <a:pt x="2289393" y="6451342"/>
                  <a:pt x="2245995" y="6542425"/>
                </a:cubicBezTo>
                <a:cubicBezTo>
                  <a:pt x="2220813" y="6594932"/>
                  <a:pt x="2191345" y="6644759"/>
                  <a:pt x="2155448" y="6690300"/>
                </a:cubicBezTo>
                <a:cubicBezTo>
                  <a:pt x="2140982" y="6708517"/>
                  <a:pt x="2124908" y="6729948"/>
                  <a:pt x="2098655" y="6723519"/>
                </a:cubicBezTo>
                <a:cubicBezTo>
                  <a:pt x="2068116" y="6716018"/>
                  <a:pt x="2047220" y="6695123"/>
                  <a:pt x="2032754" y="6666190"/>
                </a:cubicBezTo>
                <a:cubicBezTo>
                  <a:pt x="2012394" y="6624400"/>
                  <a:pt x="2016681" y="6584216"/>
                  <a:pt x="2026325" y="6541354"/>
                </a:cubicBezTo>
                <a:cubicBezTo>
                  <a:pt x="2037576" y="6493669"/>
                  <a:pt x="2049363" y="6445984"/>
                  <a:pt x="2053114" y="6396693"/>
                </a:cubicBezTo>
                <a:cubicBezTo>
                  <a:pt x="2055793" y="6361867"/>
                  <a:pt x="2048827" y="6329184"/>
                  <a:pt x="2035969" y="6297573"/>
                </a:cubicBezTo>
                <a:cubicBezTo>
                  <a:pt x="2029539" y="6281500"/>
                  <a:pt x="2020431" y="6272927"/>
                  <a:pt x="2004893" y="6289536"/>
                </a:cubicBezTo>
                <a:cubicBezTo>
                  <a:pt x="1990963" y="6304002"/>
                  <a:pt x="1975425" y="6299716"/>
                  <a:pt x="1960959" y="6291143"/>
                </a:cubicBezTo>
                <a:cubicBezTo>
                  <a:pt x="1935778" y="6277213"/>
                  <a:pt x="1914882" y="6257390"/>
                  <a:pt x="1892915" y="6239173"/>
                </a:cubicBezTo>
                <a:cubicBezTo>
                  <a:pt x="1865055" y="6215598"/>
                  <a:pt x="1837730" y="6191488"/>
                  <a:pt x="1807190" y="6170593"/>
                </a:cubicBezTo>
                <a:cubicBezTo>
                  <a:pt x="1791117" y="6159877"/>
                  <a:pt x="1779330" y="6157198"/>
                  <a:pt x="1771293" y="6180237"/>
                </a:cubicBezTo>
                <a:cubicBezTo>
                  <a:pt x="1730038" y="6300252"/>
                  <a:pt x="1667887" y="6411159"/>
                  <a:pt x="1621810" y="6529030"/>
                </a:cubicBezTo>
                <a:cubicBezTo>
                  <a:pt x="1604129" y="6574572"/>
                  <a:pt x="1602522" y="6611005"/>
                  <a:pt x="1623417" y="6653868"/>
                </a:cubicBezTo>
                <a:cubicBezTo>
                  <a:pt x="1641098" y="6691372"/>
                  <a:pt x="1652885" y="6732092"/>
                  <a:pt x="1652349" y="6774954"/>
                </a:cubicBezTo>
                <a:cubicBezTo>
                  <a:pt x="1651813" y="6823710"/>
                  <a:pt x="1636812" y="6842462"/>
                  <a:pt x="1589127" y="6853178"/>
                </a:cubicBezTo>
                <a:cubicBezTo>
                  <a:pt x="1582698" y="6854786"/>
                  <a:pt x="1574661" y="6852107"/>
                  <a:pt x="1569839" y="6859608"/>
                </a:cubicBezTo>
                <a:cubicBezTo>
                  <a:pt x="1503938" y="6859608"/>
                  <a:pt x="1437501" y="6859608"/>
                  <a:pt x="1371600" y="6859608"/>
                </a:cubicBezTo>
                <a:cubicBezTo>
                  <a:pt x="1367314" y="6855321"/>
                  <a:pt x="1361420" y="6856929"/>
                  <a:pt x="1356598" y="6856393"/>
                </a:cubicBezTo>
                <a:cubicBezTo>
                  <a:pt x="1298198" y="6846749"/>
                  <a:pt x="1268730" y="6799064"/>
                  <a:pt x="1288554" y="6742807"/>
                </a:cubicBezTo>
                <a:cubicBezTo>
                  <a:pt x="1297662" y="6717090"/>
                  <a:pt x="1295519" y="6696195"/>
                  <a:pt x="1281053" y="6674763"/>
                </a:cubicBezTo>
                <a:cubicBezTo>
                  <a:pt x="1274088" y="6664583"/>
                  <a:pt x="1268194" y="6652796"/>
                  <a:pt x="1268194" y="6639938"/>
                </a:cubicBezTo>
                <a:cubicBezTo>
                  <a:pt x="1268194" y="6576715"/>
                  <a:pt x="1255871" y="6515636"/>
                  <a:pt x="1240334" y="6455093"/>
                </a:cubicBezTo>
                <a:cubicBezTo>
                  <a:pt x="1202829" y="6308824"/>
                  <a:pt x="1236047" y="6175950"/>
                  <a:pt x="1316950" y="6052721"/>
                </a:cubicBezTo>
                <a:cubicBezTo>
                  <a:pt x="1321237" y="6045756"/>
                  <a:pt x="1324987" y="6038791"/>
                  <a:pt x="1329809" y="6032361"/>
                </a:cubicBezTo>
                <a:cubicBezTo>
                  <a:pt x="1356062" y="5998071"/>
                  <a:pt x="1367314" y="5962174"/>
                  <a:pt x="1354991" y="5917704"/>
                </a:cubicBezTo>
                <a:cubicBezTo>
                  <a:pt x="1348026" y="5890915"/>
                  <a:pt x="1348561" y="5861447"/>
                  <a:pt x="1346954" y="5832515"/>
                </a:cubicBezTo>
                <a:cubicBezTo>
                  <a:pt x="1345882" y="5812691"/>
                  <a:pt x="1338382" y="5796618"/>
                  <a:pt x="1326059" y="5781616"/>
                </a:cubicBezTo>
                <a:cubicBezTo>
                  <a:pt x="1292304" y="5739289"/>
                  <a:pt x="1253192" y="5702856"/>
                  <a:pt x="1208187" y="5673924"/>
                </a:cubicBezTo>
                <a:cubicBezTo>
                  <a:pt x="1138535" y="5628382"/>
                  <a:pt x="1094065" y="5565160"/>
                  <a:pt x="1067812" y="5487472"/>
                </a:cubicBezTo>
                <a:cubicBezTo>
                  <a:pt x="1038880" y="5401211"/>
                  <a:pt x="1012091" y="5314415"/>
                  <a:pt x="1002447" y="5222796"/>
                </a:cubicBezTo>
                <a:cubicBezTo>
                  <a:pt x="998160" y="5181005"/>
                  <a:pt x="978872" y="5142429"/>
                  <a:pt x="971371" y="5101173"/>
                </a:cubicBezTo>
                <a:cubicBezTo>
                  <a:pt x="956370" y="5013305"/>
                  <a:pt x="951548" y="4923830"/>
                  <a:pt x="928509" y="4837033"/>
                </a:cubicBezTo>
                <a:cubicBezTo>
                  <a:pt x="906006" y="4752380"/>
                  <a:pt x="907613" y="4665583"/>
                  <a:pt x="901720" y="4579858"/>
                </a:cubicBezTo>
                <a:cubicBezTo>
                  <a:pt x="898505" y="4528959"/>
                  <a:pt x="895826" y="4478596"/>
                  <a:pt x="886718" y="4428232"/>
                </a:cubicBezTo>
                <a:cubicBezTo>
                  <a:pt x="882967" y="4407873"/>
                  <a:pt x="872788" y="4392871"/>
                  <a:pt x="855643" y="4380548"/>
                </a:cubicBezTo>
                <a:cubicBezTo>
                  <a:pt x="815459" y="4351616"/>
                  <a:pt x="794028" y="4317325"/>
                  <a:pt x="803672" y="4262140"/>
                </a:cubicBezTo>
                <a:cubicBezTo>
                  <a:pt x="826710" y="4127659"/>
                  <a:pt x="851356" y="3993178"/>
                  <a:pt x="877074" y="3859232"/>
                </a:cubicBezTo>
                <a:cubicBezTo>
                  <a:pt x="884039" y="3824407"/>
                  <a:pt x="889397" y="3789045"/>
                  <a:pt x="893683" y="3753683"/>
                </a:cubicBezTo>
                <a:cubicBezTo>
                  <a:pt x="894219" y="3748326"/>
                  <a:pt x="896362" y="3742432"/>
                  <a:pt x="894755" y="3737610"/>
                </a:cubicBezTo>
                <a:cubicBezTo>
                  <a:pt x="876002" y="3680282"/>
                  <a:pt x="899041" y="3626704"/>
                  <a:pt x="910292" y="3572054"/>
                </a:cubicBezTo>
                <a:cubicBezTo>
                  <a:pt x="929045" y="3484186"/>
                  <a:pt x="954226" y="3397389"/>
                  <a:pt x="963870" y="3307378"/>
                </a:cubicBezTo>
                <a:cubicBezTo>
                  <a:pt x="965478" y="3291304"/>
                  <a:pt x="966549" y="3275231"/>
                  <a:pt x="964942" y="3259157"/>
                </a:cubicBezTo>
                <a:cubicBezTo>
                  <a:pt x="963870" y="3251121"/>
                  <a:pt x="963870" y="3242012"/>
                  <a:pt x="954226" y="3239333"/>
                </a:cubicBezTo>
                <a:cubicBezTo>
                  <a:pt x="946190" y="3237191"/>
                  <a:pt x="940832" y="3243620"/>
                  <a:pt x="936010" y="3248978"/>
                </a:cubicBezTo>
                <a:cubicBezTo>
                  <a:pt x="906006" y="3281125"/>
                  <a:pt x="872788" y="3308985"/>
                  <a:pt x="833676" y="3329881"/>
                </a:cubicBezTo>
                <a:cubicBezTo>
                  <a:pt x="822424" y="3335774"/>
                  <a:pt x="811709" y="3341668"/>
                  <a:pt x="800457" y="3347561"/>
                </a:cubicBezTo>
                <a:cubicBezTo>
                  <a:pt x="749558" y="3374886"/>
                  <a:pt x="702409" y="3365242"/>
                  <a:pt x="657404" y="3333095"/>
                </a:cubicBezTo>
                <a:cubicBezTo>
                  <a:pt x="614541" y="3302556"/>
                  <a:pt x="582394" y="3262372"/>
                  <a:pt x="551319" y="3220581"/>
                </a:cubicBezTo>
                <a:cubicBezTo>
                  <a:pt x="498812" y="3149858"/>
                  <a:pt x="453807" y="3073241"/>
                  <a:pt x="395407" y="3006805"/>
                </a:cubicBezTo>
                <a:cubicBezTo>
                  <a:pt x="363795" y="2970372"/>
                  <a:pt x="362724" y="2924830"/>
                  <a:pt x="360581" y="2880360"/>
                </a:cubicBezTo>
                <a:cubicBezTo>
                  <a:pt x="357902" y="2827853"/>
                  <a:pt x="367546" y="2775347"/>
                  <a:pt x="365939" y="2722841"/>
                </a:cubicBezTo>
                <a:cubicBezTo>
                  <a:pt x="365403" y="2693908"/>
                  <a:pt x="355759" y="2670334"/>
                  <a:pt x="331113" y="2658011"/>
                </a:cubicBezTo>
                <a:cubicBezTo>
                  <a:pt x="260390" y="2622649"/>
                  <a:pt x="205204" y="2568000"/>
                  <a:pt x="145733" y="2518708"/>
                </a:cubicBezTo>
                <a:cubicBezTo>
                  <a:pt x="110907" y="2489776"/>
                  <a:pt x="72330" y="2464594"/>
                  <a:pt x="39648" y="2432983"/>
                </a:cubicBezTo>
                <a:cubicBezTo>
                  <a:pt x="20895" y="2414230"/>
                  <a:pt x="5358" y="2393335"/>
                  <a:pt x="0" y="2365474"/>
                </a:cubicBezTo>
                <a:cubicBezTo>
                  <a:pt x="0" y="2356366"/>
                  <a:pt x="0" y="2347794"/>
                  <a:pt x="0" y="2338685"/>
                </a:cubicBezTo>
                <a:cubicBezTo>
                  <a:pt x="16609" y="2291537"/>
                  <a:pt x="80367" y="2262069"/>
                  <a:pt x="135017" y="2282428"/>
                </a:cubicBezTo>
                <a:cubicBezTo>
                  <a:pt x="200918" y="2307074"/>
                  <a:pt x="264676" y="2339221"/>
                  <a:pt x="316111" y="2388513"/>
                </a:cubicBezTo>
                <a:cubicBezTo>
                  <a:pt x="350937" y="2421731"/>
                  <a:pt x="385762" y="2452271"/>
                  <a:pt x="431840" y="2468344"/>
                </a:cubicBezTo>
                <a:cubicBezTo>
                  <a:pt x="450056" y="2474774"/>
                  <a:pt x="462379" y="2489776"/>
                  <a:pt x="473095" y="2505313"/>
                </a:cubicBezTo>
                <a:cubicBezTo>
                  <a:pt x="495598" y="2536389"/>
                  <a:pt x="516493" y="2569071"/>
                  <a:pt x="534174" y="2602825"/>
                </a:cubicBezTo>
                <a:cubicBezTo>
                  <a:pt x="563106" y="2658547"/>
                  <a:pt x="603290" y="2704624"/>
                  <a:pt x="645081" y="2749630"/>
                </a:cubicBezTo>
                <a:cubicBezTo>
                  <a:pt x="663297" y="2768918"/>
                  <a:pt x="674549" y="2767846"/>
                  <a:pt x="680978" y="2743736"/>
                </a:cubicBezTo>
                <a:cubicBezTo>
                  <a:pt x="710982" y="2629614"/>
                  <a:pt x="762952" y="2522994"/>
                  <a:pt x="795635" y="2409408"/>
                </a:cubicBezTo>
                <a:cubicBezTo>
                  <a:pt x="810101" y="2358509"/>
                  <a:pt x="816531" y="2306003"/>
                  <a:pt x="827782" y="2254568"/>
                </a:cubicBezTo>
                <a:cubicBezTo>
                  <a:pt x="830997" y="2239030"/>
                  <a:pt x="835819" y="2223492"/>
                  <a:pt x="841712" y="2208491"/>
                </a:cubicBezTo>
                <a:cubicBezTo>
                  <a:pt x="853500" y="2177415"/>
                  <a:pt x="874931" y="2157055"/>
                  <a:pt x="907078" y="2145804"/>
                </a:cubicBezTo>
                <a:cubicBezTo>
                  <a:pt x="992267" y="2116872"/>
                  <a:pt x="1080135" y="2104013"/>
                  <a:pt x="1169075" y="2094905"/>
                </a:cubicBezTo>
                <a:cubicBezTo>
                  <a:pt x="1220510" y="2089547"/>
                  <a:pt x="1271945" y="2086332"/>
                  <a:pt x="1323380" y="2079903"/>
                </a:cubicBezTo>
                <a:cubicBezTo>
                  <a:pt x="1358741" y="2075617"/>
                  <a:pt x="1390352" y="2062758"/>
                  <a:pt x="1420356" y="2043470"/>
                </a:cubicBezTo>
                <a:cubicBezTo>
                  <a:pt x="1442323" y="2029539"/>
                  <a:pt x="1463754" y="2015609"/>
                  <a:pt x="1486793" y="2003286"/>
                </a:cubicBezTo>
                <a:cubicBezTo>
                  <a:pt x="1525905" y="1982391"/>
                  <a:pt x="1551087" y="1927205"/>
                  <a:pt x="1535549" y="1886486"/>
                </a:cubicBezTo>
                <a:cubicBezTo>
                  <a:pt x="1507153" y="1812548"/>
                  <a:pt x="1511439" y="1738074"/>
                  <a:pt x="1523762" y="1662529"/>
                </a:cubicBezTo>
                <a:cubicBezTo>
                  <a:pt x="1528584" y="1632526"/>
                  <a:pt x="1524833" y="1601986"/>
                  <a:pt x="1524833" y="1571446"/>
                </a:cubicBezTo>
                <a:cubicBezTo>
                  <a:pt x="1524833" y="1544122"/>
                  <a:pt x="1529655" y="1518404"/>
                  <a:pt x="1540371" y="1493222"/>
                </a:cubicBezTo>
                <a:cubicBezTo>
                  <a:pt x="1556980" y="1454646"/>
                  <a:pt x="1576268" y="1417141"/>
                  <a:pt x="1596092" y="1380173"/>
                </a:cubicBezTo>
                <a:cubicBezTo>
                  <a:pt x="1608951" y="1356062"/>
                  <a:pt x="1631454" y="1339989"/>
                  <a:pt x="1653421" y="1324451"/>
                </a:cubicBezTo>
                <a:cubicBezTo>
                  <a:pt x="1693605" y="1296591"/>
                  <a:pt x="1730573" y="1262836"/>
                  <a:pt x="1781473" y="1255871"/>
                </a:cubicBezTo>
                <a:cubicBezTo>
                  <a:pt x="1793260" y="1254264"/>
                  <a:pt x="1804511" y="1253728"/>
                  <a:pt x="1816298" y="1254800"/>
                </a:cubicBezTo>
                <a:cubicBezTo>
                  <a:pt x="1852731" y="1258550"/>
                  <a:pt x="1888093" y="1269266"/>
                  <a:pt x="1924526" y="1270337"/>
                </a:cubicBezTo>
                <a:cubicBezTo>
                  <a:pt x="1945422" y="1271409"/>
                  <a:pt x="1961495" y="1286411"/>
                  <a:pt x="1977569" y="1299270"/>
                </a:cubicBezTo>
                <a:cubicBezTo>
                  <a:pt x="2029004" y="1340525"/>
                  <a:pt x="2064901" y="1396246"/>
                  <a:pt x="2098655" y="1450360"/>
                </a:cubicBezTo>
                <a:cubicBezTo>
                  <a:pt x="2135088" y="1509832"/>
                  <a:pt x="2155448" y="1573054"/>
                  <a:pt x="2132409" y="1648599"/>
                </a:cubicBezTo>
                <a:cubicBezTo>
                  <a:pt x="2110978" y="1718786"/>
                  <a:pt x="2084189" y="1786295"/>
                  <a:pt x="2051506" y="1851660"/>
                </a:cubicBezTo>
                <a:cubicBezTo>
                  <a:pt x="2044005" y="1867198"/>
                  <a:pt x="2038112" y="1881664"/>
                  <a:pt x="2042398" y="1899880"/>
                </a:cubicBezTo>
                <a:cubicBezTo>
                  <a:pt x="2047220" y="1920240"/>
                  <a:pt x="2035433" y="1933635"/>
                  <a:pt x="2016681" y="1941135"/>
                </a:cubicBezTo>
                <a:cubicBezTo>
                  <a:pt x="1943814" y="1968996"/>
                  <a:pt x="1920776" y="2030075"/>
                  <a:pt x="1912739" y="2099727"/>
                </a:cubicBezTo>
                <a:cubicBezTo>
                  <a:pt x="1910596" y="2117943"/>
                  <a:pt x="1920240" y="2134017"/>
                  <a:pt x="1927741" y="2150090"/>
                </a:cubicBezTo>
                <a:cubicBezTo>
                  <a:pt x="1960959" y="2219742"/>
                  <a:pt x="2023110" y="2256711"/>
                  <a:pt x="2085261" y="2294216"/>
                </a:cubicBezTo>
                <a:cubicBezTo>
                  <a:pt x="2110442" y="2309217"/>
                  <a:pt x="2135624" y="2324755"/>
                  <a:pt x="2162949" y="2336006"/>
                </a:cubicBezTo>
                <a:cubicBezTo>
                  <a:pt x="2194024" y="2348865"/>
                  <a:pt x="2206347" y="2342971"/>
                  <a:pt x="2218670" y="2311896"/>
                </a:cubicBezTo>
                <a:cubicBezTo>
                  <a:pt x="2224564" y="2297966"/>
                  <a:pt x="2230457" y="2284036"/>
                  <a:pt x="2234744" y="2269034"/>
                </a:cubicBezTo>
                <a:cubicBezTo>
                  <a:pt x="2242245" y="2244388"/>
                  <a:pt x="2255103" y="2226171"/>
                  <a:pt x="2282428" y="2220278"/>
                </a:cubicBezTo>
                <a:cubicBezTo>
                  <a:pt x="2297966" y="2217063"/>
                  <a:pt x="2307610" y="2205276"/>
                  <a:pt x="2311360" y="2191345"/>
                </a:cubicBezTo>
                <a:cubicBezTo>
                  <a:pt x="2332256" y="2115800"/>
                  <a:pt x="2373511" y="2049363"/>
                  <a:pt x="2399228" y="1975961"/>
                </a:cubicBezTo>
                <a:cubicBezTo>
                  <a:pt x="2459772" y="1805047"/>
                  <a:pt x="2520315" y="1634133"/>
                  <a:pt x="2578179" y="1462683"/>
                </a:cubicBezTo>
                <a:cubicBezTo>
                  <a:pt x="2593181" y="1418213"/>
                  <a:pt x="2587288" y="1408569"/>
                  <a:pt x="2539603" y="1407497"/>
                </a:cubicBezTo>
                <a:cubicBezTo>
                  <a:pt x="2507456" y="1406962"/>
                  <a:pt x="2473702" y="1398925"/>
                  <a:pt x="2443698" y="1421428"/>
                </a:cubicBezTo>
                <a:cubicBezTo>
                  <a:pt x="2433518" y="1428929"/>
                  <a:pt x="2420660" y="1423571"/>
                  <a:pt x="2418517" y="1410712"/>
                </a:cubicBezTo>
                <a:cubicBezTo>
                  <a:pt x="2413159" y="1378030"/>
                  <a:pt x="2388513" y="1360884"/>
                  <a:pt x="2364938" y="1343739"/>
                </a:cubicBezTo>
                <a:cubicBezTo>
                  <a:pt x="2275999" y="1278910"/>
                  <a:pt x="2182773" y="1221581"/>
                  <a:pt x="2087940" y="1165860"/>
                </a:cubicBezTo>
                <a:cubicBezTo>
                  <a:pt x="1952387" y="1086564"/>
                  <a:pt x="1815227" y="1009412"/>
                  <a:pt x="1666280" y="956905"/>
                </a:cubicBezTo>
                <a:cubicBezTo>
                  <a:pt x="1641098" y="947797"/>
                  <a:pt x="1615916" y="939225"/>
                  <a:pt x="1589663" y="933331"/>
                </a:cubicBezTo>
                <a:cubicBezTo>
                  <a:pt x="1568232" y="928509"/>
                  <a:pt x="1547336" y="925830"/>
                  <a:pt x="1526441" y="933867"/>
                </a:cubicBezTo>
                <a:cubicBezTo>
                  <a:pt x="1516261" y="937617"/>
                  <a:pt x="1506617" y="937617"/>
                  <a:pt x="1499652" y="928509"/>
                </a:cubicBezTo>
                <a:cubicBezTo>
                  <a:pt x="1491615" y="918329"/>
                  <a:pt x="1495365" y="908149"/>
                  <a:pt x="1503402" y="899577"/>
                </a:cubicBezTo>
                <a:cubicBezTo>
                  <a:pt x="1522155" y="878681"/>
                  <a:pt x="1522690" y="855107"/>
                  <a:pt x="1515725" y="829389"/>
                </a:cubicBezTo>
                <a:cubicBezTo>
                  <a:pt x="1495365" y="752237"/>
                  <a:pt x="1450896" y="689015"/>
                  <a:pt x="1405354" y="625793"/>
                </a:cubicBezTo>
                <a:cubicBezTo>
                  <a:pt x="1381244" y="592574"/>
                  <a:pt x="1353383" y="562035"/>
                  <a:pt x="1319093" y="538996"/>
                </a:cubicBezTo>
                <a:cubicBezTo>
                  <a:pt x="1297662" y="524530"/>
                  <a:pt x="1275159" y="515957"/>
                  <a:pt x="1248370" y="519708"/>
                </a:cubicBezTo>
                <a:cubicBezTo>
                  <a:pt x="1236047" y="521315"/>
                  <a:pt x="1221581" y="523458"/>
                  <a:pt x="1215688" y="508456"/>
                </a:cubicBezTo>
                <a:cubicBezTo>
                  <a:pt x="1209258" y="491847"/>
                  <a:pt x="1223189" y="484882"/>
                  <a:pt x="1234440" y="477381"/>
                </a:cubicBezTo>
                <a:cubicBezTo>
                  <a:pt x="1286947" y="444698"/>
                  <a:pt x="1344811" y="423267"/>
                  <a:pt x="1400532" y="397550"/>
                </a:cubicBezTo>
                <a:cubicBezTo>
                  <a:pt x="1496973" y="352544"/>
                  <a:pt x="1592878" y="307003"/>
                  <a:pt x="1692533" y="271105"/>
                </a:cubicBezTo>
                <a:cubicBezTo>
                  <a:pt x="1791652" y="235208"/>
                  <a:pt x="1891844" y="204133"/>
                  <a:pt x="1995249" y="181630"/>
                </a:cubicBezTo>
                <a:cubicBezTo>
                  <a:pt x="2080438" y="163413"/>
                  <a:pt x="2163485" y="133410"/>
                  <a:pt x="2249745" y="119479"/>
                </a:cubicBezTo>
                <a:cubicBezTo>
                  <a:pt x="2315647" y="108764"/>
                  <a:pt x="2379405" y="87868"/>
                  <a:pt x="2446913" y="81439"/>
                </a:cubicBezTo>
                <a:cubicBezTo>
                  <a:pt x="2516565" y="75009"/>
                  <a:pt x="2585680" y="79831"/>
                  <a:pt x="2655332" y="85725"/>
                </a:cubicBezTo>
                <a:cubicBezTo>
                  <a:pt x="2772668" y="95369"/>
                  <a:pt x="2885182" y="127516"/>
                  <a:pt x="2995017" y="168771"/>
                </a:cubicBezTo>
                <a:cubicBezTo>
                  <a:pt x="3020199" y="178415"/>
                  <a:pt x="3028236" y="174665"/>
                  <a:pt x="3038951" y="150019"/>
                </a:cubicBezTo>
                <a:cubicBezTo>
                  <a:pt x="3053953" y="114657"/>
                  <a:pt x="3065204" y="77688"/>
                  <a:pt x="3078063" y="41791"/>
                </a:cubicBezTo>
                <a:cubicBezTo>
                  <a:pt x="3085028" y="21967"/>
                  <a:pt x="3093601" y="6429"/>
                  <a:pt x="3115032" y="0"/>
                </a:cubicBezTo>
                <a:cubicBezTo>
                  <a:pt x="3120390" y="0"/>
                  <a:pt x="3125748" y="0"/>
                  <a:pt x="3131106" y="0"/>
                </a:cubicBezTo>
                <a:cubicBezTo>
                  <a:pt x="3146108" y="8573"/>
                  <a:pt x="3147715" y="20895"/>
                  <a:pt x="3143964" y="36433"/>
                </a:cubicBezTo>
                <a:cubicBezTo>
                  <a:pt x="3131641" y="84653"/>
                  <a:pt x="3117175" y="132874"/>
                  <a:pt x="3100566" y="180022"/>
                </a:cubicBezTo>
                <a:cubicBezTo>
                  <a:pt x="3093065" y="201454"/>
                  <a:pt x="3100030" y="213241"/>
                  <a:pt x="3119854" y="222349"/>
                </a:cubicBezTo>
                <a:cubicBezTo>
                  <a:pt x="3262908" y="289322"/>
                  <a:pt x="3400604" y="366474"/>
                  <a:pt x="3534013" y="451664"/>
                </a:cubicBezTo>
                <a:cubicBezTo>
                  <a:pt x="3579554" y="481132"/>
                  <a:pt x="3630990" y="500955"/>
                  <a:pt x="3673316" y="536317"/>
                </a:cubicBezTo>
                <a:cubicBezTo>
                  <a:pt x="3769221" y="617756"/>
                  <a:pt x="3850660" y="711518"/>
                  <a:pt x="3917632" y="818138"/>
                </a:cubicBezTo>
                <a:cubicBezTo>
                  <a:pt x="4000143" y="948869"/>
                  <a:pt x="4064972" y="1089243"/>
                  <a:pt x="4136767" y="1225868"/>
                </a:cubicBezTo>
                <a:cubicBezTo>
                  <a:pt x="4149626" y="1249978"/>
                  <a:pt x="4165163" y="1275159"/>
                  <a:pt x="4140517" y="1301949"/>
                </a:cubicBezTo>
                <a:cubicBezTo>
                  <a:pt x="4134624" y="1308914"/>
                  <a:pt x="4137838" y="1319093"/>
                  <a:pt x="4139446" y="1328202"/>
                </a:cubicBezTo>
                <a:cubicBezTo>
                  <a:pt x="4149626" y="1397853"/>
                  <a:pt x="4168378" y="1465898"/>
                  <a:pt x="4189274" y="1533406"/>
                </a:cubicBezTo>
                <a:cubicBezTo>
                  <a:pt x="4202668" y="1577340"/>
                  <a:pt x="4217670" y="1621274"/>
                  <a:pt x="4225171" y="1666816"/>
                </a:cubicBezTo>
                <a:cubicBezTo>
                  <a:pt x="4221956" y="1674316"/>
                  <a:pt x="4221956" y="1679674"/>
                  <a:pt x="4221956" y="1685032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53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512" name="Group 28">
            <a:extLst>
              <a:ext uri="{FF2B5EF4-FFF2-40B4-BE49-F238E27FC236}">
                <a16:creationId xmlns:a16="http://schemas.microsoft.com/office/drawing/2014/main" id="{A933FD09-DEE6-43FE-87C0-0B6E05B8F623}"/>
              </a:ext>
            </a:extLst>
          </p:cNvPr>
          <p:cNvGrpSpPr/>
          <p:nvPr/>
        </p:nvGrpSpPr>
        <p:grpSpPr>
          <a:xfrm>
            <a:off x="1120601" y="1749633"/>
            <a:ext cx="6005756" cy="699456"/>
            <a:chOff x="270023" y="1671304"/>
            <a:chExt cx="3384594" cy="706450"/>
          </a:xfrm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D9A2A3EF-1AC3-4888-A09D-DB1DF172B556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E1D72B76-53FC-4F29-BF06-74626E7D7A63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515" name="Group 31">
            <a:extLst>
              <a:ext uri="{FF2B5EF4-FFF2-40B4-BE49-F238E27FC236}">
                <a16:creationId xmlns:a16="http://schemas.microsoft.com/office/drawing/2014/main" id="{6B5F426A-3623-44DD-BC1F-27E43EF1FBB9}"/>
              </a:ext>
            </a:extLst>
          </p:cNvPr>
          <p:cNvGrpSpPr/>
          <p:nvPr/>
        </p:nvGrpSpPr>
        <p:grpSpPr>
          <a:xfrm>
            <a:off x="1120601" y="2560677"/>
            <a:ext cx="6005756" cy="699456"/>
            <a:chOff x="270023" y="1671304"/>
            <a:chExt cx="3384594" cy="706450"/>
          </a:xfrm>
        </p:grpSpPr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9481AB6A-3418-40F5-A24C-A1BD1ABCDEFA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8BF5B4CF-86F1-4E23-A9D1-9927947B40A9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518" name="Group 34">
            <a:extLst>
              <a:ext uri="{FF2B5EF4-FFF2-40B4-BE49-F238E27FC236}">
                <a16:creationId xmlns:a16="http://schemas.microsoft.com/office/drawing/2014/main" id="{83D6F30F-28C5-48BC-8EA6-189BB47A1C7B}"/>
              </a:ext>
            </a:extLst>
          </p:cNvPr>
          <p:cNvGrpSpPr/>
          <p:nvPr/>
        </p:nvGrpSpPr>
        <p:grpSpPr>
          <a:xfrm>
            <a:off x="1120601" y="3371721"/>
            <a:ext cx="6005756" cy="699456"/>
            <a:chOff x="270023" y="1671304"/>
            <a:chExt cx="3384594" cy="706450"/>
          </a:xfrm>
        </p:grpSpPr>
        <p:sp>
          <p:nvSpPr>
            <p:cNvPr id="519" name="TextBox 518">
              <a:extLst>
                <a:ext uri="{FF2B5EF4-FFF2-40B4-BE49-F238E27FC236}">
                  <a16:creationId xmlns:a16="http://schemas.microsoft.com/office/drawing/2014/main" id="{6D8D6357-0185-42FF-80CF-8E1C51DBFAB5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0" name="TextBox 519">
              <a:extLst>
                <a:ext uri="{FF2B5EF4-FFF2-40B4-BE49-F238E27FC236}">
                  <a16:creationId xmlns:a16="http://schemas.microsoft.com/office/drawing/2014/main" id="{85934D52-202B-4F17-AA4D-DE8B202A2FF0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521" name="Group 37">
            <a:extLst>
              <a:ext uri="{FF2B5EF4-FFF2-40B4-BE49-F238E27FC236}">
                <a16:creationId xmlns:a16="http://schemas.microsoft.com/office/drawing/2014/main" id="{5D2E5C9D-C0E8-4B67-8B63-603FC0B40ABF}"/>
              </a:ext>
            </a:extLst>
          </p:cNvPr>
          <p:cNvGrpSpPr/>
          <p:nvPr/>
        </p:nvGrpSpPr>
        <p:grpSpPr>
          <a:xfrm>
            <a:off x="1120601" y="4182765"/>
            <a:ext cx="6005756" cy="699456"/>
            <a:chOff x="270023" y="1671304"/>
            <a:chExt cx="3384594" cy="706450"/>
          </a:xfrm>
        </p:grpSpPr>
        <p:sp>
          <p:nvSpPr>
            <p:cNvPr id="522" name="TextBox 521">
              <a:extLst>
                <a:ext uri="{FF2B5EF4-FFF2-40B4-BE49-F238E27FC236}">
                  <a16:creationId xmlns:a16="http://schemas.microsoft.com/office/drawing/2014/main" id="{043506D8-EA4B-49AE-90D0-722F8414EB10}"/>
                </a:ext>
              </a:extLst>
            </p:cNvPr>
            <p:cNvSpPr txBox="1"/>
            <p:nvPr/>
          </p:nvSpPr>
          <p:spPr>
            <a:xfrm>
              <a:off x="270024" y="1911473"/>
              <a:ext cx="3384593" cy="4662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23" name="TextBox 522">
              <a:extLst>
                <a:ext uri="{FF2B5EF4-FFF2-40B4-BE49-F238E27FC236}">
                  <a16:creationId xmlns:a16="http://schemas.microsoft.com/office/drawing/2014/main" id="{3FB9F4C4-7450-4664-811C-15CE9BB18E80}"/>
                </a:ext>
              </a:extLst>
            </p:cNvPr>
            <p:cNvSpPr txBox="1"/>
            <p:nvPr/>
          </p:nvSpPr>
          <p:spPr>
            <a:xfrm>
              <a:off x="270023" y="1671304"/>
              <a:ext cx="3384594" cy="3108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524" name="Oval 40">
            <a:extLst>
              <a:ext uri="{FF2B5EF4-FFF2-40B4-BE49-F238E27FC236}">
                <a16:creationId xmlns:a16="http://schemas.microsoft.com/office/drawing/2014/main" id="{5EAE8B3B-69F8-46E4-8F3A-D507124865A0}"/>
              </a:ext>
            </a:extLst>
          </p:cNvPr>
          <p:cNvSpPr/>
          <p:nvPr/>
        </p:nvSpPr>
        <p:spPr>
          <a:xfrm>
            <a:off x="1268992" y="5120012"/>
            <a:ext cx="948735" cy="9487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5" name="Oval 41">
            <a:extLst>
              <a:ext uri="{FF2B5EF4-FFF2-40B4-BE49-F238E27FC236}">
                <a16:creationId xmlns:a16="http://schemas.microsoft.com/office/drawing/2014/main" id="{151FBFC7-7DCA-4063-8CBA-2042E774E164}"/>
              </a:ext>
            </a:extLst>
          </p:cNvPr>
          <p:cNvSpPr/>
          <p:nvPr/>
        </p:nvSpPr>
        <p:spPr>
          <a:xfrm>
            <a:off x="2791919" y="5120012"/>
            <a:ext cx="948735" cy="94873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6" name="Oval 42">
            <a:extLst>
              <a:ext uri="{FF2B5EF4-FFF2-40B4-BE49-F238E27FC236}">
                <a16:creationId xmlns:a16="http://schemas.microsoft.com/office/drawing/2014/main" id="{84CCB8EA-128A-4F7A-BEBB-6EF3EE72D1DD}"/>
              </a:ext>
            </a:extLst>
          </p:cNvPr>
          <p:cNvSpPr/>
          <p:nvPr/>
        </p:nvSpPr>
        <p:spPr>
          <a:xfrm>
            <a:off x="4314846" y="5120012"/>
            <a:ext cx="948735" cy="94873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7" name="Oval 43">
            <a:extLst>
              <a:ext uri="{FF2B5EF4-FFF2-40B4-BE49-F238E27FC236}">
                <a16:creationId xmlns:a16="http://schemas.microsoft.com/office/drawing/2014/main" id="{BFA0A71D-EA2E-47E8-9A6A-525E018FA458}"/>
              </a:ext>
            </a:extLst>
          </p:cNvPr>
          <p:cNvSpPr/>
          <p:nvPr/>
        </p:nvSpPr>
        <p:spPr>
          <a:xfrm>
            <a:off x="5837772" y="5120012"/>
            <a:ext cx="948735" cy="94873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28" name="Rectangle 30">
            <a:extLst>
              <a:ext uri="{FF2B5EF4-FFF2-40B4-BE49-F238E27FC236}">
                <a16:creationId xmlns:a16="http://schemas.microsoft.com/office/drawing/2014/main" id="{F578C858-D050-45A3-B304-6B4FB1BEC18E}"/>
              </a:ext>
            </a:extLst>
          </p:cNvPr>
          <p:cNvSpPr/>
          <p:nvPr/>
        </p:nvSpPr>
        <p:spPr>
          <a:xfrm>
            <a:off x="6157606" y="5450337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29" name="Rectangle 7">
            <a:extLst>
              <a:ext uri="{FF2B5EF4-FFF2-40B4-BE49-F238E27FC236}">
                <a16:creationId xmlns:a16="http://schemas.microsoft.com/office/drawing/2014/main" id="{C7B7ED19-BEA9-4E47-89F6-5B2AF7DDF1B1}"/>
              </a:ext>
            </a:extLst>
          </p:cNvPr>
          <p:cNvSpPr/>
          <p:nvPr/>
        </p:nvSpPr>
        <p:spPr>
          <a:xfrm>
            <a:off x="1603438" y="5464679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0" name="Rectangle 16">
            <a:extLst>
              <a:ext uri="{FF2B5EF4-FFF2-40B4-BE49-F238E27FC236}">
                <a16:creationId xmlns:a16="http://schemas.microsoft.com/office/drawing/2014/main" id="{BC3B8A72-CF79-4650-B4A9-B12441EF3EFA}"/>
              </a:ext>
            </a:extLst>
          </p:cNvPr>
          <p:cNvSpPr/>
          <p:nvPr/>
        </p:nvSpPr>
        <p:spPr>
          <a:xfrm rot="2700000">
            <a:off x="4644300" y="5359736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1" name="Rectangle 9">
            <a:extLst>
              <a:ext uri="{FF2B5EF4-FFF2-40B4-BE49-F238E27FC236}">
                <a16:creationId xmlns:a16="http://schemas.microsoft.com/office/drawing/2014/main" id="{929A6E3F-B806-43B2-82CC-35E6CF2FBF0A}"/>
              </a:ext>
            </a:extLst>
          </p:cNvPr>
          <p:cNvSpPr/>
          <p:nvPr/>
        </p:nvSpPr>
        <p:spPr>
          <a:xfrm>
            <a:off x="3068267" y="5450337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11278</TotalTime>
  <Words>128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2022-10-28T04:32:30Z</dcterms:modified>
</cp:coreProperties>
</file>