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79" name="Rectangle 28">
            <a:extLst>
              <a:ext uri="{FF2B5EF4-FFF2-40B4-BE49-F238E27FC236}">
                <a16:creationId xmlns:a16="http://schemas.microsoft.com/office/drawing/2014/main" id="{D445DE4D-7870-43DA-9B9E-F4778A09BDD3}"/>
              </a:ext>
            </a:extLst>
          </p:cNvPr>
          <p:cNvSpPr/>
          <p:nvPr/>
        </p:nvSpPr>
        <p:spPr>
          <a:xfrm flipH="1">
            <a:off x="6176801" y="2941236"/>
            <a:ext cx="422503" cy="368076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0" name="Rectangle 29">
            <a:extLst>
              <a:ext uri="{FF2B5EF4-FFF2-40B4-BE49-F238E27FC236}">
                <a16:creationId xmlns:a16="http://schemas.microsoft.com/office/drawing/2014/main" id="{60D3130F-BB87-4894-B9F3-60CD63F50878}"/>
              </a:ext>
            </a:extLst>
          </p:cNvPr>
          <p:cNvSpPr/>
          <p:nvPr/>
        </p:nvSpPr>
        <p:spPr>
          <a:xfrm flipH="1">
            <a:off x="6749307" y="4005263"/>
            <a:ext cx="422503" cy="26167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1" name="Rectangle 30">
            <a:extLst>
              <a:ext uri="{FF2B5EF4-FFF2-40B4-BE49-F238E27FC236}">
                <a16:creationId xmlns:a16="http://schemas.microsoft.com/office/drawing/2014/main" id="{E1F45AA2-6B6A-4956-95F1-3086E93A1970}"/>
              </a:ext>
            </a:extLst>
          </p:cNvPr>
          <p:cNvSpPr/>
          <p:nvPr/>
        </p:nvSpPr>
        <p:spPr>
          <a:xfrm flipH="1">
            <a:off x="7302765" y="5123360"/>
            <a:ext cx="422503" cy="149864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2" name="자유형: 도형 781">
            <a:extLst>
              <a:ext uri="{FF2B5EF4-FFF2-40B4-BE49-F238E27FC236}">
                <a16:creationId xmlns:a16="http://schemas.microsoft.com/office/drawing/2014/main" id="{8F986607-BB1A-41CE-91B2-4CEF3846BDC5}"/>
              </a:ext>
            </a:extLst>
          </p:cNvPr>
          <p:cNvSpPr/>
          <p:nvPr/>
        </p:nvSpPr>
        <p:spPr>
          <a:xfrm flipH="1">
            <a:off x="6176802" y="2616233"/>
            <a:ext cx="2558392" cy="325003"/>
          </a:xfrm>
          <a:custGeom>
            <a:avLst/>
            <a:gdLst>
              <a:gd name="connsiteX0" fmla="*/ 2148344 w 2558392"/>
              <a:gd name="connsiteY0" fmla="*/ 0 h 325003"/>
              <a:gd name="connsiteX1" fmla="*/ 0 w 2558392"/>
              <a:gd name="connsiteY1" fmla="*/ 0 h 325003"/>
              <a:gd name="connsiteX2" fmla="*/ 0 w 2558392"/>
              <a:gd name="connsiteY2" fmla="*/ 325003 h 325003"/>
              <a:gd name="connsiteX3" fmla="*/ 2558392 w 2558392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8392" h="325003">
                <a:moveTo>
                  <a:pt x="2148344" y="0"/>
                </a:moveTo>
                <a:lnTo>
                  <a:pt x="0" y="0"/>
                </a:lnTo>
                <a:lnTo>
                  <a:pt x="0" y="325003"/>
                </a:lnTo>
                <a:lnTo>
                  <a:pt x="2558392" y="32500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3" name="Isosceles Triangle 32">
            <a:extLst>
              <a:ext uri="{FF2B5EF4-FFF2-40B4-BE49-F238E27FC236}">
                <a16:creationId xmlns:a16="http://schemas.microsoft.com/office/drawing/2014/main" id="{1C8E729B-85F9-4C96-AB5A-FD4A19C59361}"/>
              </a:ext>
            </a:extLst>
          </p:cNvPr>
          <p:cNvSpPr/>
          <p:nvPr/>
        </p:nvSpPr>
        <p:spPr>
          <a:xfrm rot="5400000" flipH="1">
            <a:off x="8699258" y="2562633"/>
            <a:ext cx="521095" cy="449219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4" name="자유형: 도형 783">
            <a:extLst>
              <a:ext uri="{FF2B5EF4-FFF2-40B4-BE49-F238E27FC236}">
                <a16:creationId xmlns:a16="http://schemas.microsoft.com/office/drawing/2014/main" id="{D2530F05-A85B-4D9B-A3A8-F9ABD24772F0}"/>
              </a:ext>
            </a:extLst>
          </p:cNvPr>
          <p:cNvSpPr/>
          <p:nvPr/>
        </p:nvSpPr>
        <p:spPr>
          <a:xfrm flipH="1">
            <a:off x="6739784" y="3711097"/>
            <a:ext cx="1995411" cy="325003"/>
          </a:xfrm>
          <a:custGeom>
            <a:avLst/>
            <a:gdLst>
              <a:gd name="connsiteX0" fmla="*/ 1568679 w 1995411"/>
              <a:gd name="connsiteY0" fmla="*/ 0 h 325003"/>
              <a:gd name="connsiteX1" fmla="*/ 0 w 1995411"/>
              <a:gd name="connsiteY1" fmla="*/ 0 h 325003"/>
              <a:gd name="connsiteX2" fmla="*/ 0 w 1995411"/>
              <a:gd name="connsiteY2" fmla="*/ 325003 h 325003"/>
              <a:gd name="connsiteX3" fmla="*/ 1995411 w 1995411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5411" h="325003">
                <a:moveTo>
                  <a:pt x="1568679" y="0"/>
                </a:moveTo>
                <a:lnTo>
                  <a:pt x="0" y="0"/>
                </a:lnTo>
                <a:lnTo>
                  <a:pt x="0" y="325003"/>
                </a:lnTo>
                <a:lnTo>
                  <a:pt x="1995411" y="32500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5" name="Isosceles Triangle 34">
            <a:extLst>
              <a:ext uri="{FF2B5EF4-FFF2-40B4-BE49-F238E27FC236}">
                <a16:creationId xmlns:a16="http://schemas.microsoft.com/office/drawing/2014/main" id="{2FE12B82-2042-420E-9199-FB8CCC4E8862}"/>
              </a:ext>
            </a:extLst>
          </p:cNvPr>
          <p:cNvSpPr/>
          <p:nvPr/>
        </p:nvSpPr>
        <p:spPr>
          <a:xfrm rot="5400000" flipH="1">
            <a:off x="8699258" y="3662359"/>
            <a:ext cx="521095" cy="449219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6" name="자유형: 도형 785">
            <a:extLst>
              <a:ext uri="{FF2B5EF4-FFF2-40B4-BE49-F238E27FC236}">
                <a16:creationId xmlns:a16="http://schemas.microsoft.com/office/drawing/2014/main" id="{BAE7EC0D-DD65-46D9-A7DA-12DD99EE3BA6}"/>
              </a:ext>
            </a:extLst>
          </p:cNvPr>
          <p:cNvSpPr/>
          <p:nvPr/>
        </p:nvSpPr>
        <p:spPr>
          <a:xfrm flipH="1">
            <a:off x="7302764" y="4805961"/>
            <a:ext cx="1432430" cy="325003"/>
          </a:xfrm>
          <a:custGeom>
            <a:avLst/>
            <a:gdLst>
              <a:gd name="connsiteX0" fmla="*/ 993406 w 1432430"/>
              <a:gd name="connsiteY0" fmla="*/ 0 h 325003"/>
              <a:gd name="connsiteX1" fmla="*/ 0 w 1432430"/>
              <a:gd name="connsiteY1" fmla="*/ 0 h 325003"/>
              <a:gd name="connsiteX2" fmla="*/ 0 w 1432430"/>
              <a:gd name="connsiteY2" fmla="*/ 325003 h 325003"/>
              <a:gd name="connsiteX3" fmla="*/ 1432430 w 1432430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2430" h="325003">
                <a:moveTo>
                  <a:pt x="993406" y="0"/>
                </a:moveTo>
                <a:lnTo>
                  <a:pt x="0" y="0"/>
                </a:lnTo>
                <a:lnTo>
                  <a:pt x="0" y="325003"/>
                </a:lnTo>
                <a:lnTo>
                  <a:pt x="1432430" y="32500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7" name="Isosceles Triangle 36">
            <a:extLst>
              <a:ext uri="{FF2B5EF4-FFF2-40B4-BE49-F238E27FC236}">
                <a16:creationId xmlns:a16="http://schemas.microsoft.com/office/drawing/2014/main" id="{1435AFCA-4762-4C85-BC15-42C85D0ACD68}"/>
              </a:ext>
            </a:extLst>
          </p:cNvPr>
          <p:cNvSpPr/>
          <p:nvPr/>
        </p:nvSpPr>
        <p:spPr>
          <a:xfrm rot="5400000" flipH="1">
            <a:off x="8699258" y="4762085"/>
            <a:ext cx="521095" cy="449219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88" name="Rectangle 28">
            <a:extLst>
              <a:ext uri="{FF2B5EF4-FFF2-40B4-BE49-F238E27FC236}">
                <a16:creationId xmlns:a16="http://schemas.microsoft.com/office/drawing/2014/main" id="{35426D47-954C-4F48-AFD0-D524E6FC94D9}"/>
              </a:ext>
            </a:extLst>
          </p:cNvPr>
          <p:cNvSpPr/>
          <p:nvPr/>
        </p:nvSpPr>
        <p:spPr>
          <a:xfrm>
            <a:off x="5613820" y="2393803"/>
            <a:ext cx="422503" cy="4228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9" name="Rectangle 29">
            <a:extLst>
              <a:ext uri="{FF2B5EF4-FFF2-40B4-BE49-F238E27FC236}">
                <a16:creationId xmlns:a16="http://schemas.microsoft.com/office/drawing/2014/main" id="{666465CB-2F31-4B68-A4B7-2292054A19D1}"/>
              </a:ext>
            </a:extLst>
          </p:cNvPr>
          <p:cNvSpPr/>
          <p:nvPr/>
        </p:nvSpPr>
        <p:spPr>
          <a:xfrm>
            <a:off x="5041314" y="3488667"/>
            <a:ext cx="422503" cy="31333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0" name="Rectangle 30">
            <a:extLst>
              <a:ext uri="{FF2B5EF4-FFF2-40B4-BE49-F238E27FC236}">
                <a16:creationId xmlns:a16="http://schemas.microsoft.com/office/drawing/2014/main" id="{DEAC0C68-CA5C-463A-AA10-516B23BBB926}"/>
              </a:ext>
            </a:extLst>
          </p:cNvPr>
          <p:cNvSpPr/>
          <p:nvPr/>
        </p:nvSpPr>
        <p:spPr>
          <a:xfrm>
            <a:off x="4487857" y="4583532"/>
            <a:ext cx="422503" cy="20384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91" name="자유형: 도형 790">
            <a:extLst>
              <a:ext uri="{FF2B5EF4-FFF2-40B4-BE49-F238E27FC236}">
                <a16:creationId xmlns:a16="http://schemas.microsoft.com/office/drawing/2014/main" id="{89F92EB5-9B9A-4338-A2AF-CAEF5EB11D07}"/>
              </a:ext>
            </a:extLst>
          </p:cNvPr>
          <p:cNvSpPr/>
          <p:nvPr/>
        </p:nvSpPr>
        <p:spPr>
          <a:xfrm>
            <a:off x="3477931" y="2068801"/>
            <a:ext cx="2558392" cy="325003"/>
          </a:xfrm>
          <a:custGeom>
            <a:avLst/>
            <a:gdLst>
              <a:gd name="connsiteX0" fmla="*/ 2148344 w 2558392"/>
              <a:gd name="connsiteY0" fmla="*/ 0 h 325003"/>
              <a:gd name="connsiteX1" fmla="*/ 0 w 2558392"/>
              <a:gd name="connsiteY1" fmla="*/ 0 h 325003"/>
              <a:gd name="connsiteX2" fmla="*/ 0 w 2558392"/>
              <a:gd name="connsiteY2" fmla="*/ 325003 h 325003"/>
              <a:gd name="connsiteX3" fmla="*/ 2558392 w 2558392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8392" h="325003">
                <a:moveTo>
                  <a:pt x="2148344" y="0"/>
                </a:moveTo>
                <a:lnTo>
                  <a:pt x="0" y="0"/>
                </a:lnTo>
                <a:lnTo>
                  <a:pt x="0" y="325003"/>
                </a:lnTo>
                <a:lnTo>
                  <a:pt x="2558392" y="32500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2" name="Isosceles Triangle 32">
            <a:extLst>
              <a:ext uri="{FF2B5EF4-FFF2-40B4-BE49-F238E27FC236}">
                <a16:creationId xmlns:a16="http://schemas.microsoft.com/office/drawing/2014/main" id="{B0FE32EF-BD9A-43A3-BE81-2CFC7FD292E6}"/>
              </a:ext>
            </a:extLst>
          </p:cNvPr>
          <p:cNvSpPr/>
          <p:nvPr/>
        </p:nvSpPr>
        <p:spPr>
          <a:xfrm rot="16200000">
            <a:off x="2992772" y="2012770"/>
            <a:ext cx="521095" cy="449219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3" name="자유형: 도형 792">
            <a:extLst>
              <a:ext uri="{FF2B5EF4-FFF2-40B4-BE49-F238E27FC236}">
                <a16:creationId xmlns:a16="http://schemas.microsoft.com/office/drawing/2014/main" id="{8E3DFD15-8964-4E84-A0BA-FBAA0D2171AC}"/>
              </a:ext>
            </a:extLst>
          </p:cNvPr>
          <p:cNvSpPr/>
          <p:nvPr/>
        </p:nvSpPr>
        <p:spPr>
          <a:xfrm>
            <a:off x="3477930" y="3163665"/>
            <a:ext cx="1995411" cy="325003"/>
          </a:xfrm>
          <a:custGeom>
            <a:avLst/>
            <a:gdLst>
              <a:gd name="connsiteX0" fmla="*/ 1568679 w 1995411"/>
              <a:gd name="connsiteY0" fmla="*/ 0 h 325003"/>
              <a:gd name="connsiteX1" fmla="*/ 0 w 1995411"/>
              <a:gd name="connsiteY1" fmla="*/ 0 h 325003"/>
              <a:gd name="connsiteX2" fmla="*/ 0 w 1995411"/>
              <a:gd name="connsiteY2" fmla="*/ 325003 h 325003"/>
              <a:gd name="connsiteX3" fmla="*/ 1995411 w 1995411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5411" h="325003">
                <a:moveTo>
                  <a:pt x="1568679" y="0"/>
                </a:moveTo>
                <a:lnTo>
                  <a:pt x="0" y="0"/>
                </a:lnTo>
                <a:lnTo>
                  <a:pt x="0" y="325003"/>
                </a:lnTo>
                <a:lnTo>
                  <a:pt x="1995411" y="3250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4" name="Isosceles Triangle 34">
            <a:extLst>
              <a:ext uri="{FF2B5EF4-FFF2-40B4-BE49-F238E27FC236}">
                <a16:creationId xmlns:a16="http://schemas.microsoft.com/office/drawing/2014/main" id="{3D80E486-914D-4132-A575-928A11EA6DD2}"/>
              </a:ext>
            </a:extLst>
          </p:cNvPr>
          <p:cNvSpPr/>
          <p:nvPr/>
        </p:nvSpPr>
        <p:spPr>
          <a:xfrm rot="16200000">
            <a:off x="2992772" y="3112496"/>
            <a:ext cx="521095" cy="449219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5" name="자유형: 도형 794">
            <a:extLst>
              <a:ext uri="{FF2B5EF4-FFF2-40B4-BE49-F238E27FC236}">
                <a16:creationId xmlns:a16="http://schemas.microsoft.com/office/drawing/2014/main" id="{526D578D-B1A1-4F28-B560-A408B4A0792A}"/>
              </a:ext>
            </a:extLst>
          </p:cNvPr>
          <p:cNvSpPr/>
          <p:nvPr/>
        </p:nvSpPr>
        <p:spPr>
          <a:xfrm>
            <a:off x="3477931" y="4258529"/>
            <a:ext cx="1432430" cy="325003"/>
          </a:xfrm>
          <a:custGeom>
            <a:avLst/>
            <a:gdLst>
              <a:gd name="connsiteX0" fmla="*/ 993406 w 1432430"/>
              <a:gd name="connsiteY0" fmla="*/ 0 h 325003"/>
              <a:gd name="connsiteX1" fmla="*/ 0 w 1432430"/>
              <a:gd name="connsiteY1" fmla="*/ 0 h 325003"/>
              <a:gd name="connsiteX2" fmla="*/ 0 w 1432430"/>
              <a:gd name="connsiteY2" fmla="*/ 325003 h 325003"/>
              <a:gd name="connsiteX3" fmla="*/ 1432430 w 1432430"/>
              <a:gd name="connsiteY3" fmla="*/ 325003 h 3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2430" h="325003">
                <a:moveTo>
                  <a:pt x="993406" y="0"/>
                </a:moveTo>
                <a:lnTo>
                  <a:pt x="0" y="0"/>
                </a:lnTo>
                <a:lnTo>
                  <a:pt x="0" y="325003"/>
                </a:lnTo>
                <a:lnTo>
                  <a:pt x="1432430" y="32500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6" name="Isosceles Triangle 36">
            <a:extLst>
              <a:ext uri="{FF2B5EF4-FFF2-40B4-BE49-F238E27FC236}">
                <a16:creationId xmlns:a16="http://schemas.microsoft.com/office/drawing/2014/main" id="{ECC308CA-92D0-4456-BF0D-6551E2E6F3CB}"/>
              </a:ext>
            </a:extLst>
          </p:cNvPr>
          <p:cNvSpPr/>
          <p:nvPr/>
        </p:nvSpPr>
        <p:spPr>
          <a:xfrm rot="16200000">
            <a:off x="2992772" y="4212222"/>
            <a:ext cx="521095" cy="449219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97" name="Group 40">
            <a:extLst>
              <a:ext uri="{FF2B5EF4-FFF2-40B4-BE49-F238E27FC236}">
                <a16:creationId xmlns:a16="http://schemas.microsoft.com/office/drawing/2014/main" id="{4C46DB3A-CC69-4234-9D85-62A8A5BA2993}"/>
              </a:ext>
            </a:extLst>
          </p:cNvPr>
          <p:cNvGrpSpPr/>
          <p:nvPr/>
        </p:nvGrpSpPr>
        <p:grpSpPr>
          <a:xfrm flipH="1">
            <a:off x="9346769" y="2332767"/>
            <a:ext cx="2460319" cy="891933"/>
            <a:chOff x="803640" y="3334260"/>
            <a:chExt cx="2059657" cy="891933"/>
          </a:xfrm>
        </p:grpSpPr>
        <p:sp>
          <p:nvSpPr>
            <p:cNvPr id="798" name="TextBox 797">
              <a:extLst>
                <a:ext uri="{FF2B5EF4-FFF2-40B4-BE49-F238E27FC236}">
                  <a16:creationId xmlns:a16="http://schemas.microsoft.com/office/drawing/2014/main" id="{F96204F9-AEFC-4AC9-ABEA-54C54E86D57F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AA233DDF-5A4D-47F0-B5DF-5F8126542CD4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800" name="Group 40">
            <a:extLst>
              <a:ext uri="{FF2B5EF4-FFF2-40B4-BE49-F238E27FC236}">
                <a16:creationId xmlns:a16="http://schemas.microsoft.com/office/drawing/2014/main" id="{79BD5197-A0AC-46CA-B772-962EE0478FFF}"/>
              </a:ext>
            </a:extLst>
          </p:cNvPr>
          <p:cNvGrpSpPr/>
          <p:nvPr/>
        </p:nvGrpSpPr>
        <p:grpSpPr>
          <a:xfrm flipH="1">
            <a:off x="9346769" y="3436747"/>
            <a:ext cx="2460319" cy="891933"/>
            <a:chOff x="803640" y="3334260"/>
            <a:chExt cx="2059657" cy="891933"/>
          </a:xfrm>
        </p:grpSpPr>
        <p:sp>
          <p:nvSpPr>
            <p:cNvPr id="801" name="TextBox 800">
              <a:extLst>
                <a:ext uri="{FF2B5EF4-FFF2-40B4-BE49-F238E27FC236}">
                  <a16:creationId xmlns:a16="http://schemas.microsoft.com/office/drawing/2014/main" id="{F04FE246-6D75-458E-AE59-E5F594561B0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B4B1E280-416C-42C7-A14F-4ABAC4CCDA5D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03" name="Group 40">
            <a:extLst>
              <a:ext uri="{FF2B5EF4-FFF2-40B4-BE49-F238E27FC236}">
                <a16:creationId xmlns:a16="http://schemas.microsoft.com/office/drawing/2014/main" id="{A7A3F580-2C6D-48FD-A01D-4FAF77F385F0}"/>
              </a:ext>
            </a:extLst>
          </p:cNvPr>
          <p:cNvGrpSpPr/>
          <p:nvPr/>
        </p:nvGrpSpPr>
        <p:grpSpPr>
          <a:xfrm flipH="1">
            <a:off x="9346769" y="4540727"/>
            <a:ext cx="2460319" cy="891933"/>
            <a:chOff x="803640" y="3334260"/>
            <a:chExt cx="2059657" cy="891933"/>
          </a:xfrm>
        </p:grpSpPr>
        <p:sp>
          <p:nvSpPr>
            <p:cNvPr id="804" name="TextBox 803">
              <a:extLst>
                <a:ext uri="{FF2B5EF4-FFF2-40B4-BE49-F238E27FC236}">
                  <a16:creationId xmlns:a16="http://schemas.microsoft.com/office/drawing/2014/main" id="{4E08CBFB-4CFC-4CDB-A17D-09D53C565E7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5" name="TextBox 804">
              <a:extLst>
                <a:ext uri="{FF2B5EF4-FFF2-40B4-BE49-F238E27FC236}">
                  <a16:creationId xmlns:a16="http://schemas.microsoft.com/office/drawing/2014/main" id="{BA3CA65F-3196-4E7A-80A1-F4D0DD6A48AA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806" name="Group 40">
            <a:extLst>
              <a:ext uri="{FF2B5EF4-FFF2-40B4-BE49-F238E27FC236}">
                <a16:creationId xmlns:a16="http://schemas.microsoft.com/office/drawing/2014/main" id="{C44B7CB9-3DA3-4DA9-961F-F82AB7485C58}"/>
              </a:ext>
            </a:extLst>
          </p:cNvPr>
          <p:cNvGrpSpPr/>
          <p:nvPr/>
        </p:nvGrpSpPr>
        <p:grpSpPr>
          <a:xfrm flipH="1">
            <a:off x="431666" y="1780317"/>
            <a:ext cx="2460319" cy="891933"/>
            <a:chOff x="803640" y="3334260"/>
            <a:chExt cx="2059657" cy="891933"/>
          </a:xfrm>
        </p:grpSpPr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8FB8ECE5-4E8A-4697-B8BE-D88125D50AA6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8" name="TextBox 807">
              <a:extLst>
                <a:ext uri="{FF2B5EF4-FFF2-40B4-BE49-F238E27FC236}">
                  <a16:creationId xmlns:a16="http://schemas.microsoft.com/office/drawing/2014/main" id="{BD5DC3F9-EF8E-48B0-84B3-E4D52FF67C78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809" name="Group 40">
            <a:extLst>
              <a:ext uri="{FF2B5EF4-FFF2-40B4-BE49-F238E27FC236}">
                <a16:creationId xmlns:a16="http://schemas.microsoft.com/office/drawing/2014/main" id="{2ECE6EE7-88DA-4CE4-8A5D-7791F4D25252}"/>
              </a:ext>
            </a:extLst>
          </p:cNvPr>
          <p:cNvGrpSpPr/>
          <p:nvPr/>
        </p:nvGrpSpPr>
        <p:grpSpPr>
          <a:xfrm flipH="1">
            <a:off x="431666" y="2884297"/>
            <a:ext cx="2460319" cy="891933"/>
            <a:chOff x="803640" y="3334260"/>
            <a:chExt cx="2059657" cy="891933"/>
          </a:xfrm>
        </p:grpSpPr>
        <p:sp>
          <p:nvSpPr>
            <p:cNvPr id="810" name="TextBox 809">
              <a:extLst>
                <a:ext uri="{FF2B5EF4-FFF2-40B4-BE49-F238E27FC236}">
                  <a16:creationId xmlns:a16="http://schemas.microsoft.com/office/drawing/2014/main" id="{A0CF6D03-EDFC-43F8-BEAE-7A648EB73AD8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1" name="TextBox 810">
              <a:extLst>
                <a:ext uri="{FF2B5EF4-FFF2-40B4-BE49-F238E27FC236}">
                  <a16:creationId xmlns:a16="http://schemas.microsoft.com/office/drawing/2014/main" id="{8FDF25F5-A461-47F5-A0EE-9F0966D2BB0B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812" name="Group 40">
            <a:extLst>
              <a:ext uri="{FF2B5EF4-FFF2-40B4-BE49-F238E27FC236}">
                <a16:creationId xmlns:a16="http://schemas.microsoft.com/office/drawing/2014/main" id="{B04ADC93-1734-4913-9E0E-D3152962BB72}"/>
              </a:ext>
            </a:extLst>
          </p:cNvPr>
          <p:cNvGrpSpPr/>
          <p:nvPr/>
        </p:nvGrpSpPr>
        <p:grpSpPr>
          <a:xfrm flipH="1">
            <a:off x="431666" y="3988277"/>
            <a:ext cx="2460319" cy="891933"/>
            <a:chOff x="803640" y="3334260"/>
            <a:chExt cx="2059657" cy="891933"/>
          </a:xfrm>
        </p:grpSpPr>
        <p:sp>
          <p:nvSpPr>
            <p:cNvPr id="813" name="TextBox 812">
              <a:extLst>
                <a:ext uri="{FF2B5EF4-FFF2-40B4-BE49-F238E27FC236}">
                  <a16:creationId xmlns:a16="http://schemas.microsoft.com/office/drawing/2014/main" id="{7C15E2BD-66BF-4EA9-9874-230DE30DF1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4" name="TextBox 813">
              <a:extLst>
                <a:ext uri="{FF2B5EF4-FFF2-40B4-BE49-F238E27FC236}">
                  <a16:creationId xmlns:a16="http://schemas.microsoft.com/office/drawing/2014/main" id="{5FBFC5DF-ABFA-4D74-82F1-B63A06B30677}"/>
                </a:ext>
              </a:extLst>
            </p:cNvPr>
            <p:cNvSpPr txBox="1"/>
            <p:nvPr/>
          </p:nvSpPr>
          <p:spPr>
            <a:xfrm>
              <a:off x="803640" y="3334260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11229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32</cp:revision>
  <dcterms:created xsi:type="dcterms:W3CDTF">2018-02-18T19:39:47Z</dcterms:created>
  <dcterms:modified xsi:type="dcterms:W3CDTF">2022-10-28T07:35:06Z</dcterms:modified>
</cp:coreProperties>
</file>