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78" name="Bent Arrow 97">
            <a:extLst>
              <a:ext uri="{FF2B5EF4-FFF2-40B4-BE49-F238E27FC236}">
                <a16:creationId xmlns:a16="http://schemas.microsoft.com/office/drawing/2014/main" id="{D85CA2A8-B85B-4C5E-A83A-A539929BDC1A}"/>
              </a:ext>
            </a:extLst>
          </p:cNvPr>
          <p:cNvSpPr/>
          <p:nvPr/>
        </p:nvSpPr>
        <p:spPr>
          <a:xfrm flipH="1">
            <a:off x="-6" y="1732136"/>
            <a:ext cx="4832245" cy="2116544"/>
          </a:xfrm>
          <a:prstGeom prst="bentArrow">
            <a:avLst>
              <a:gd name="adj1" fmla="val 18479"/>
              <a:gd name="adj2" fmla="val 19294"/>
              <a:gd name="adj3" fmla="val 0"/>
              <a:gd name="adj4" fmla="val 3274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79" name="Bent Arrow 98">
            <a:extLst>
              <a:ext uri="{FF2B5EF4-FFF2-40B4-BE49-F238E27FC236}">
                <a16:creationId xmlns:a16="http://schemas.microsoft.com/office/drawing/2014/main" id="{CD8B9BE3-6B18-472D-8A19-623A640295EB}"/>
              </a:ext>
            </a:extLst>
          </p:cNvPr>
          <p:cNvSpPr/>
          <p:nvPr/>
        </p:nvSpPr>
        <p:spPr>
          <a:xfrm flipH="1" flipV="1">
            <a:off x="-14" y="4180408"/>
            <a:ext cx="4832254" cy="2116544"/>
          </a:xfrm>
          <a:prstGeom prst="bentArrow">
            <a:avLst>
              <a:gd name="adj1" fmla="val 18479"/>
              <a:gd name="adj2" fmla="val 19294"/>
              <a:gd name="adj3" fmla="val 0"/>
              <a:gd name="adj4" fmla="val 3274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80" name="Bent Arrow 99">
            <a:extLst>
              <a:ext uri="{FF2B5EF4-FFF2-40B4-BE49-F238E27FC236}">
                <a16:creationId xmlns:a16="http://schemas.microsoft.com/office/drawing/2014/main" id="{F9C25F89-1699-4452-B5A9-F4C575EA7578}"/>
              </a:ext>
            </a:extLst>
          </p:cNvPr>
          <p:cNvSpPr/>
          <p:nvPr/>
        </p:nvSpPr>
        <p:spPr>
          <a:xfrm flipH="1">
            <a:off x="0" y="2676866"/>
            <a:ext cx="4832240" cy="1180440"/>
          </a:xfrm>
          <a:prstGeom prst="bentArrow">
            <a:avLst>
              <a:gd name="adj1" fmla="val 34261"/>
              <a:gd name="adj2" fmla="val 33606"/>
              <a:gd name="adj3" fmla="val 0"/>
              <a:gd name="adj4" fmla="val 7647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81" name="Bent Arrow 101">
            <a:extLst>
              <a:ext uri="{FF2B5EF4-FFF2-40B4-BE49-F238E27FC236}">
                <a16:creationId xmlns:a16="http://schemas.microsoft.com/office/drawing/2014/main" id="{FE661549-A0A2-4CBA-A668-226D783D20C9}"/>
              </a:ext>
            </a:extLst>
          </p:cNvPr>
          <p:cNvSpPr/>
          <p:nvPr/>
        </p:nvSpPr>
        <p:spPr>
          <a:xfrm flipH="1" flipV="1">
            <a:off x="0" y="4190352"/>
            <a:ext cx="4832240" cy="1180440"/>
          </a:xfrm>
          <a:prstGeom prst="bentArrow">
            <a:avLst>
              <a:gd name="adj1" fmla="val 34261"/>
              <a:gd name="adj2" fmla="val 33606"/>
              <a:gd name="adj3" fmla="val 0"/>
              <a:gd name="adj4" fmla="val 7647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82" name="TextBox 1081">
            <a:extLst>
              <a:ext uri="{FF2B5EF4-FFF2-40B4-BE49-F238E27FC236}">
                <a16:creationId xmlns:a16="http://schemas.microsoft.com/office/drawing/2014/main" id="{BB8FEB30-D414-481A-84EC-1CD30F3071B1}"/>
              </a:ext>
            </a:extLst>
          </p:cNvPr>
          <p:cNvSpPr txBox="1"/>
          <p:nvPr/>
        </p:nvSpPr>
        <p:spPr>
          <a:xfrm flipH="1">
            <a:off x="1307667" y="1990925"/>
            <a:ext cx="221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83" name="TextBox 1082">
            <a:extLst>
              <a:ext uri="{FF2B5EF4-FFF2-40B4-BE49-F238E27FC236}">
                <a16:creationId xmlns:a16="http://schemas.microsoft.com/office/drawing/2014/main" id="{2CE6C1B5-F556-4E9C-B161-C10517B7DC01}"/>
              </a:ext>
            </a:extLst>
          </p:cNvPr>
          <p:cNvSpPr txBox="1"/>
          <p:nvPr/>
        </p:nvSpPr>
        <p:spPr>
          <a:xfrm flipH="1">
            <a:off x="1307667" y="2927247"/>
            <a:ext cx="221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84" name="TextBox 1083">
            <a:extLst>
              <a:ext uri="{FF2B5EF4-FFF2-40B4-BE49-F238E27FC236}">
                <a16:creationId xmlns:a16="http://schemas.microsoft.com/office/drawing/2014/main" id="{57C5A242-6C12-44FE-819C-D694946C4565}"/>
              </a:ext>
            </a:extLst>
          </p:cNvPr>
          <p:cNvSpPr txBox="1"/>
          <p:nvPr/>
        </p:nvSpPr>
        <p:spPr>
          <a:xfrm flipH="1">
            <a:off x="1307667" y="4799891"/>
            <a:ext cx="221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85" name="TextBox 1084">
            <a:extLst>
              <a:ext uri="{FF2B5EF4-FFF2-40B4-BE49-F238E27FC236}">
                <a16:creationId xmlns:a16="http://schemas.microsoft.com/office/drawing/2014/main" id="{85A026A7-0AF7-47D9-AEEC-3CC215303111}"/>
              </a:ext>
            </a:extLst>
          </p:cNvPr>
          <p:cNvSpPr txBox="1"/>
          <p:nvPr/>
        </p:nvSpPr>
        <p:spPr>
          <a:xfrm flipH="1">
            <a:off x="1308610" y="5736215"/>
            <a:ext cx="221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86" name="Right Arrow 106">
            <a:extLst>
              <a:ext uri="{FF2B5EF4-FFF2-40B4-BE49-F238E27FC236}">
                <a16:creationId xmlns:a16="http://schemas.microsoft.com/office/drawing/2014/main" id="{7E0D2B9E-EA7D-43C3-8D06-40EC88E3DEEF}"/>
              </a:ext>
            </a:extLst>
          </p:cNvPr>
          <p:cNvSpPr/>
          <p:nvPr/>
        </p:nvSpPr>
        <p:spPr>
          <a:xfrm>
            <a:off x="-6" y="3615897"/>
            <a:ext cx="11237396" cy="79729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087" name="TextBox 1086">
            <a:extLst>
              <a:ext uri="{FF2B5EF4-FFF2-40B4-BE49-F238E27FC236}">
                <a16:creationId xmlns:a16="http://schemas.microsoft.com/office/drawing/2014/main" id="{4BDC8F0F-D43E-470A-BB58-F225381F5EB1}"/>
              </a:ext>
            </a:extLst>
          </p:cNvPr>
          <p:cNvSpPr txBox="1"/>
          <p:nvPr/>
        </p:nvSpPr>
        <p:spPr>
          <a:xfrm flipH="1">
            <a:off x="1307667" y="3863569"/>
            <a:ext cx="2215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088" name="그룹 2">
            <a:extLst>
              <a:ext uri="{FF2B5EF4-FFF2-40B4-BE49-F238E27FC236}">
                <a16:creationId xmlns:a16="http://schemas.microsoft.com/office/drawing/2014/main" id="{4B643646-692B-4CB5-B695-A2DAD7F3C0D3}"/>
              </a:ext>
            </a:extLst>
          </p:cNvPr>
          <p:cNvGrpSpPr/>
          <p:nvPr/>
        </p:nvGrpSpPr>
        <p:grpSpPr>
          <a:xfrm flipH="1">
            <a:off x="5347978" y="3507752"/>
            <a:ext cx="1838432" cy="1013961"/>
            <a:chOff x="5653183" y="3500384"/>
            <a:chExt cx="1551069" cy="855470"/>
          </a:xfrm>
        </p:grpSpPr>
        <p:sp>
          <p:nvSpPr>
            <p:cNvPr id="1089" name="Rounded Rectangle 108">
              <a:extLst>
                <a:ext uri="{FF2B5EF4-FFF2-40B4-BE49-F238E27FC236}">
                  <a16:creationId xmlns:a16="http://schemas.microsoft.com/office/drawing/2014/main" id="{5389B4F4-A7C4-4DCD-B93D-EC14AA6C290B}"/>
                </a:ext>
              </a:extLst>
            </p:cNvPr>
            <p:cNvSpPr/>
            <p:nvPr/>
          </p:nvSpPr>
          <p:spPr>
            <a:xfrm rot="1800000">
              <a:off x="6844212" y="3500384"/>
              <a:ext cx="360040" cy="85547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090" name="Rounded Rectangle 109">
              <a:extLst>
                <a:ext uri="{FF2B5EF4-FFF2-40B4-BE49-F238E27FC236}">
                  <a16:creationId xmlns:a16="http://schemas.microsoft.com/office/drawing/2014/main" id="{3C46FA69-1FAA-4A8F-8E4B-09099A4DC08A}"/>
                </a:ext>
              </a:extLst>
            </p:cNvPr>
            <p:cNvSpPr/>
            <p:nvPr/>
          </p:nvSpPr>
          <p:spPr>
            <a:xfrm rot="1800000">
              <a:off x="6447203" y="3500384"/>
              <a:ext cx="360040" cy="85547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091" name="Rounded Rectangle 110">
              <a:extLst>
                <a:ext uri="{FF2B5EF4-FFF2-40B4-BE49-F238E27FC236}">
                  <a16:creationId xmlns:a16="http://schemas.microsoft.com/office/drawing/2014/main" id="{83BC5E25-1626-4A37-968E-ECC3607ACD06}"/>
                </a:ext>
              </a:extLst>
            </p:cNvPr>
            <p:cNvSpPr/>
            <p:nvPr/>
          </p:nvSpPr>
          <p:spPr>
            <a:xfrm rot="1800000">
              <a:off x="6050193" y="3500384"/>
              <a:ext cx="360040" cy="85547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1092" name="Rounded Rectangle 111">
              <a:extLst>
                <a:ext uri="{FF2B5EF4-FFF2-40B4-BE49-F238E27FC236}">
                  <a16:creationId xmlns:a16="http://schemas.microsoft.com/office/drawing/2014/main" id="{FD87FDDD-4967-408D-8873-7935146EA9A0}"/>
                </a:ext>
              </a:extLst>
            </p:cNvPr>
            <p:cNvSpPr/>
            <p:nvPr/>
          </p:nvSpPr>
          <p:spPr>
            <a:xfrm rot="1800000">
              <a:off x="5653183" y="3500384"/>
              <a:ext cx="360040" cy="85547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sp>
        <p:nvSpPr>
          <p:cNvPr id="1093" name="TextBox 1092">
            <a:extLst>
              <a:ext uri="{FF2B5EF4-FFF2-40B4-BE49-F238E27FC236}">
                <a16:creationId xmlns:a16="http://schemas.microsoft.com/office/drawing/2014/main" id="{84147D4A-1F9E-439B-BFA3-3335F5D5046E}"/>
              </a:ext>
            </a:extLst>
          </p:cNvPr>
          <p:cNvSpPr txBox="1"/>
          <p:nvPr/>
        </p:nvSpPr>
        <p:spPr>
          <a:xfrm flipH="1">
            <a:off x="8202787" y="3862335"/>
            <a:ext cx="27833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094" name="Group 25">
            <a:extLst>
              <a:ext uri="{FF2B5EF4-FFF2-40B4-BE49-F238E27FC236}">
                <a16:creationId xmlns:a16="http://schemas.microsoft.com/office/drawing/2014/main" id="{F8849E54-4012-4E18-BC29-518857113C39}"/>
              </a:ext>
            </a:extLst>
          </p:cNvPr>
          <p:cNvGrpSpPr/>
          <p:nvPr/>
        </p:nvGrpSpPr>
        <p:grpSpPr>
          <a:xfrm flipH="1">
            <a:off x="7497394" y="1834756"/>
            <a:ext cx="3055868" cy="875705"/>
            <a:chOff x="2911792" y="4330939"/>
            <a:chExt cx="1996919" cy="875705"/>
          </a:xfrm>
        </p:grpSpPr>
        <p:sp>
          <p:nvSpPr>
            <p:cNvPr id="1095" name="TextBox 1094">
              <a:extLst>
                <a:ext uri="{FF2B5EF4-FFF2-40B4-BE49-F238E27FC236}">
                  <a16:creationId xmlns:a16="http://schemas.microsoft.com/office/drawing/2014/main" id="{AE59B133-DD65-4A81-A062-748A98154D02}"/>
                </a:ext>
              </a:extLst>
            </p:cNvPr>
            <p:cNvSpPr txBox="1"/>
            <p:nvPr/>
          </p:nvSpPr>
          <p:spPr>
            <a:xfrm>
              <a:off x="2911795" y="4560313"/>
              <a:ext cx="19969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96" name="TextBox 1095">
              <a:extLst>
                <a:ext uri="{FF2B5EF4-FFF2-40B4-BE49-F238E27FC236}">
                  <a16:creationId xmlns:a16="http://schemas.microsoft.com/office/drawing/2014/main" id="{06E5F84C-9F9C-40F5-AFAA-F93F679E1473}"/>
                </a:ext>
              </a:extLst>
            </p:cNvPr>
            <p:cNvSpPr txBox="1"/>
            <p:nvPr/>
          </p:nvSpPr>
          <p:spPr>
            <a:xfrm>
              <a:off x="2911792" y="4330939"/>
              <a:ext cx="1996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97" name="Group 28">
            <a:extLst>
              <a:ext uri="{FF2B5EF4-FFF2-40B4-BE49-F238E27FC236}">
                <a16:creationId xmlns:a16="http://schemas.microsoft.com/office/drawing/2014/main" id="{C3467B2E-CF34-43C4-9225-C371955210BC}"/>
              </a:ext>
            </a:extLst>
          </p:cNvPr>
          <p:cNvGrpSpPr/>
          <p:nvPr/>
        </p:nvGrpSpPr>
        <p:grpSpPr>
          <a:xfrm flipH="1">
            <a:off x="8111163" y="2843006"/>
            <a:ext cx="3055868" cy="875705"/>
            <a:chOff x="2911792" y="4330939"/>
            <a:chExt cx="1996919" cy="875705"/>
          </a:xfrm>
        </p:grpSpPr>
        <p:sp>
          <p:nvSpPr>
            <p:cNvPr id="1098" name="TextBox 1097">
              <a:extLst>
                <a:ext uri="{FF2B5EF4-FFF2-40B4-BE49-F238E27FC236}">
                  <a16:creationId xmlns:a16="http://schemas.microsoft.com/office/drawing/2014/main" id="{9DFEEBBB-ECC5-446E-819A-0C9D5B2F4D0B}"/>
                </a:ext>
              </a:extLst>
            </p:cNvPr>
            <p:cNvSpPr txBox="1"/>
            <p:nvPr/>
          </p:nvSpPr>
          <p:spPr>
            <a:xfrm>
              <a:off x="2911795" y="4560313"/>
              <a:ext cx="19969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99" name="TextBox 1098">
              <a:extLst>
                <a:ext uri="{FF2B5EF4-FFF2-40B4-BE49-F238E27FC236}">
                  <a16:creationId xmlns:a16="http://schemas.microsoft.com/office/drawing/2014/main" id="{201BFAA7-76AF-4CD3-A945-340D3CF320D7}"/>
                </a:ext>
              </a:extLst>
            </p:cNvPr>
            <p:cNvSpPr txBox="1"/>
            <p:nvPr/>
          </p:nvSpPr>
          <p:spPr>
            <a:xfrm>
              <a:off x="2911792" y="4330939"/>
              <a:ext cx="1996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00" name="Group 31">
            <a:extLst>
              <a:ext uri="{FF2B5EF4-FFF2-40B4-BE49-F238E27FC236}">
                <a16:creationId xmlns:a16="http://schemas.microsoft.com/office/drawing/2014/main" id="{B3B2EFDC-82E7-4BA3-AAAD-3DF0F68C952E}"/>
              </a:ext>
            </a:extLst>
          </p:cNvPr>
          <p:cNvGrpSpPr/>
          <p:nvPr/>
        </p:nvGrpSpPr>
        <p:grpSpPr>
          <a:xfrm flipH="1">
            <a:off x="8111163" y="4293366"/>
            <a:ext cx="3055868" cy="875705"/>
            <a:chOff x="2911792" y="4330939"/>
            <a:chExt cx="1996919" cy="875705"/>
          </a:xfrm>
        </p:grpSpPr>
        <p:sp>
          <p:nvSpPr>
            <p:cNvPr id="1101" name="TextBox 1100">
              <a:extLst>
                <a:ext uri="{FF2B5EF4-FFF2-40B4-BE49-F238E27FC236}">
                  <a16:creationId xmlns:a16="http://schemas.microsoft.com/office/drawing/2014/main" id="{EA45A571-0AB8-492B-8250-2F61584DE22F}"/>
                </a:ext>
              </a:extLst>
            </p:cNvPr>
            <p:cNvSpPr txBox="1"/>
            <p:nvPr/>
          </p:nvSpPr>
          <p:spPr>
            <a:xfrm>
              <a:off x="2911795" y="4560313"/>
              <a:ext cx="19969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02" name="TextBox 1101">
              <a:extLst>
                <a:ext uri="{FF2B5EF4-FFF2-40B4-BE49-F238E27FC236}">
                  <a16:creationId xmlns:a16="http://schemas.microsoft.com/office/drawing/2014/main" id="{1D24649A-2770-4749-89D6-D2F1B665C0A0}"/>
                </a:ext>
              </a:extLst>
            </p:cNvPr>
            <p:cNvSpPr txBox="1"/>
            <p:nvPr/>
          </p:nvSpPr>
          <p:spPr>
            <a:xfrm>
              <a:off x="2911792" y="4330939"/>
              <a:ext cx="1996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03" name="Group 34">
            <a:extLst>
              <a:ext uri="{FF2B5EF4-FFF2-40B4-BE49-F238E27FC236}">
                <a16:creationId xmlns:a16="http://schemas.microsoft.com/office/drawing/2014/main" id="{D8F2A3F5-D70B-45A8-A808-F334A54FCC8E}"/>
              </a:ext>
            </a:extLst>
          </p:cNvPr>
          <p:cNvGrpSpPr/>
          <p:nvPr/>
        </p:nvGrpSpPr>
        <p:grpSpPr>
          <a:xfrm flipH="1">
            <a:off x="7497394" y="5311664"/>
            <a:ext cx="3055868" cy="875705"/>
            <a:chOff x="2911792" y="4330939"/>
            <a:chExt cx="1996919" cy="875705"/>
          </a:xfrm>
        </p:grpSpPr>
        <p:sp>
          <p:nvSpPr>
            <p:cNvPr id="1104" name="TextBox 1103">
              <a:extLst>
                <a:ext uri="{FF2B5EF4-FFF2-40B4-BE49-F238E27FC236}">
                  <a16:creationId xmlns:a16="http://schemas.microsoft.com/office/drawing/2014/main" id="{DD9F6DC2-881D-411A-8185-8D4224B4ADBE}"/>
                </a:ext>
              </a:extLst>
            </p:cNvPr>
            <p:cNvSpPr txBox="1"/>
            <p:nvPr/>
          </p:nvSpPr>
          <p:spPr>
            <a:xfrm>
              <a:off x="2911795" y="4560313"/>
              <a:ext cx="19969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05" name="TextBox 1104">
              <a:extLst>
                <a:ext uri="{FF2B5EF4-FFF2-40B4-BE49-F238E27FC236}">
                  <a16:creationId xmlns:a16="http://schemas.microsoft.com/office/drawing/2014/main" id="{3BE15392-2047-4F29-A372-ADF972596099}"/>
                </a:ext>
              </a:extLst>
            </p:cNvPr>
            <p:cNvSpPr txBox="1"/>
            <p:nvPr/>
          </p:nvSpPr>
          <p:spPr>
            <a:xfrm>
              <a:off x="2911792" y="4330939"/>
              <a:ext cx="199691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106" name="Elbow Connector 125">
            <a:extLst>
              <a:ext uri="{FF2B5EF4-FFF2-40B4-BE49-F238E27FC236}">
                <a16:creationId xmlns:a16="http://schemas.microsoft.com/office/drawing/2014/main" id="{AF42A467-A027-4ECC-96FA-51AE8A88AE99}"/>
              </a:ext>
            </a:extLst>
          </p:cNvPr>
          <p:cNvCxnSpPr>
            <a:cxnSpLocks/>
            <a:stCxn id="1092" idx="0"/>
          </p:cNvCxnSpPr>
          <p:nvPr/>
        </p:nvCxnSpPr>
        <p:spPr>
          <a:xfrm rot="5400000" flipH="1" flipV="1">
            <a:off x="7265819" y="2688753"/>
            <a:ext cx="340650" cy="1433194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7" name="Elbow Connector 126">
            <a:extLst>
              <a:ext uri="{FF2B5EF4-FFF2-40B4-BE49-F238E27FC236}">
                <a16:creationId xmlns:a16="http://schemas.microsoft.com/office/drawing/2014/main" id="{E854F6AE-8C98-4C62-A947-AD984AF7840D}"/>
              </a:ext>
            </a:extLst>
          </p:cNvPr>
          <p:cNvCxnSpPr>
            <a:cxnSpLocks/>
            <a:stCxn id="1090" idx="0"/>
          </p:cNvCxnSpPr>
          <p:nvPr/>
        </p:nvCxnSpPr>
        <p:spPr>
          <a:xfrm rot="5400000" flipH="1" flipV="1">
            <a:off x="5953037" y="2031311"/>
            <a:ext cx="1369747" cy="1718980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8" name="Elbow Connector 127">
            <a:extLst>
              <a:ext uri="{FF2B5EF4-FFF2-40B4-BE49-F238E27FC236}">
                <a16:creationId xmlns:a16="http://schemas.microsoft.com/office/drawing/2014/main" id="{F47C2F6B-27C4-4EAC-8FA0-70C88E02EB65}"/>
              </a:ext>
            </a:extLst>
          </p:cNvPr>
          <p:cNvCxnSpPr>
            <a:stCxn id="1091" idx="2"/>
            <a:endCxn id="1101" idx="3"/>
          </p:cNvCxnSpPr>
          <p:nvPr/>
        </p:nvCxnSpPr>
        <p:spPr>
          <a:xfrm rot="16200000" flipH="1">
            <a:off x="7237506" y="3972249"/>
            <a:ext cx="392116" cy="1355198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9" name="Elbow Connector 128">
            <a:extLst>
              <a:ext uri="{FF2B5EF4-FFF2-40B4-BE49-F238E27FC236}">
                <a16:creationId xmlns:a16="http://schemas.microsoft.com/office/drawing/2014/main" id="{89C33684-FCF5-428E-8DB0-BC7AE3AB8D04}"/>
              </a:ext>
            </a:extLst>
          </p:cNvPr>
          <p:cNvCxnSpPr>
            <a:stCxn id="1089" idx="2"/>
            <a:endCxn id="1104" idx="3"/>
          </p:cNvCxnSpPr>
          <p:nvPr/>
        </p:nvCxnSpPr>
        <p:spPr>
          <a:xfrm rot="16200000" flipH="1">
            <a:off x="5950910" y="4317720"/>
            <a:ext cx="1410414" cy="1682554"/>
          </a:xfrm>
          <a:prstGeom prst="bentConnector2">
            <a:avLst/>
          </a:prstGeom>
          <a:ln w="25400">
            <a:solidFill>
              <a:schemeClr val="bg1">
                <a:lumMod val="65000"/>
              </a:schemeClr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6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7A398"/>
      </a:accent1>
      <a:accent2>
        <a:srgbClr val="0680C3"/>
      </a:accent2>
      <a:accent3>
        <a:srgbClr val="FBA200"/>
      </a:accent3>
      <a:accent4>
        <a:srgbClr val="E62601"/>
      </a:accent4>
      <a:accent5>
        <a:srgbClr val="2C2F45"/>
      </a:accent5>
      <a:accent6>
        <a:srgbClr val="7F7F7F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11230</TotalTime>
  <Words>118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40</cp:revision>
  <dcterms:created xsi:type="dcterms:W3CDTF">2018-02-18T19:39:47Z</dcterms:created>
  <dcterms:modified xsi:type="dcterms:W3CDTF">2022-10-27T05:57:12Z</dcterms:modified>
</cp:coreProperties>
</file>