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29" name="그룹 928">
            <a:extLst>
              <a:ext uri="{FF2B5EF4-FFF2-40B4-BE49-F238E27FC236}">
                <a16:creationId xmlns:a16="http://schemas.microsoft.com/office/drawing/2014/main" id="{8A132F80-1A36-46E2-8100-85156B7605D1}"/>
              </a:ext>
            </a:extLst>
          </p:cNvPr>
          <p:cNvGrpSpPr/>
          <p:nvPr/>
        </p:nvGrpSpPr>
        <p:grpSpPr>
          <a:xfrm>
            <a:off x="495111" y="3446513"/>
            <a:ext cx="2240356" cy="800049"/>
            <a:chOff x="495111" y="3446513"/>
            <a:chExt cx="2240356" cy="800049"/>
          </a:xfrm>
        </p:grpSpPr>
        <p:sp>
          <p:nvSpPr>
            <p:cNvPr id="930" name="순서도: 지연 929">
              <a:extLst>
                <a:ext uri="{FF2B5EF4-FFF2-40B4-BE49-F238E27FC236}">
                  <a16:creationId xmlns:a16="http://schemas.microsoft.com/office/drawing/2014/main" id="{5B720E48-D1E9-4EB8-ABE3-513183B09B88}"/>
                </a:ext>
              </a:extLst>
            </p:cNvPr>
            <p:cNvSpPr/>
            <p:nvPr/>
          </p:nvSpPr>
          <p:spPr>
            <a:xfrm rot="16200000">
              <a:off x="1215264" y="2726360"/>
              <a:ext cx="800049" cy="2240356"/>
            </a:xfrm>
            <a:prstGeom prst="flowChartDelay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1" name="자유형: 도형 930">
              <a:extLst>
                <a:ext uri="{FF2B5EF4-FFF2-40B4-BE49-F238E27FC236}">
                  <a16:creationId xmlns:a16="http://schemas.microsoft.com/office/drawing/2014/main" id="{3CD1B8D3-D488-4E50-AD4E-D081C1BDC2DF}"/>
                </a:ext>
              </a:extLst>
            </p:cNvPr>
            <p:cNvSpPr/>
            <p:nvPr/>
          </p:nvSpPr>
          <p:spPr>
            <a:xfrm rot="16200000">
              <a:off x="1402457" y="2913553"/>
              <a:ext cx="425663" cy="2240356"/>
            </a:xfrm>
            <a:custGeom>
              <a:avLst/>
              <a:gdLst>
                <a:gd name="connsiteX0" fmla="*/ 425663 w 425663"/>
                <a:gd name="connsiteY0" fmla="*/ 7237 h 2240356"/>
                <a:gd name="connsiteX1" fmla="*/ 370681 w 425663"/>
                <a:gd name="connsiteY1" fmla="*/ 22758 h 2240356"/>
                <a:gd name="connsiteX2" fmla="*/ 51275 w 425663"/>
                <a:gd name="connsiteY2" fmla="*/ 1120178 h 2240356"/>
                <a:gd name="connsiteX3" fmla="*/ 370681 w 425663"/>
                <a:gd name="connsiteY3" fmla="*/ 2217598 h 2240356"/>
                <a:gd name="connsiteX4" fmla="*/ 425662 w 425663"/>
                <a:gd name="connsiteY4" fmla="*/ 2233119 h 2240356"/>
                <a:gd name="connsiteX5" fmla="*/ 400025 w 425663"/>
                <a:gd name="connsiteY5" fmla="*/ 2240356 h 2240356"/>
                <a:gd name="connsiteX6" fmla="*/ 0 w 425663"/>
                <a:gd name="connsiteY6" fmla="*/ 2240356 h 2240356"/>
                <a:gd name="connsiteX7" fmla="*/ 0 w 425663"/>
                <a:gd name="connsiteY7" fmla="*/ 0 h 2240356"/>
                <a:gd name="connsiteX8" fmla="*/ 400025 w 425663"/>
                <a:gd name="connsiteY8" fmla="*/ 0 h 224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663" h="2240356">
                  <a:moveTo>
                    <a:pt x="425663" y="7237"/>
                  </a:moveTo>
                  <a:lnTo>
                    <a:pt x="370681" y="22758"/>
                  </a:lnTo>
                  <a:cubicBezTo>
                    <a:pt x="188396" y="127211"/>
                    <a:pt x="51275" y="578853"/>
                    <a:pt x="51275" y="1120178"/>
                  </a:cubicBezTo>
                  <a:cubicBezTo>
                    <a:pt x="51275" y="1661503"/>
                    <a:pt x="188396" y="2113146"/>
                    <a:pt x="370681" y="2217598"/>
                  </a:cubicBezTo>
                  <a:lnTo>
                    <a:pt x="425662" y="2233119"/>
                  </a:lnTo>
                  <a:lnTo>
                    <a:pt x="400025" y="2240356"/>
                  </a:lnTo>
                  <a:lnTo>
                    <a:pt x="0" y="2240356"/>
                  </a:lnTo>
                  <a:lnTo>
                    <a:pt x="0" y="0"/>
                  </a:lnTo>
                  <a:lnTo>
                    <a:pt x="40002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932" name="그룹 931">
            <a:extLst>
              <a:ext uri="{FF2B5EF4-FFF2-40B4-BE49-F238E27FC236}">
                <a16:creationId xmlns:a16="http://schemas.microsoft.com/office/drawing/2014/main" id="{56BD631D-A5B6-4B90-8C47-F439BA76C12E}"/>
              </a:ext>
            </a:extLst>
          </p:cNvPr>
          <p:cNvGrpSpPr/>
          <p:nvPr/>
        </p:nvGrpSpPr>
        <p:grpSpPr>
          <a:xfrm>
            <a:off x="4975821" y="3446513"/>
            <a:ext cx="2240356" cy="800049"/>
            <a:chOff x="4975821" y="3446513"/>
            <a:chExt cx="2240356" cy="800049"/>
          </a:xfrm>
        </p:grpSpPr>
        <p:sp>
          <p:nvSpPr>
            <p:cNvPr id="933" name="순서도: 지연 932">
              <a:extLst>
                <a:ext uri="{FF2B5EF4-FFF2-40B4-BE49-F238E27FC236}">
                  <a16:creationId xmlns:a16="http://schemas.microsoft.com/office/drawing/2014/main" id="{532A7FED-AED0-4BBE-B534-CC05C608033E}"/>
                </a:ext>
              </a:extLst>
            </p:cNvPr>
            <p:cNvSpPr/>
            <p:nvPr/>
          </p:nvSpPr>
          <p:spPr>
            <a:xfrm rot="16200000">
              <a:off x="5695974" y="2726360"/>
              <a:ext cx="800049" cy="2240356"/>
            </a:xfrm>
            <a:prstGeom prst="flowChartDelay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4" name="자유형: 도형 933">
              <a:extLst>
                <a:ext uri="{FF2B5EF4-FFF2-40B4-BE49-F238E27FC236}">
                  <a16:creationId xmlns:a16="http://schemas.microsoft.com/office/drawing/2014/main" id="{139ACB6A-B272-4A08-81E6-98B71F3E6C77}"/>
                </a:ext>
              </a:extLst>
            </p:cNvPr>
            <p:cNvSpPr/>
            <p:nvPr/>
          </p:nvSpPr>
          <p:spPr>
            <a:xfrm rot="16200000">
              <a:off x="5883167" y="2913553"/>
              <a:ext cx="425663" cy="2240356"/>
            </a:xfrm>
            <a:custGeom>
              <a:avLst/>
              <a:gdLst>
                <a:gd name="connsiteX0" fmla="*/ 425663 w 425663"/>
                <a:gd name="connsiteY0" fmla="*/ 7237 h 2240356"/>
                <a:gd name="connsiteX1" fmla="*/ 370681 w 425663"/>
                <a:gd name="connsiteY1" fmla="*/ 22758 h 2240356"/>
                <a:gd name="connsiteX2" fmla="*/ 51275 w 425663"/>
                <a:gd name="connsiteY2" fmla="*/ 1120178 h 2240356"/>
                <a:gd name="connsiteX3" fmla="*/ 370681 w 425663"/>
                <a:gd name="connsiteY3" fmla="*/ 2217598 h 2240356"/>
                <a:gd name="connsiteX4" fmla="*/ 425662 w 425663"/>
                <a:gd name="connsiteY4" fmla="*/ 2233119 h 2240356"/>
                <a:gd name="connsiteX5" fmla="*/ 400025 w 425663"/>
                <a:gd name="connsiteY5" fmla="*/ 2240356 h 2240356"/>
                <a:gd name="connsiteX6" fmla="*/ 0 w 425663"/>
                <a:gd name="connsiteY6" fmla="*/ 2240356 h 2240356"/>
                <a:gd name="connsiteX7" fmla="*/ 0 w 425663"/>
                <a:gd name="connsiteY7" fmla="*/ 0 h 2240356"/>
                <a:gd name="connsiteX8" fmla="*/ 400025 w 425663"/>
                <a:gd name="connsiteY8" fmla="*/ 0 h 224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663" h="2240356">
                  <a:moveTo>
                    <a:pt x="425663" y="7237"/>
                  </a:moveTo>
                  <a:lnTo>
                    <a:pt x="370681" y="22758"/>
                  </a:lnTo>
                  <a:cubicBezTo>
                    <a:pt x="188396" y="127211"/>
                    <a:pt x="51275" y="578853"/>
                    <a:pt x="51275" y="1120178"/>
                  </a:cubicBezTo>
                  <a:cubicBezTo>
                    <a:pt x="51275" y="1661503"/>
                    <a:pt x="188396" y="2113146"/>
                    <a:pt x="370681" y="2217598"/>
                  </a:cubicBezTo>
                  <a:lnTo>
                    <a:pt x="425662" y="2233119"/>
                  </a:lnTo>
                  <a:lnTo>
                    <a:pt x="400025" y="2240356"/>
                  </a:lnTo>
                  <a:lnTo>
                    <a:pt x="0" y="2240356"/>
                  </a:lnTo>
                  <a:lnTo>
                    <a:pt x="0" y="0"/>
                  </a:lnTo>
                  <a:lnTo>
                    <a:pt x="40002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935" name="그룹 934">
            <a:extLst>
              <a:ext uri="{FF2B5EF4-FFF2-40B4-BE49-F238E27FC236}">
                <a16:creationId xmlns:a16="http://schemas.microsoft.com/office/drawing/2014/main" id="{4238D43E-9974-414B-8E89-2034159ED28A}"/>
              </a:ext>
            </a:extLst>
          </p:cNvPr>
          <p:cNvGrpSpPr/>
          <p:nvPr/>
        </p:nvGrpSpPr>
        <p:grpSpPr>
          <a:xfrm>
            <a:off x="9456535" y="3446513"/>
            <a:ext cx="2240356" cy="800049"/>
            <a:chOff x="9456535" y="3446513"/>
            <a:chExt cx="2240356" cy="800049"/>
          </a:xfrm>
        </p:grpSpPr>
        <p:sp>
          <p:nvSpPr>
            <p:cNvPr id="936" name="순서도: 지연 935">
              <a:extLst>
                <a:ext uri="{FF2B5EF4-FFF2-40B4-BE49-F238E27FC236}">
                  <a16:creationId xmlns:a16="http://schemas.microsoft.com/office/drawing/2014/main" id="{3B48C9F3-F3F5-4DE9-BEE9-18E5E88956AC}"/>
                </a:ext>
              </a:extLst>
            </p:cNvPr>
            <p:cNvSpPr/>
            <p:nvPr/>
          </p:nvSpPr>
          <p:spPr>
            <a:xfrm rot="16200000">
              <a:off x="10176688" y="2726360"/>
              <a:ext cx="800049" cy="2240356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7" name="자유형: 도형 936">
              <a:extLst>
                <a:ext uri="{FF2B5EF4-FFF2-40B4-BE49-F238E27FC236}">
                  <a16:creationId xmlns:a16="http://schemas.microsoft.com/office/drawing/2014/main" id="{FE586B53-68A0-44DF-A89D-E12E22C304F8}"/>
                </a:ext>
              </a:extLst>
            </p:cNvPr>
            <p:cNvSpPr/>
            <p:nvPr/>
          </p:nvSpPr>
          <p:spPr>
            <a:xfrm rot="16200000">
              <a:off x="10363881" y="2913553"/>
              <a:ext cx="425663" cy="2240356"/>
            </a:xfrm>
            <a:custGeom>
              <a:avLst/>
              <a:gdLst>
                <a:gd name="connsiteX0" fmla="*/ 425663 w 425663"/>
                <a:gd name="connsiteY0" fmla="*/ 7237 h 2240356"/>
                <a:gd name="connsiteX1" fmla="*/ 370681 w 425663"/>
                <a:gd name="connsiteY1" fmla="*/ 22758 h 2240356"/>
                <a:gd name="connsiteX2" fmla="*/ 51275 w 425663"/>
                <a:gd name="connsiteY2" fmla="*/ 1120178 h 2240356"/>
                <a:gd name="connsiteX3" fmla="*/ 370681 w 425663"/>
                <a:gd name="connsiteY3" fmla="*/ 2217598 h 2240356"/>
                <a:gd name="connsiteX4" fmla="*/ 425662 w 425663"/>
                <a:gd name="connsiteY4" fmla="*/ 2233119 h 2240356"/>
                <a:gd name="connsiteX5" fmla="*/ 400025 w 425663"/>
                <a:gd name="connsiteY5" fmla="*/ 2240356 h 2240356"/>
                <a:gd name="connsiteX6" fmla="*/ 0 w 425663"/>
                <a:gd name="connsiteY6" fmla="*/ 2240356 h 2240356"/>
                <a:gd name="connsiteX7" fmla="*/ 0 w 425663"/>
                <a:gd name="connsiteY7" fmla="*/ 0 h 2240356"/>
                <a:gd name="connsiteX8" fmla="*/ 400025 w 425663"/>
                <a:gd name="connsiteY8" fmla="*/ 0 h 224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663" h="2240356">
                  <a:moveTo>
                    <a:pt x="425663" y="7237"/>
                  </a:moveTo>
                  <a:lnTo>
                    <a:pt x="370681" y="22758"/>
                  </a:lnTo>
                  <a:cubicBezTo>
                    <a:pt x="188396" y="127211"/>
                    <a:pt x="51275" y="578853"/>
                    <a:pt x="51275" y="1120178"/>
                  </a:cubicBezTo>
                  <a:cubicBezTo>
                    <a:pt x="51275" y="1661503"/>
                    <a:pt x="188396" y="2113146"/>
                    <a:pt x="370681" y="2217598"/>
                  </a:cubicBezTo>
                  <a:lnTo>
                    <a:pt x="425662" y="2233119"/>
                  </a:lnTo>
                  <a:lnTo>
                    <a:pt x="400025" y="2240356"/>
                  </a:lnTo>
                  <a:lnTo>
                    <a:pt x="0" y="2240356"/>
                  </a:lnTo>
                  <a:lnTo>
                    <a:pt x="0" y="0"/>
                  </a:lnTo>
                  <a:lnTo>
                    <a:pt x="40002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938" name="그룹 937">
            <a:extLst>
              <a:ext uri="{FF2B5EF4-FFF2-40B4-BE49-F238E27FC236}">
                <a16:creationId xmlns:a16="http://schemas.microsoft.com/office/drawing/2014/main" id="{17B57B5F-7953-4B62-9A16-59B49C6724A3}"/>
              </a:ext>
            </a:extLst>
          </p:cNvPr>
          <p:cNvGrpSpPr/>
          <p:nvPr/>
        </p:nvGrpSpPr>
        <p:grpSpPr>
          <a:xfrm>
            <a:off x="2735466" y="3846537"/>
            <a:ext cx="2240356" cy="800049"/>
            <a:chOff x="2735466" y="3846537"/>
            <a:chExt cx="2240356" cy="800049"/>
          </a:xfrm>
        </p:grpSpPr>
        <p:sp>
          <p:nvSpPr>
            <p:cNvPr id="939" name="순서도: 지연 938">
              <a:extLst>
                <a:ext uri="{FF2B5EF4-FFF2-40B4-BE49-F238E27FC236}">
                  <a16:creationId xmlns:a16="http://schemas.microsoft.com/office/drawing/2014/main" id="{71605194-7A23-4707-9C9B-35FDEC7159A3}"/>
                </a:ext>
              </a:extLst>
            </p:cNvPr>
            <p:cNvSpPr/>
            <p:nvPr/>
          </p:nvSpPr>
          <p:spPr>
            <a:xfrm rot="5400000">
              <a:off x="3455619" y="3126384"/>
              <a:ext cx="800049" cy="2240356"/>
            </a:xfrm>
            <a:prstGeom prst="flowChartDelay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0" name="자유형: 도형 939">
              <a:extLst>
                <a:ext uri="{FF2B5EF4-FFF2-40B4-BE49-F238E27FC236}">
                  <a16:creationId xmlns:a16="http://schemas.microsoft.com/office/drawing/2014/main" id="{34F0001E-7E16-4D4A-A2D1-DA6E25E94AB7}"/>
                </a:ext>
              </a:extLst>
            </p:cNvPr>
            <p:cNvSpPr/>
            <p:nvPr/>
          </p:nvSpPr>
          <p:spPr>
            <a:xfrm rot="5400000">
              <a:off x="3642812" y="2939191"/>
              <a:ext cx="425663" cy="2240356"/>
            </a:xfrm>
            <a:custGeom>
              <a:avLst/>
              <a:gdLst>
                <a:gd name="connsiteX0" fmla="*/ 425663 w 425663"/>
                <a:gd name="connsiteY0" fmla="*/ 7237 h 2240356"/>
                <a:gd name="connsiteX1" fmla="*/ 370681 w 425663"/>
                <a:gd name="connsiteY1" fmla="*/ 22758 h 2240356"/>
                <a:gd name="connsiteX2" fmla="*/ 51275 w 425663"/>
                <a:gd name="connsiteY2" fmla="*/ 1120178 h 2240356"/>
                <a:gd name="connsiteX3" fmla="*/ 370681 w 425663"/>
                <a:gd name="connsiteY3" fmla="*/ 2217598 h 2240356"/>
                <a:gd name="connsiteX4" fmla="*/ 425662 w 425663"/>
                <a:gd name="connsiteY4" fmla="*/ 2233119 h 2240356"/>
                <a:gd name="connsiteX5" fmla="*/ 400025 w 425663"/>
                <a:gd name="connsiteY5" fmla="*/ 2240356 h 2240356"/>
                <a:gd name="connsiteX6" fmla="*/ 0 w 425663"/>
                <a:gd name="connsiteY6" fmla="*/ 2240356 h 2240356"/>
                <a:gd name="connsiteX7" fmla="*/ 0 w 425663"/>
                <a:gd name="connsiteY7" fmla="*/ 0 h 2240356"/>
                <a:gd name="connsiteX8" fmla="*/ 400025 w 425663"/>
                <a:gd name="connsiteY8" fmla="*/ 0 h 224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663" h="2240356">
                  <a:moveTo>
                    <a:pt x="425663" y="7237"/>
                  </a:moveTo>
                  <a:lnTo>
                    <a:pt x="370681" y="22758"/>
                  </a:lnTo>
                  <a:cubicBezTo>
                    <a:pt x="188396" y="127211"/>
                    <a:pt x="51275" y="578853"/>
                    <a:pt x="51275" y="1120178"/>
                  </a:cubicBezTo>
                  <a:cubicBezTo>
                    <a:pt x="51275" y="1661503"/>
                    <a:pt x="188396" y="2113146"/>
                    <a:pt x="370681" y="2217598"/>
                  </a:cubicBezTo>
                  <a:lnTo>
                    <a:pt x="425662" y="2233119"/>
                  </a:lnTo>
                  <a:lnTo>
                    <a:pt x="400025" y="2240356"/>
                  </a:lnTo>
                  <a:lnTo>
                    <a:pt x="0" y="2240356"/>
                  </a:lnTo>
                  <a:lnTo>
                    <a:pt x="0" y="0"/>
                  </a:lnTo>
                  <a:lnTo>
                    <a:pt x="40002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941" name="그룹 940">
            <a:extLst>
              <a:ext uri="{FF2B5EF4-FFF2-40B4-BE49-F238E27FC236}">
                <a16:creationId xmlns:a16="http://schemas.microsoft.com/office/drawing/2014/main" id="{E75D4F27-9B7E-4602-AF9E-D0E47255CA83}"/>
              </a:ext>
            </a:extLst>
          </p:cNvPr>
          <p:cNvGrpSpPr/>
          <p:nvPr/>
        </p:nvGrpSpPr>
        <p:grpSpPr>
          <a:xfrm>
            <a:off x="7216178" y="3846537"/>
            <a:ext cx="2240356" cy="800049"/>
            <a:chOff x="7216178" y="3846537"/>
            <a:chExt cx="2240356" cy="800049"/>
          </a:xfrm>
        </p:grpSpPr>
        <p:sp>
          <p:nvSpPr>
            <p:cNvPr id="942" name="순서도: 지연 941">
              <a:extLst>
                <a:ext uri="{FF2B5EF4-FFF2-40B4-BE49-F238E27FC236}">
                  <a16:creationId xmlns:a16="http://schemas.microsoft.com/office/drawing/2014/main" id="{EC5BC376-C9E9-4BB8-8107-D119C6A9E17D}"/>
                </a:ext>
              </a:extLst>
            </p:cNvPr>
            <p:cNvSpPr/>
            <p:nvPr/>
          </p:nvSpPr>
          <p:spPr>
            <a:xfrm rot="5400000">
              <a:off x="7936331" y="3126384"/>
              <a:ext cx="800049" cy="2240356"/>
            </a:xfrm>
            <a:prstGeom prst="flowChartDelay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3" name="자유형: 도형 942">
              <a:extLst>
                <a:ext uri="{FF2B5EF4-FFF2-40B4-BE49-F238E27FC236}">
                  <a16:creationId xmlns:a16="http://schemas.microsoft.com/office/drawing/2014/main" id="{7CB3C20E-2C7C-4E4A-9556-EB18FCBE5990}"/>
                </a:ext>
              </a:extLst>
            </p:cNvPr>
            <p:cNvSpPr/>
            <p:nvPr/>
          </p:nvSpPr>
          <p:spPr>
            <a:xfrm rot="5400000">
              <a:off x="8123524" y="2939191"/>
              <a:ext cx="425663" cy="2240356"/>
            </a:xfrm>
            <a:custGeom>
              <a:avLst/>
              <a:gdLst>
                <a:gd name="connsiteX0" fmla="*/ 425663 w 425663"/>
                <a:gd name="connsiteY0" fmla="*/ 7237 h 2240356"/>
                <a:gd name="connsiteX1" fmla="*/ 370681 w 425663"/>
                <a:gd name="connsiteY1" fmla="*/ 22758 h 2240356"/>
                <a:gd name="connsiteX2" fmla="*/ 51275 w 425663"/>
                <a:gd name="connsiteY2" fmla="*/ 1120178 h 2240356"/>
                <a:gd name="connsiteX3" fmla="*/ 370681 w 425663"/>
                <a:gd name="connsiteY3" fmla="*/ 2217598 h 2240356"/>
                <a:gd name="connsiteX4" fmla="*/ 425662 w 425663"/>
                <a:gd name="connsiteY4" fmla="*/ 2233119 h 2240356"/>
                <a:gd name="connsiteX5" fmla="*/ 400025 w 425663"/>
                <a:gd name="connsiteY5" fmla="*/ 2240356 h 2240356"/>
                <a:gd name="connsiteX6" fmla="*/ 0 w 425663"/>
                <a:gd name="connsiteY6" fmla="*/ 2240356 h 2240356"/>
                <a:gd name="connsiteX7" fmla="*/ 0 w 425663"/>
                <a:gd name="connsiteY7" fmla="*/ 0 h 2240356"/>
                <a:gd name="connsiteX8" fmla="*/ 400025 w 425663"/>
                <a:gd name="connsiteY8" fmla="*/ 0 h 224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663" h="2240356">
                  <a:moveTo>
                    <a:pt x="425663" y="7237"/>
                  </a:moveTo>
                  <a:lnTo>
                    <a:pt x="370681" y="22758"/>
                  </a:lnTo>
                  <a:cubicBezTo>
                    <a:pt x="188396" y="127211"/>
                    <a:pt x="51275" y="578853"/>
                    <a:pt x="51275" y="1120178"/>
                  </a:cubicBezTo>
                  <a:cubicBezTo>
                    <a:pt x="51275" y="1661503"/>
                    <a:pt x="188396" y="2113146"/>
                    <a:pt x="370681" y="2217598"/>
                  </a:cubicBezTo>
                  <a:lnTo>
                    <a:pt x="425662" y="2233119"/>
                  </a:lnTo>
                  <a:lnTo>
                    <a:pt x="400025" y="2240356"/>
                  </a:lnTo>
                  <a:lnTo>
                    <a:pt x="0" y="2240356"/>
                  </a:lnTo>
                  <a:lnTo>
                    <a:pt x="0" y="0"/>
                  </a:lnTo>
                  <a:lnTo>
                    <a:pt x="40002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44" name="TextBox 943">
            <a:extLst>
              <a:ext uri="{FF2B5EF4-FFF2-40B4-BE49-F238E27FC236}">
                <a16:creationId xmlns:a16="http://schemas.microsoft.com/office/drawing/2014/main" id="{413A9038-E09E-4DBB-83B3-2B1885E8C36A}"/>
              </a:ext>
            </a:extLst>
          </p:cNvPr>
          <p:cNvSpPr txBox="1"/>
          <p:nvPr/>
        </p:nvSpPr>
        <p:spPr>
          <a:xfrm>
            <a:off x="5523577" y="3550743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5" name="TextBox 944">
            <a:extLst>
              <a:ext uri="{FF2B5EF4-FFF2-40B4-BE49-F238E27FC236}">
                <a16:creationId xmlns:a16="http://schemas.microsoft.com/office/drawing/2014/main" id="{E3BD2B09-A1C0-4872-9BAF-EC959FC78E2C}"/>
              </a:ext>
            </a:extLst>
          </p:cNvPr>
          <p:cNvSpPr txBox="1"/>
          <p:nvPr/>
        </p:nvSpPr>
        <p:spPr>
          <a:xfrm>
            <a:off x="7763933" y="401913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6" name="TextBox 945">
            <a:extLst>
              <a:ext uri="{FF2B5EF4-FFF2-40B4-BE49-F238E27FC236}">
                <a16:creationId xmlns:a16="http://schemas.microsoft.com/office/drawing/2014/main" id="{6A2F3D4E-A349-4A80-8CD3-F25614BBF980}"/>
              </a:ext>
            </a:extLst>
          </p:cNvPr>
          <p:cNvSpPr txBox="1"/>
          <p:nvPr/>
        </p:nvSpPr>
        <p:spPr>
          <a:xfrm>
            <a:off x="10004289" y="3550743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7" name="TextBox 946">
            <a:extLst>
              <a:ext uri="{FF2B5EF4-FFF2-40B4-BE49-F238E27FC236}">
                <a16:creationId xmlns:a16="http://schemas.microsoft.com/office/drawing/2014/main" id="{A5D90F27-3496-4662-8D67-82D16C97A8A1}"/>
              </a:ext>
            </a:extLst>
          </p:cNvPr>
          <p:cNvSpPr txBox="1"/>
          <p:nvPr/>
        </p:nvSpPr>
        <p:spPr>
          <a:xfrm>
            <a:off x="3283221" y="4019135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8" name="TextBox 947">
            <a:extLst>
              <a:ext uri="{FF2B5EF4-FFF2-40B4-BE49-F238E27FC236}">
                <a16:creationId xmlns:a16="http://schemas.microsoft.com/office/drawing/2014/main" id="{88A4CA32-9599-4D15-B5A5-31344374BC1E}"/>
              </a:ext>
            </a:extLst>
          </p:cNvPr>
          <p:cNvSpPr txBox="1"/>
          <p:nvPr/>
        </p:nvSpPr>
        <p:spPr>
          <a:xfrm>
            <a:off x="1042865" y="3550743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49" name="그룹 948">
            <a:extLst>
              <a:ext uri="{FF2B5EF4-FFF2-40B4-BE49-F238E27FC236}">
                <a16:creationId xmlns:a16="http://schemas.microsoft.com/office/drawing/2014/main" id="{31E07675-AECA-4C86-84E9-052357DF8A53}"/>
              </a:ext>
            </a:extLst>
          </p:cNvPr>
          <p:cNvGrpSpPr/>
          <p:nvPr/>
        </p:nvGrpSpPr>
        <p:grpSpPr>
          <a:xfrm>
            <a:off x="783057" y="4465441"/>
            <a:ext cx="1664465" cy="1680200"/>
            <a:chOff x="2318011" y="3255173"/>
            <a:chExt cx="1664465" cy="1680200"/>
          </a:xfrm>
        </p:grpSpPr>
        <p:sp>
          <p:nvSpPr>
            <p:cNvPr id="950" name="TextBox 949">
              <a:extLst>
                <a:ext uri="{FF2B5EF4-FFF2-40B4-BE49-F238E27FC236}">
                  <a16:creationId xmlns:a16="http://schemas.microsoft.com/office/drawing/2014/main" id="{555F5691-BEE5-4084-B11D-FBB8CD5C8F0A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5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51" name="TextBox 950">
              <a:extLst>
                <a:ext uri="{FF2B5EF4-FFF2-40B4-BE49-F238E27FC236}">
                  <a16:creationId xmlns:a16="http://schemas.microsoft.com/office/drawing/2014/main" id="{B1EA1589-51D2-4A60-B74C-7AB3C43C5C13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52" name="그룹 951">
            <a:extLst>
              <a:ext uri="{FF2B5EF4-FFF2-40B4-BE49-F238E27FC236}">
                <a16:creationId xmlns:a16="http://schemas.microsoft.com/office/drawing/2014/main" id="{DAB6FB4D-6D65-4CE8-A00B-689D80DFC9F5}"/>
              </a:ext>
            </a:extLst>
          </p:cNvPr>
          <p:cNvGrpSpPr/>
          <p:nvPr/>
        </p:nvGrpSpPr>
        <p:grpSpPr>
          <a:xfrm>
            <a:off x="5263769" y="4465441"/>
            <a:ext cx="1664465" cy="1680200"/>
            <a:chOff x="2318011" y="3255173"/>
            <a:chExt cx="1664465" cy="1680200"/>
          </a:xfrm>
        </p:grpSpPr>
        <p:sp>
          <p:nvSpPr>
            <p:cNvPr id="953" name="TextBox 952">
              <a:extLst>
                <a:ext uri="{FF2B5EF4-FFF2-40B4-BE49-F238E27FC236}">
                  <a16:creationId xmlns:a16="http://schemas.microsoft.com/office/drawing/2014/main" id="{7469267E-3715-473D-9E08-4E0CD53719E2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3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54" name="TextBox 953">
              <a:extLst>
                <a:ext uri="{FF2B5EF4-FFF2-40B4-BE49-F238E27FC236}">
                  <a16:creationId xmlns:a16="http://schemas.microsoft.com/office/drawing/2014/main" id="{A7474ED2-7CA6-4E11-AEBB-74AA56780D58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55" name="그룹 954">
            <a:extLst>
              <a:ext uri="{FF2B5EF4-FFF2-40B4-BE49-F238E27FC236}">
                <a16:creationId xmlns:a16="http://schemas.microsoft.com/office/drawing/2014/main" id="{166B5909-F2C4-4056-9845-B6A82A22F079}"/>
              </a:ext>
            </a:extLst>
          </p:cNvPr>
          <p:cNvGrpSpPr/>
          <p:nvPr/>
        </p:nvGrpSpPr>
        <p:grpSpPr>
          <a:xfrm>
            <a:off x="9744481" y="4465441"/>
            <a:ext cx="1664465" cy="1680200"/>
            <a:chOff x="2318011" y="3255173"/>
            <a:chExt cx="1664465" cy="1680200"/>
          </a:xfrm>
        </p:grpSpPr>
        <p:sp>
          <p:nvSpPr>
            <p:cNvPr id="956" name="TextBox 955">
              <a:extLst>
                <a:ext uri="{FF2B5EF4-FFF2-40B4-BE49-F238E27FC236}">
                  <a16:creationId xmlns:a16="http://schemas.microsoft.com/office/drawing/2014/main" id="{D8F780FE-B70E-44FE-8BD2-7CF757EB8398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1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57" name="TextBox 956">
              <a:extLst>
                <a:ext uri="{FF2B5EF4-FFF2-40B4-BE49-F238E27FC236}">
                  <a16:creationId xmlns:a16="http://schemas.microsoft.com/office/drawing/2014/main" id="{9636E3DC-D9BA-44FF-BABE-838EF27F14B6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58" name="그룹 957">
            <a:extLst>
              <a:ext uri="{FF2B5EF4-FFF2-40B4-BE49-F238E27FC236}">
                <a16:creationId xmlns:a16="http://schemas.microsoft.com/office/drawing/2014/main" id="{55DC5BE5-F425-4365-A790-9C26495F47C6}"/>
              </a:ext>
            </a:extLst>
          </p:cNvPr>
          <p:cNvGrpSpPr/>
          <p:nvPr/>
        </p:nvGrpSpPr>
        <p:grpSpPr>
          <a:xfrm>
            <a:off x="3023413" y="1934900"/>
            <a:ext cx="1664465" cy="1680200"/>
            <a:chOff x="2318011" y="3255173"/>
            <a:chExt cx="1664465" cy="1680200"/>
          </a:xfrm>
        </p:grpSpPr>
        <p:sp>
          <p:nvSpPr>
            <p:cNvPr id="959" name="TextBox 958">
              <a:extLst>
                <a:ext uri="{FF2B5EF4-FFF2-40B4-BE49-F238E27FC236}">
                  <a16:creationId xmlns:a16="http://schemas.microsoft.com/office/drawing/2014/main" id="{A82B325D-8AB3-45F1-9424-9B6A7D8685F0}"/>
                </a:ext>
              </a:extLst>
            </p:cNvPr>
            <p:cNvSpPr txBox="1"/>
            <p:nvPr/>
          </p:nvSpPr>
          <p:spPr>
            <a:xfrm flipH="1">
              <a:off x="2318013" y="3255173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4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60" name="TextBox 959">
              <a:extLst>
                <a:ext uri="{FF2B5EF4-FFF2-40B4-BE49-F238E27FC236}">
                  <a16:creationId xmlns:a16="http://schemas.microsoft.com/office/drawing/2014/main" id="{6A82F53A-7105-498F-A2D9-78836E097280}"/>
                </a:ext>
              </a:extLst>
            </p:cNvPr>
            <p:cNvSpPr txBox="1"/>
            <p:nvPr/>
          </p:nvSpPr>
          <p:spPr>
            <a:xfrm flipH="1">
              <a:off x="2318011" y="3735044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961" name="그룹 960">
            <a:extLst>
              <a:ext uri="{FF2B5EF4-FFF2-40B4-BE49-F238E27FC236}">
                <a16:creationId xmlns:a16="http://schemas.microsoft.com/office/drawing/2014/main" id="{6F4B7C23-FB3B-4E41-86B1-3C6207D267E3}"/>
              </a:ext>
            </a:extLst>
          </p:cNvPr>
          <p:cNvGrpSpPr/>
          <p:nvPr/>
        </p:nvGrpSpPr>
        <p:grpSpPr>
          <a:xfrm>
            <a:off x="7504125" y="1934900"/>
            <a:ext cx="1664465" cy="1680200"/>
            <a:chOff x="2318011" y="3255173"/>
            <a:chExt cx="1664465" cy="1680200"/>
          </a:xfrm>
        </p:grpSpPr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916398AD-0D92-4538-A792-1CF5270F1B39}"/>
                </a:ext>
              </a:extLst>
            </p:cNvPr>
            <p:cNvSpPr txBox="1"/>
            <p:nvPr/>
          </p:nvSpPr>
          <p:spPr>
            <a:xfrm flipH="1">
              <a:off x="2318013" y="3255173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963" name="TextBox 962">
              <a:extLst>
                <a:ext uri="{FF2B5EF4-FFF2-40B4-BE49-F238E27FC236}">
                  <a16:creationId xmlns:a16="http://schemas.microsoft.com/office/drawing/2014/main" id="{325BCC9B-D97E-4EE7-AD42-32AD9FCED1A0}"/>
                </a:ext>
              </a:extLst>
            </p:cNvPr>
            <p:cNvSpPr txBox="1"/>
            <p:nvPr/>
          </p:nvSpPr>
          <p:spPr>
            <a:xfrm flipH="1">
              <a:off x="2318011" y="3735044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sp>
        <p:nvSpPr>
          <p:cNvPr id="964" name="타원 963">
            <a:extLst>
              <a:ext uri="{FF2B5EF4-FFF2-40B4-BE49-F238E27FC236}">
                <a16:creationId xmlns:a16="http://schemas.microsoft.com/office/drawing/2014/main" id="{F3556A09-D109-4995-9ABB-FC88A1642E94}"/>
              </a:ext>
            </a:extLst>
          </p:cNvPr>
          <p:cNvSpPr/>
          <p:nvPr/>
        </p:nvSpPr>
        <p:spPr>
          <a:xfrm>
            <a:off x="1224876" y="2468953"/>
            <a:ext cx="780826" cy="78082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5" name="타원 964">
            <a:extLst>
              <a:ext uri="{FF2B5EF4-FFF2-40B4-BE49-F238E27FC236}">
                <a16:creationId xmlns:a16="http://schemas.microsoft.com/office/drawing/2014/main" id="{230A6FD0-7E70-4242-AE40-7F57CF19E2F1}"/>
              </a:ext>
            </a:extLst>
          </p:cNvPr>
          <p:cNvSpPr/>
          <p:nvPr/>
        </p:nvSpPr>
        <p:spPr>
          <a:xfrm>
            <a:off x="10186300" y="2468953"/>
            <a:ext cx="780826" cy="7808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6" name="타원 965">
            <a:extLst>
              <a:ext uri="{FF2B5EF4-FFF2-40B4-BE49-F238E27FC236}">
                <a16:creationId xmlns:a16="http://schemas.microsoft.com/office/drawing/2014/main" id="{FFB272AE-3AF2-4D69-8A04-87616BF9D164}"/>
              </a:ext>
            </a:extLst>
          </p:cNvPr>
          <p:cNvSpPr/>
          <p:nvPr/>
        </p:nvSpPr>
        <p:spPr>
          <a:xfrm>
            <a:off x="7945942" y="4916725"/>
            <a:ext cx="780826" cy="7808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7" name="타원 966">
            <a:extLst>
              <a:ext uri="{FF2B5EF4-FFF2-40B4-BE49-F238E27FC236}">
                <a16:creationId xmlns:a16="http://schemas.microsoft.com/office/drawing/2014/main" id="{08C3C8C7-0B9F-432A-BF81-5021839C663F}"/>
              </a:ext>
            </a:extLst>
          </p:cNvPr>
          <p:cNvSpPr/>
          <p:nvPr/>
        </p:nvSpPr>
        <p:spPr>
          <a:xfrm>
            <a:off x="5692424" y="2468953"/>
            <a:ext cx="780826" cy="7808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8" name="타원 967">
            <a:extLst>
              <a:ext uri="{FF2B5EF4-FFF2-40B4-BE49-F238E27FC236}">
                <a16:creationId xmlns:a16="http://schemas.microsoft.com/office/drawing/2014/main" id="{7CF61E0C-4340-486A-BB04-065BF047E81C}"/>
              </a:ext>
            </a:extLst>
          </p:cNvPr>
          <p:cNvSpPr/>
          <p:nvPr/>
        </p:nvSpPr>
        <p:spPr>
          <a:xfrm>
            <a:off x="3465231" y="4916725"/>
            <a:ext cx="780826" cy="7808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9" name="Rounded Rectangle 32">
            <a:extLst>
              <a:ext uri="{FF2B5EF4-FFF2-40B4-BE49-F238E27FC236}">
                <a16:creationId xmlns:a16="http://schemas.microsoft.com/office/drawing/2014/main" id="{A3AD19D5-E7A6-4E91-AF81-F5624BC2BA2E}"/>
              </a:ext>
            </a:extLst>
          </p:cNvPr>
          <p:cNvSpPr/>
          <p:nvPr/>
        </p:nvSpPr>
        <p:spPr>
          <a:xfrm>
            <a:off x="10442475" y="2725128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0" name="Rectangle 9">
            <a:extLst>
              <a:ext uri="{FF2B5EF4-FFF2-40B4-BE49-F238E27FC236}">
                <a16:creationId xmlns:a16="http://schemas.microsoft.com/office/drawing/2014/main" id="{CE893730-9C49-4F3C-A060-FB1316C81D84}"/>
              </a:ext>
            </a:extLst>
          </p:cNvPr>
          <p:cNvSpPr/>
          <p:nvPr/>
        </p:nvSpPr>
        <p:spPr>
          <a:xfrm>
            <a:off x="5958921" y="2731048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1" name="Oval 7">
            <a:extLst>
              <a:ext uri="{FF2B5EF4-FFF2-40B4-BE49-F238E27FC236}">
                <a16:creationId xmlns:a16="http://schemas.microsoft.com/office/drawing/2014/main" id="{2670E38A-4768-4628-B5EF-B879C5949380}"/>
              </a:ext>
            </a:extLst>
          </p:cNvPr>
          <p:cNvSpPr/>
          <p:nvPr/>
        </p:nvSpPr>
        <p:spPr>
          <a:xfrm>
            <a:off x="3705329" y="5156823"/>
            <a:ext cx="300630" cy="300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2" name="Rectangle 16">
            <a:extLst>
              <a:ext uri="{FF2B5EF4-FFF2-40B4-BE49-F238E27FC236}">
                <a16:creationId xmlns:a16="http://schemas.microsoft.com/office/drawing/2014/main" id="{5D42813D-0183-404A-9C34-83B87E03F4C9}"/>
              </a:ext>
            </a:extLst>
          </p:cNvPr>
          <p:cNvSpPr/>
          <p:nvPr/>
        </p:nvSpPr>
        <p:spPr>
          <a:xfrm>
            <a:off x="1451310" y="2751596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73" name="Round Same Side Corner Rectangle 11">
            <a:extLst>
              <a:ext uri="{FF2B5EF4-FFF2-40B4-BE49-F238E27FC236}">
                <a16:creationId xmlns:a16="http://schemas.microsoft.com/office/drawing/2014/main" id="{7523C510-F0E0-449B-915B-61CC86006838}"/>
              </a:ext>
            </a:extLst>
          </p:cNvPr>
          <p:cNvSpPr>
            <a:spLocks noChangeAspect="1"/>
          </p:cNvSpPr>
          <p:nvPr/>
        </p:nvSpPr>
        <p:spPr>
          <a:xfrm rot="9900000">
            <a:off x="8213359" y="5185179"/>
            <a:ext cx="287196" cy="243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2022-10-26T07:29:08Z</dcterms:modified>
</cp:coreProperties>
</file>