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0A34496C-A0A8-4785-8A01-712D581CE11D}"/>
              </a:ext>
            </a:extLst>
          </p:cNvPr>
          <p:cNvSpPr/>
          <p:nvPr/>
        </p:nvSpPr>
        <p:spPr>
          <a:xfrm>
            <a:off x="6292116" y="5076416"/>
            <a:ext cx="86" cy="20"/>
          </a:xfrm>
          <a:custGeom>
            <a:avLst/>
            <a:gdLst>
              <a:gd name="connsiteX0" fmla="*/ 0 w 128"/>
              <a:gd name="connsiteY0" fmla="*/ 30 h 30"/>
              <a:gd name="connsiteX1" fmla="*/ 0 w 128"/>
              <a:gd name="connsiteY1" fmla="*/ 30 h 30"/>
              <a:gd name="connsiteX2" fmla="*/ 0 w 128"/>
              <a:gd name="connsiteY2" fmla="*/ 30 h 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" h="30">
                <a:moveTo>
                  <a:pt x="0" y="30"/>
                </a:moveTo>
                <a:cubicBezTo>
                  <a:pt x="136" y="30"/>
                  <a:pt x="204" y="-38"/>
                  <a:pt x="0" y="30"/>
                </a:cubicBezTo>
                <a:lnTo>
                  <a:pt x="0" y="30"/>
                </a:lnTo>
                <a:close/>
              </a:path>
            </a:pathLst>
          </a:custGeom>
          <a:solidFill>
            <a:srgbClr val="000000"/>
          </a:solidFill>
          <a:ln w="680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E927BE2E-05B3-4BCF-8635-849CE5B6BE24}"/>
              </a:ext>
            </a:extLst>
          </p:cNvPr>
          <p:cNvGrpSpPr/>
          <p:nvPr/>
        </p:nvGrpSpPr>
        <p:grpSpPr>
          <a:xfrm>
            <a:off x="3725735" y="1929740"/>
            <a:ext cx="4409862" cy="3935146"/>
            <a:chOff x="3524135" y="1589699"/>
            <a:chExt cx="5171984" cy="4615227"/>
          </a:xfrm>
          <a:scene3d>
            <a:camera prst="isometricTopUp"/>
            <a:lightRig rig="threePt" dir="t"/>
          </a:scene3d>
        </p:grpSpPr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id="{1B3D9B83-1AA7-4F1B-BDC3-2911E3D6DFE1}"/>
                </a:ext>
              </a:extLst>
            </p:cNvPr>
            <p:cNvSpPr/>
            <p:nvPr/>
          </p:nvSpPr>
          <p:spPr>
            <a:xfrm>
              <a:off x="4171227" y="1949024"/>
              <a:ext cx="3072092" cy="1965153"/>
            </a:xfrm>
            <a:custGeom>
              <a:avLst/>
              <a:gdLst>
                <a:gd name="connsiteX0" fmla="*/ 4438190 w 4563938"/>
                <a:gd name="connsiteY0" fmla="*/ 1399527 h 2919456"/>
                <a:gd name="connsiteX1" fmla="*/ 4272931 w 4563938"/>
                <a:gd name="connsiteY1" fmla="*/ 1359522 h 2919456"/>
                <a:gd name="connsiteX2" fmla="*/ 3957381 w 4563938"/>
                <a:gd name="connsiteY2" fmla="*/ 1428170 h 2919456"/>
                <a:gd name="connsiteX3" fmla="*/ 3916220 w 4563938"/>
                <a:gd name="connsiteY3" fmla="*/ 1439668 h 2919456"/>
                <a:gd name="connsiteX4" fmla="*/ 3705785 w 4563938"/>
                <a:gd name="connsiteY4" fmla="*/ 1418577 h 2919456"/>
                <a:gd name="connsiteX5" fmla="*/ 3574681 w 4563938"/>
                <a:gd name="connsiteY5" fmla="*/ 1238283 h 2919456"/>
                <a:gd name="connsiteX6" fmla="*/ 3579851 w 4563938"/>
                <a:gd name="connsiteY6" fmla="*/ 1187052 h 2919456"/>
                <a:gd name="connsiteX7" fmla="*/ 3700410 w 4563938"/>
                <a:gd name="connsiteY7" fmla="*/ 895383 h 2919456"/>
                <a:gd name="connsiteX8" fmla="*/ 3856076 w 4563938"/>
                <a:gd name="connsiteY8" fmla="*/ 644263 h 2919456"/>
                <a:gd name="connsiteX9" fmla="*/ 3936494 w 4563938"/>
                <a:gd name="connsiteY9" fmla="*/ 520233 h 2919456"/>
                <a:gd name="connsiteX10" fmla="*/ 4005619 w 4563938"/>
                <a:gd name="connsiteY10" fmla="*/ 412533 h 2919456"/>
                <a:gd name="connsiteX11" fmla="*/ 3353088 w 4563938"/>
                <a:gd name="connsiteY11" fmla="*/ 234960 h 2919456"/>
                <a:gd name="connsiteX12" fmla="*/ 2918544 w 4563938"/>
                <a:gd name="connsiteY12" fmla="*/ 452334 h 2919456"/>
                <a:gd name="connsiteX13" fmla="*/ 2925007 w 4563938"/>
                <a:gd name="connsiteY13" fmla="*/ 715156 h 2919456"/>
                <a:gd name="connsiteX14" fmla="*/ 2920109 w 4563938"/>
                <a:gd name="connsiteY14" fmla="*/ 901710 h 2919456"/>
                <a:gd name="connsiteX15" fmla="*/ 2425489 w 4563938"/>
                <a:gd name="connsiteY15" fmla="*/ 1201747 h 2919456"/>
                <a:gd name="connsiteX16" fmla="*/ 2180493 w 4563938"/>
                <a:gd name="connsiteY16" fmla="*/ 1038870 h 2919456"/>
                <a:gd name="connsiteX17" fmla="*/ 2247780 w 4563938"/>
                <a:gd name="connsiteY17" fmla="*/ 714339 h 2919456"/>
                <a:gd name="connsiteX18" fmla="*/ 2378477 w 4563938"/>
                <a:gd name="connsiteY18" fmla="*/ 601536 h 2919456"/>
                <a:gd name="connsiteX19" fmla="*/ 2530944 w 4563938"/>
                <a:gd name="connsiteY19" fmla="*/ 515199 h 2919456"/>
                <a:gd name="connsiteX20" fmla="*/ 2481142 w 4563938"/>
                <a:gd name="connsiteY20" fmla="*/ 176109 h 2919456"/>
                <a:gd name="connsiteX21" fmla="*/ 2278940 w 4563938"/>
                <a:gd name="connsiteY21" fmla="*/ 89704 h 2919456"/>
                <a:gd name="connsiteX22" fmla="*/ 1534085 w 4563938"/>
                <a:gd name="connsiteY22" fmla="*/ 32 h 2919456"/>
                <a:gd name="connsiteX23" fmla="*/ 1516124 w 4563938"/>
                <a:gd name="connsiteY23" fmla="*/ 17177 h 2919456"/>
                <a:gd name="connsiteX24" fmla="*/ 1295824 w 4563938"/>
                <a:gd name="connsiteY24" fmla="*/ 710189 h 2919456"/>
                <a:gd name="connsiteX25" fmla="*/ 1159276 w 4563938"/>
                <a:gd name="connsiteY25" fmla="*/ 850479 h 2919456"/>
                <a:gd name="connsiteX26" fmla="*/ 791339 w 4563938"/>
                <a:gd name="connsiteY26" fmla="*/ 800949 h 2919456"/>
                <a:gd name="connsiteX27" fmla="*/ 719494 w 4563938"/>
                <a:gd name="connsiteY27" fmla="*/ 695766 h 2919456"/>
                <a:gd name="connsiteX28" fmla="*/ 281820 w 4563938"/>
                <a:gd name="connsiteY28" fmla="*/ 675899 h 2919456"/>
                <a:gd name="connsiteX29" fmla="*/ 14099 w 4563938"/>
                <a:gd name="connsiteY29" fmla="*/ 993422 h 2919456"/>
                <a:gd name="connsiteX30" fmla="*/ 85333 w 4563938"/>
                <a:gd name="connsiteY30" fmla="*/ 1269171 h 2919456"/>
                <a:gd name="connsiteX31" fmla="*/ 221268 w 4563938"/>
                <a:gd name="connsiteY31" fmla="*/ 1317884 h 2919456"/>
                <a:gd name="connsiteX32" fmla="*/ 428301 w 4563938"/>
                <a:gd name="connsiteY32" fmla="*/ 1291758 h 2919456"/>
                <a:gd name="connsiteX33" fmla="*/ 611249 w 4563938"/>
                <a:gd name="connsiteY33" fmla="*/ 1261483 h 2919456"/>
                <a:gd name="connsiteX34" fmla="*/ 755212 w 4563938"/>
                <a:gd name="connsiteY34" fmla="*/ 1416060 h 2919456"/>
                <a:gd name="connsiteX35" fmla="*/ 732965 w 4563938"/>
                <a:gd name="connsiteY35" fmla="*/ 1509881 h 2919456"/>
                <a:gd name="connsiteX36" fmla="*/ 543145 w 4563938"/>
                <a:gd name="connsiteY36" fmla="*/ 1895916 h 2919456"/>
                <a:gd name="connsiteX37" fmla="*/ 336385 w 4563938"/>
                <a:gd name="connsiteY37" fmla="*/ 2297735 h 2919456"/>
                <a:gd name="connsiteX38" fmla="*/ 364415 w 4563938"/>
                <a:gd name="connsiteY38" fmla="*/ 2302769 h 2919456"/>
                <a:gd name="connsiteX39" fmla="*/ 368565 w 4563938"/>
                <a:gd name="connsiteY39" fmla="*/ 2307396 h 2919456"/>
                <a:gd name="connsiteX40" fmla="*/ 370538 w 4563938"/>
                <a:gd name="connsiteY40" fmla="*/ 2308348 h 2919456"/>
                <a:gd name="connsiteX41" fmla="*/ 372648 w 4563938"/>
                <a:gd name="connsiteY41" fmla="*/ 2309165 h 2919456"/>
                <a:gd name="connsiteX42" fmla="*/ 372920 w 4563938"/>
                <a:gd name="connsiteY42" fmla="*/ 2309301 h 2919456"/>
                <a:gd name="connsiteX43" fmla="*/ 375437 w 4563938"/>
                <a:gd name="connsiteY43" fmla="*/ 2310117 h 2919456"/>
                <a:gd name="connsiteX44" fmla="*/ 375777 w 4563938"/>
                <a:gd name="connsiteY44" fmla="*/ 2310253 h 2919456"/>
                <a:gd name="connsiteX45" fmla="*/ 379111 w 4563938"/>
                <a:gd name="connsiteY45" fmla="*/ 2311138 h 2919456"/>
                <a:gd name="connsiteX46" fmla="*/ 797599 w 4563938"/>
                <a:gd name="connsiteY46" fmla="*/ 2416661 h 2919456"/>
                <a:gd name="connsiteX47" fmla="*/ 1216903 w 4563938"/>
                <a:gd name="connsiteY47" fmla="*/ 2508918 h 2919456"/>
                <a:gd name="connsiteX48" fmla="*/ 1462852 w 4563938"/>
                <a:gd name="connsiteY48" fmla="*/ 2456598 h 2919456"/>
                <a:gd name="connsiteX49" fmla="*/ 1510817 w 4563938"/>
                <a:gd name="connsiteY49" fmla="*/ 2319030 h 2919456"/>
                <a:gd name="connsiteX50" fmla="*/ 1483058 w 4563938"/>
                <a:gd name="connsiteY50" fmla="*/ 1982593 h 2919456"/>
                <a:gd name="connsiteX51" fmla="*/ 1648657 w 4563938"/>
                <a:gd name="connsiteY51" fmla="*/ 1723173 h 2919456"/>
                <a:gd name="connsiteX52" fmla="*/ 2083814 w 4563938"/>
                <a:gd name="connsiteY52" fmla="*/ 1639489 h 2919456"/>
                <a:gd name="connsiteX53" fmla="*/ 2303773 w 4563938"/>
                <a:gd name="connsiteY53" fmla="*/ 1759164 h 2919456"/>
                <a:gd name="connsiteX54" fmla="*/ 2351194 w 4563938"/>
                <a:gd name="connsiteY54" fmla="*/ 1931770 h 2919456"/>
                <a:gd name="connsiteX55" fmla="*/ 2312414 w 4563938"/>
                <a:gd name="connsiteY55" fmla="*/ 2051990 h 2919456"/>
                <a:gd name="connsiteX56" fmla="*/ 2077486 w 4563938"/>
                <a:gd name="connsiteY56" fmla="*/ 2310797 h 2919456"/>
                <a:gd name="connsiteX57" fmla="*/ 1994415 w 4563938"/>
                <a:gd name="connsiteY57" fmla="*/ 2354953 h 2919456"/>
                <a:gd name="connsiteX58" fmla="*/ 1836776 w 4563938"/>
                <a:gd name="connsiteY58" fmla="*/ 2468776 h 2919456"/>
                <a:gd name="connsiteX59" fmla="*/ 1820379 w 4563938"/>
                <a:gd name="connsiteY59" fmla="*/ 2612876 h 2919456"/>
                <a:gd name="connsiteX60" fmla="*/ 1962438 w 4563938"/>
                <a:gd name="connsiteY60" fmla="*/ 2757044 h 2919456"/>
                <a:gd name="connsiteX61" fmla="*/ 2437668 w 4563938"/>
                <a:gd name="connsiteY61" fmla="*/ 2915975 h 2919456"/>
                <a:gd name="connsiteX62" fmla="*/ 2864388 w 4563938"/>
                <a:gd name="connsiteY62" fmla="*/ 2910396 h 2919456"/>
                <a:gd name="connsiteX63" fmla="*/ 2898405 w 4563938"/>
                <a:gd name="connsiteY63" fmla="*/ 2862771 h 2919456"/>
                <a:gd name="connsiteX64" fmla="*/ 3111630 w 4563938"/>
                <a:gd name="connsiteY64" fmla="*/ 2375636 h 2919456"/>
                <a:gd name="connsiteX65" fmla="*/ 3194565 w 4563938"/>
                <a:gd name="connsiteY65" fmla="*/ 2025456 h 2919456"/>
                <a:gd name="connsiteX66" fmla="*/ 3330160 w 4563938"/>
                <a:gd name="connsiteY66" fmla="*/ 1792705 h 2919456"/>
                <a:gd name="connsiteX67" fmla="*/ 3567536 w 4563938"/>
                <a:gd name="connsiteY67" fmla="*/ 1699224 h 2919456"/>
                <a:gd name="connsiteX68" fmla="*/ 3778583 w 4563938"/>
                <a:gd name="connsiteY68" fmla="*/ 1733378 h 2919456"/>
                <a:gd name="connsiteX69" fmla="*/ 3833896 w 4563938"/>
                <a:gd name="connsiteY69" fmla="*/ 1785086 h 2919456"/>
                <a:gd name="connsiteX70" fmla="*/ 3918057 w 4563938"/>
                <a:gd name="connsiteY70" fmla="*/ 1894759 h 2919456"/>
                <a:gd name="connsiteX71" fmla="*/ 4108625 w 4563938"/>
                <a:gd name="connsiteY71" fmla="*/ 1983001 h 2919456"/>
                <a:gd name="connsiteX72" fmla="*/ 4552150 w 4563938"/>
                <a:gd name="connsiteY72" fmla="*/ 1666908 h 2919456"/>
                <a:gd name="connsiteX73" fmla="*/ 4438190 w 4563938"/>
                <a:gd name="connsiteY73" fmla="*/ 1399527 h 291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563938" h="2919456">
                  <a:moveTo>
                    <a:pt x="4438190" y="1399527"/>
                  </a:moveTo>
                  <a:cubicBezTo>
                    <a:pt x="4386279" y="1373946"/>
                    <a:pt x="4330762" y="1360203"/>
                    <a:pt x="4272931" y="1359522"/>
                  </a:cubicBezTo>
                  <a:cubicBezTo>
                    <a:pt x="4162645" y="1358161"/>
                    <a:pt x="4058142" y="1385172"/>
                    <a:pt x="3957381" y="1428170"/>
                  </a:cubicBezTo>
                  <a:cubicBezTo>
                    <a:pt x="3944046" y="1433885"/>
                    <a:pt x="3930507" y="1438648"/>
                    <a:pt x="3916220" y="1439668"/>
                  </a:cubicBezTo>
                  <a:cubicBezTo>
                    <a:pt x="3844918" y="1444771"/>
                    <a:pt x="3774297" y="1438171"/>
                    <a:pt x="3705785" y="1418577"/>
                  </a:cubicBezTo>
                  <a:cubicBezTo>
                    <a:pt x="3617203" y="1393268"/>
                    <a:pt x="3572775" y="1330403"/>
                    <a:pt x="3574681" y="1238283"/>
                  </a:cubicBezTo>
                  <a:cubicBezTo>
                    <a:pt x="3575021" y="1221138"/>
                    <a:pt x="3576858" y="1203924"/>
                    <a:pt x="3579851" y="1187052"/>
                  </a:cubicBezTo>
                  <a:cubicBezTo>
                    <a:pt x="3598833" y="1081120"/>
                    <a:pt x="3646730" y="986959"/>
                    <a:pt x="3700410" y="895383"/>
                  </a:cubicBezTo>
                  <a:cubicBezTo>
                    <a:pt x="3750213" y="810406"/>
                    <a:pt x="3802736" y="727062"/>
                    <a:pt x="3856076" y="644263"/>
                  </a:cubicBezTo>
                  <a:cubicBezTo>
                    <a:pt x="3882746" y="602829"/>
                    <a:pt x="3909620" y="561531"/>
                    <a:pt x="3936494" y="520233"/>
                  </a:cubicBezTo>
                  <a:cubicBezTo>
                    <a:pt x="3943026" y="510232"/>
                    <a:pt x="3999087" y="411104"/>
                    <a:pt x="4005619" y="412533"/>
                  </a:cubicBezTo>
                  <a:cubicBezTo>
                    <a:pt x="3784911" y="365112"/>
                    <a:pt x="3566176" y="309119"/>
                    <a:pt x="3353088" y="234960"/>
                  </a:cubicBezTo>
                  <a:cubicBezTo>
                    <a:pt x="3177488" y="173864"/>
                    <a:pt x="2977327" y="279591"/>
                    <a:pt x="2918544" y="452334"/>
                  </a:cubicBezTo>
                  <a:cubicBezTo>
                    <a:pt x="2888336" y="541121"/>
                    <a:pt x="2894800" y="628478"/>
                    <a:pt x="2925007" y="715156"/>
                  </a:cubicBezTo>
                  <a:cubicBezTo>
                    <a:pt x="2946983" y="778225"/>
                    <a:pt x="2944261" y="840137"/>
                    <a:pt x="2920109" y="901710"/>
                  </a:cubicBezTo>
                  <a:cubicBezTo>
                    <a:pt x="2847855" y="1085883"/>
                    <a:pt x="2625446" y="1220729"/>
                    <a:pt x="2425489" y="1201747"/>
                  </a:cubicBezTo>
                  <a:cubicBezTo>
                    <a:pt x="2319013" y="1191610"/>
                    <a:pt x="2222539" y="1142965"/>
                    <a:pt x="2180493" y="1038870"/>
                  </a:cubicBezTo>
                  <a:cubicBezTo>
                    <a:pt x="2135249" y="926883"/>
                    <a:pt x="2174982" y="804691"/>
                    <a:pt x="2247780" y="714339"/>
                  </a:cubicBezTo>
                  <a:cubicBezTo>
                    <a:pt x="2283975" y="669368"/>
                    <a:pt x="2328538" y="630656"/>
                    <a:pt x="2378477" y="601536"/>
                  </a:cubicBezTo>
                  <a:cubicBezTo>
                    <a:pt x="2428347" y="572417"/>
                    <a:pt x="2490667" y="558538"/>
                    <a:pt x="2530944" y="515199"/>
                  </a:cubicBezTo>
                  <a:cubicBezTo>
                    <a:pt x="2628032" y="410764"/>
                    <a:pt x="2588707" y="254214"/>
                    <a:pt x="2481142" y="176109"/>
                  </a:cubicBezTo>
                  <a:cubicBezTo>
                    <a:pt x="2420386" y="132022"/>
                    <a:pt x="2350446" y="108345"/>
                    <a:pt x="2278940" y="89704"/>
                  </a:cubicBezTo>
                  <a:cubicBezTo>
                    <a:pt x="2034760" y="26090"/>
                    <a:pt x="1784865" y="9285"/>
                    <a:pt x="1534085" y="32"/>
                  </a:cubicBezTo>
                  <a:cubicBezTo>
                    <a:pt x="1520138" y="-512"/>
                    <a:pt x="1518029" y="5815"/>
                    <a:pt x="1516124" y="17177"/>
                  </a:cubicBezTo>
                  <a:cubicBezTo>
                    <a:pt x="1476391" y="258908"/>
                    <a:pt x="1399647" y="488869"/>
                    <a:pt x="1295824" y="710189"/>
                  </a:cubicBezTo>
                  <a:cubicBezTo>
                    <a:pt x="1266569" y="772510"/>
                    <a:pt x="1222482" y="821496"/>
                    <a:pt x="1159276" y="850479"/>
                  </a:cubicBezTo>
                  <a:cubicBezTo>
                    <a:pt x="1050283" y="900417"/>
                    <a:pt x="874819" y="898852"/>
                    <a:pt x="791339" y="800949"/>
                  </a:cubicBezTo>
                  <a:cubicBezTo>
                    <a:pt x="763785" y="768632"/>
                    <a:pt x="746640" y="728491"/>
                    <a:pt x="719494" y="695766"/>
                  </a:cubicBezTo>
                  <a:cubicBezTo>
                    <a:pt x="615671" y="570580"/>
                    <a:pt x="407958" y="609020"/>
                    <a:pt x="281820" y="675899"/>
                  </a:cubicBezTo>
                  <a:cubicBezTo>
                    <a:pt x="157859" y="741622"/>
                    <a:pt x="54376" y="857895"/>
                    <a:pt x="14099" y="993422"/>
                  </a:cubicBezTo>
                  <a:cubicBezTo>
                    <a:pt x="-15292" y="1092142"/>
                    <a:pt x="-2025" y="1203720"/>
                    <a:pt x="85333" y="1269171"/>
                  </a:cubicBezTo>
                  <a:cubicBezTo>
                    <a:pt x="124317" y="1298426"/>
                    <a:pt x="172759" y="1313258"/>
                    <a:pt x="221268" y="1317884"/>
                  </a:cubicBezTo>
                  <a:cubicBezTo>
                    <a:pt x="292161" y="1324688"/>
                    <a:pt x="360945" y="1312918"/>
                    <a:pt x="428301" y="1291758"/>
                  </a:cubicBezTo>
                  <a:cubicBezTo>
                    <a:pt x="487764" y="1273049"/>
                    <a:pt x="547771" y="1256584"/>
                    <a:pt x="611249" y="1261483"/>
                  </a:cubicBezTo>
                  <a:cubicBezTo>
                    <a:pt x="697654" y="1268150"/>
                    <a:pt x="760995" y="1326117"/>
                    <a:pt x="755212" y="1416060"/>
                  </a:cubicBezTo>
                  <a:cubicBezTo>
                    <a:pt x="753171" y="1448241"/>
                    <a:pt x="743782" y="1479469"/>
                    <a:pt x="732965" y="1509881"/>
                  </a:cubicBezTo>
                  <a:cubicBezTo>
                    <a:pt x="685136" y="1643843"/>
                    <a:pt x="608051" y="1769573"/>
                    <a:pt x="543145" y="1895916"/>
                  </a:cubicBezTo>
                  <a:cubicBezTo>
                    <a:pt x="474293" y="2029946"/>
                    <a:pt x="405441" y="2163908"/>
                    <a:pt x="336385" y="2297735"/>
                  </a:cubicBezTo>
                  <a:cubicBezTo>
                    <a:pt x="336385" y="2297735"/>
                    <a:pt x="364415" y="2302769"/>
                    <a:pt x="364415" y="2302769"/>
                  </a:cubicBezTo>
                  <a:cubicBezTo>
                    <a:pt x="364891" y="2304538"/>
                    <a:pt x="366184" y="2306035"/>
                    <a:pt x="368565" y="2307396"/>
                  </a:cubicBezTo>
                  <a:cubicBezTo>
                    <a:pt x="369110" y="2307736"/>
                    <a:pt x="369722" y="2308008"/>
                    <a:pt x="370538" y="2308348"/>
                  </a:cubicBezTo>
                  <a:cubicBezTo>
                    <a:pt x="371151" y="2308620"/>
                    <a:pt x="371899" y="2308892"/>
                    <a:pt x="372648" y="2309165"/>
                  </a:cubicBezTo>
                  <a:cubicBezTo>
                    <a:pt x="372784" y="2309233"/>
                    <a:pt x="372852" y="2309233"/>
                    <a:pt x="372920" y="2309301"/>
                  </a:cubicBezTo>
                  <a:cubicBezTo>
                    <a:pt x="373668" y="2309573"/>
                    <a:pt x="374553" y="2309845"/>
                    <a:pt x="375437" y="2310117"/>
                  </a:cubicBezTo>
                  <a:cubicBezTo>
                    <a:pt x="375573" y="2310185"/>
                    <a:pt x="375641" y="2310185"/>
                    <a:pt x="375777" y="2310253"/>
                  </a:cubicBezTo>
                  <a:cubicBezTo>
                    <a:pt x="376798" y="2310525"/>
                    <a:pt x="377886" y="2310866"/>
                    <a:pt x="379111" y="2311138"/>
                  </a:cubicBezTo>
                  <a:cubicBezTo>
                    <a:pt x="518788" y="2345496"/>
                    <a:pt x="657853" y="2382575"/>
                    <a:pt x="797599" y="2416661"/>
                  </a:cubicBezTo>
                  <a:cubicBezTo>
                    <a:pt x="936664" y="2450543"/>
                    <a:pt x="1074980" y="2488711"/>
                    <a:pt x="1216903" y="2508918"/>
                  </a:cubicBezTo>
                  <a:cubicBezTo>
                    <a:pt x="1303988" y="2521300"/>
                    <a:pt x="1388557" y="2509258"/>
                    <a:pt x="1462852" y="2456598"/>
                  </a:cubicBezTo>
                  <a:cubicBezTo>
                    <a:pt x="1515375" y="2419383"/>
                    <a:pt x="1527962" y="2380806"/>
                    <a:pt x="1510817" y="2319030"/>
                  </a:cubicBezTo>
                  <a:cubicBezTo>
                    <a:pt x="1480201" y="2208676"/>
                    <a:pt x="1462308" y="2097165"/>
                    <a:pt x="1483058" y="1982593"/>
                  </a:cubicBezTo>
                  <a:cubicBezTo>
                    <a:pt x="1502789" y="1873532"/>
                    <a:pt x="1554292" y="1783589"/>
                    <a:pt x="1648657" y="1723173"/>
                  </a:cubicBezTo>
                  <a:cubicBezTo>
                    <a:pt x="1782075" y="1637720"/>
                    <a:pt x="1928556" y="1610642"/>
                    <a:pt x="2083814" y="1639489"/>
                  </a:cubicBezTo>
                  <a:cubicBezTo>
                    <a:pt x="2168995" y="1655341"/>
                    <a:pt x="2245603" y="1691741"/>
                    <a:pt x="2303773" y="1759164"/>
                  </a:cubicBezTo>
                  <a:cubicBezTo>
                    <a:pt x="2346772" y="1809034"/>
                    <a:pt x="2366366" y="1865912"/>
                    <a:pt x="2351194" y="1931770"/>
                  </a:cubicBezTo>
                  <a:cubicBezTo>
                    <a:pt x="2341669" y="1972864"/>
                    <a:pt x="2329423" y="2013277"/>
                    <a:pt x="2312414" y="2051990"/>
                  </a:cubicBezTo>
                  <a:cubicBezTo>
                    <a:pt x="2263020" y="2164453"/>
                    <a:pt x="2192127" y="2257321"/>
                    <a:pt x="2077486" y="2310797"/>
                  </a:cubicBezTo>
                  <a:cubicBezTo>
                    <a:pt x="2049116" y="2324065"/>
                    <a:pt x="2021833" y="2339781"/>
                    <a:pt x="1994415" y="2354953"/>
                  </a:cubicBezTo>
                  <a:cubicBezTo>
                    <a:pt x="1937265" y="2386521"/>
                    <a:pt x="1881952" y="2420743"/>
                    <a:pt x="1836776" y="2468776"/>
                  </a:cubicBezTo>
                  <a:cubicBezTo>
                    <a:pt x="1793097" y="2515245"/>
                    <a:pt x="1788062" y="2558516"/>
                    <a:pt x="1820379" y="2612876"/>
                  </a:cubicBezTo>
                  <a:cubicBezTo>
                    <a:pt x="1855826" y="2672543"/>
                    <a:pt x="1906377" y="2717787"/>
                    <a:pt x="1962438" y="2757044"/>
                  </a:cubicBezTo>
                  <a:cubicBezTo>
                    <a:pt x="2105041" y="2856920"/>
                    <a:pt x="2266422" y="2901143"/>
                    <a:pt x="2437668" y="2915975"/>
                  </a:cubicBezTo>
                  <a:cubicBezTo>
                    <a:pt x="2553872" y="2926045"/>
                    <a:pt x="2748455" y="2911145"/>
                    <a:pt x="2864388" y="2910396"/>
                  </a:cubicBezTo>
                  <a:cubicBezTo>
                    <a:pt x="2877995" y="2896789"/>
                    <a:pt x="2874185" y="2897946"/>
                    <a:pt x="2898405" y="2862771"/>
                  </a:cubicBezTo>
                  <a:cubicBezTo>
                    <a:pt x="3001275" y="2713297"/>
                    <a:pt x="3065229" y="2552460"/>
                    <a:pt x="3111630" y="2375636"/>
                  </a:cubicBezTo>
                  <a:cubicBezTo>
                    <a:pt x="3142109" y="2259567"/>
                    <a:pt x="3165309" y="2141797"/>
                    <a:pt x="3194565" y="2025456"/>
                  </a:cubicBezTo>
                  <a:cubicBezTo>
                    <a:pt x="3217357" y="1934832"/>
                    <a:pt x="3256886" y="1853870"/>
                    <a:pt x="3330160" y="1792705"/>
                  </a:cubicBezTo>
                  <a:cubicBezTo>
                    <a:pt x="3398876" y="1735351"/>
                    <a:pt x="3479431" y="1706028"/>
                    <a:pt x="3567536" y="1699224"/>
                  </a:cubicBezTo>
                  <a:cubicBezTo>
                    <a:pt x="3640063" y="1693645"/>
                    <a:pt x="3711840" y="1699701"/>
                    <a:pt x="3778583" y="1733378"/>
                  </a:cubicBezTo>
                  <a:cubicBezTo>
                    <a:pt x="3802124" y="1745217"/>
                    <a:pt x="3823215" y="1760184"/>
                    <a:pt x="3833896" y="1785086"/>
                  </a:cubicBezTo>
                  <a:cubicBezTo>
                    <a:pt x="3852743" y="1828901"/>
                    <a:pt x="3882746" y="1863939"/>
                    <a:pt x="3918057" y="1894759"/>
                  </a:cubicBezTo>
                  <a:cubicBezTo>
                    <a:pt x="3972893" y="1942520"/>
                    <a:pt x="4031880" y="1980348"/>
                    <a:pt x="4108625" y="1983001"/>
                  </a:cubicBezTo>
                  <a:cubicBezTo>
                    <a:pt x="4303615" y="1989737"/>
                    <a:pt x="4494864" y="1854278"/>
                    <a:pt x="4552150" y="1666908"/>
                  </a:cubicBezTo>
                  <a:cubicBezTo>
                    <a:pt x="4586712" y="1552744"/>
                    <a:pt x="4544257" y="1451779"/>
                    <a:pt x="4438190" y="1399527"/>
                  </a:cubicBezTo>
                  <a:close/>
                </a:path>
              </a:pathLst>
            </a:custGeom>
            <a:solidFill>
              <a:schemeClr val="accent2"/>
            </a:solidFill>
            <a:ln w="6800" cap="flat">
              <a:noFill/>
              <a:prstDash val="solid"/>
              <a:miter/>
            </a:ln>
            <a:sp3d extrusionH="57150">
              <a:bevelT/>
              <a:bevelB/>
            </a:sp3d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id="{3918C7E5-D7A2-407F-9F9C-F55FBDD497FE}"/>
                </a:ext>
              </a:extLst>
            </p:cNvPr>
            <p:cNvSpPr/>
            <p:nvPr/>
          </p:nvSpPr>
          <p:spPr>
            <a:xfrm>
              <a:off x="5061878" y="3456616"/>
              <a:ext cx="3234678" cy="2748310"/>
            </a:xfrm>
            <a:custGeom>
              <a:avLst/>
              <a:gdLst>
                <a:gd name="connsiteX0" fmla="*/ 4802655 w 4805478"/>
                <a:gd name="connsiteY0" fmla="*/ 3026708 h 4082923"/>
                <a:gd name="connsiteX1" fmla="*/ 4677264 w 4805478"/>
                <a:gd name="connsiteY1" fmla="*/ 2777833 h 4082923"/>
                <a:gd name="connsiteX2" fmla="*/ 4372941 w 4805478"/>
                <a:gd name="connsiteY2" fmla="*/ 2674214 h 4082923"/>
                <a:gd name="connsiteX3" fmla="*/ 4018271 w 4805478"/>
                <a:gd name="connsiteY3" fmla="*/ 2765791 h 4082923"/>
                <a:gd name="connsiteX4" fmla="*/ 3831649 w 4805478"/>
                <a:gd name="connsiteY4" fmla="*/ 2637407 h 4082923"/>
                <a:gd name="connsiteX5" fmla="*/ 3845256 w 4805478"/>
                <a:gd name="connsiteY5" fmla="*/ 2417788 h 4082923"/>
                <a:gd name="connsiteX6" fmla="*/ 4278643 w 4805478"/>
                <a:gd name="connsiteY6" fmla="*/ 1359629 h 4082923"/>
                <a:gd name="connsiteX7" fmla="*/ 4311232 w 4805478"/>
                <a:gd name="connsiteY7" fmla="*/ 1284449 h 4082923"/>
                <a:gd name="connsiteX8" fmla="*/ 4267349 w 4805478"/>
                <a:gd name="connsiteY8" fmla="*/ 1303227 h 4082923"/>
                <a:gd name="connsiteX9" fmla="*/ 4267281 w 4805478"/>
                <a:gd name="connsiteY9" fmla="*/ 1300846 h 4082923"/>
                <a:gd name="connsiteX10" fmla="*/ 4266805 w 4805478"/>
                <a:gd name="connsiteY10" fmla="*/ 1298056 h 4082923"/>
                <a:gd name="connsiteX11" fmla="*/ 4172575 w 4805478"/>
                <a:gd name="connsiteY11" fmla="*/ 1309010 h 4082923"/>
                <a:gd name="connsiteX12" fmla="*/ 3855665 w 4805478"/>
                <a:gd name="connsiteY12" fmla="*/ 1307037 h 4082923"/>
                <a:gd name="connsiteX13" fmla="*/ 3363427 w 4805478"/>
                <a:gd name="connsiteY13" fmla="*/ 1174299 h 4082923"/>
                <a:gd name="connsiteX14" fmla="*/ 3152312 w 4805478"/>
                <a:gd name="connsiteY14" fmla="*/ 1046596 h 4082923"/>
                <a:gd name="connsiteX15" fmla="*/ 3097611 w 4805478"/>
                <a:gd name="connsiteY15" fmla="*/ 924540 h 4082923"/>
                <a:gd name="connsiteX16" fmla="*/ 3197216 w 4805478"/>
                <a:gd name="connsiteY16" fmla="*/ 735605 h 4082923"/>
                <a:gd name="connsiteX17" fmla="*/ 3389757 w 4805478"/>
                <a:gd name="connsiteY17" fmla="*/ 619332 h 4082923"/>
                <a:gd name="connsiteX18" fmla="*/ 3557192 w 4805478"/>
                <a:gd name="connsiteY18" fmla="*/ 482988 h 4082923"/>
                <a:gd name="connsiteX19" fmla="*/ 3560050 w 4805478"/>
                <a:gd name="connsiteY19" fmla="*/ 112466 h 4082923"/>
                <a:gd name="connsiteX20" fmla="*/ 3455683 w 4805478"/>
                <a:gd name="connsiteY20" fmla="*/ 26537 h 4082923"/>
                <a:gd name="connsiteX21" fmla="*/ 3328116 w 4805478"/>
                <a:gd name="connsiteY21" fmla="*/ 1023 h 4082923"/>
                <a:gd name="connsiteX22" fmla="*/ 3102578 w 4805478"/>
                <a:gd name="connsiteY22" fmla="*/ 21910 h 4082923"/>
                <a:gd name="connsiteX23" fmla="*/ 2877584 w 4805478"/>
                <a:gd name="connsiteY23" fmla="*/ 170160 h 4082923"/>
                <a:gd name="connsiteX24" fmla="*/ 2790294 w 4805478"/>
                <a:gd name="connsiteY24" fmla="*/ 586266 h 4082923"/>
                <a:gd name="connsiteX25" fmla="*/ 2805398 w 4805478"/>
                <a:gd name="connsiteY25" fmla="*/ 711520 h 4082923"/>
                <a:gd name="connsiteX26" fmla="*/ 2708107 w 4805478"/>
                <a:gd name="connsiteY26" fmla="*/ 858750 h 4082923"/>
                <a:gd name="connsiteX27" fmla="*/ 2432970 w 4805478"/>
                <a:gd name="connsiteY27" fmla="*/ 853851 h 4082923"/>
                <a:gd name="connsiteX28" fmla="*/ 1842420 w 4805478"/>
                <a:gd name="connsiteY28" fmla="*/ 682605 h 4082923"/>
                <a:gd name="connsiteX29" fmla="*/ 1534219 w 4805478"/>
                <a:gd name="connsiteY29" fmla="*/ 670631 h 4082923"/>
                <a:gd name="connsiteX30" fmla="*/ 1413727 w 4805478"/>
                <a:gd name="connsiteY30" fmla="*/ 912362 h 4082923"/>
                <a:gd name="connsiteX31" fmla="*/ 1224248 w 4805478"/>
                <a:gd name="connsiteY31" fmla="*/ 1480324 h 4082923"/>
                <a:gd name="connsiteX32" fmla="*/ 1163424 w 4805478"/>
                <a:gd name="connsiteY32" fmla="*/ 1616395 h 4082923"/>
                <a:gd name="connsiteX33" fmla="*/ 916182 w 4805478"/>
                <a:gd name="connsiteY33" fmla="*/ 1777368 h 4082923"/>
                <a:gd name="connsiteX34" fmla="*/ 727043 w 4805478"/>
                <a:gd name="connsiteY34" fmla="*/ 1703209 h 4082923"/>
                <a:gd name="connsiteX35" fmla="*/ 663293 w 4805478"/>
                <a:gd name="connsiteY35" fmla="*/ 1609388 h 4082923"/>
                <a:gd name="connsiteX36" fmla="*/ 522868 w 4805478"/>
                <a:gd name="connsiteY36" fmla="*/ 1491754 h 4082923"/>
                <a:gd name="connsiteX37" fmla="*/ 220721 w 4805478"/>
                <a:gd name="connsiteY37" fmla="*/ 1516927 h 4082923"/>
                <a:gd name="connsiteX38" fmla="*/ 26003 w 4805478"/>
                <a:gd name="connsiteY38" fmla="*/ 1754031 h 4082923"/>
                <a:gd name="connsiteX39" fmla="*/ 7157 w 4805478"/>
                <a:gd name="connsiteY39" fmla="*/ 1944872 h 4082923"/>
                <a:gd name="connsiteX40" fmla="*/ 195276 w 4805478"/>
                <a:gd name="connsiteY40" fmla="*/ 2090128 h 4082923"/>
                <a:gd name="connsiteX41" fmla="*/ 447824 w 4805478"/>
                <a:gd name="connsiteY41" fmla="*/ 2075500 h 4082923"/>
                <a:gd name="connsiteX42" fmla="*/ 670233 w 4805478"/>
                <a:gd name="connsiteY42" fmla="*/ 2073255 h 4082923"/>
                <a:gd name="connsiteX43" fmla="*/ 697379 w 4805478"/>
                <a:gd name="connsiteY43" fmla="*/ 2636999 h 4082923"/>
                <a:gd name="connsiteX44" fmla="*/ 319169 w 4805478"/>
                <a:gd name="connsiteY44" fmla="*/ 3243538 h 4082923"/>
                <a:gd name="connsiteX45" fmla="*/ 283994 w 4805478"/>
                <a:gd name="connsiteY45" fmla="*/ 3263812 h 4082923"/>
                <a:gd name="connsiteX46" fmla="*/ 436666 w 4805478"/>
                <a:gd name="connsiteY46" fmla="*/ 3311097 h 4082923"/>
                <a:gd name="connsiteX47" fmla="*/ 1371001 w 4805478"/>
                <a:gd name="connsiteY47" fmla="*/ 3426418 h 4082923"/>
                <a:gd name="connsiteX48" fmla="*/ 1625182 w 4805478"/>
                <a:gd name="connsiteY48" fmla="*/ 3168766 h 4082923"/>
                <a:gd name="connsiteX49" fmla="*/ 1627087 w 4805478"/>
                <a:gd name="connsiteY49" fmla="*/ 2810422 h 4082923"/>
                <a:gd name="connsiteX50" fmla="*/ 1772207 w 4805478"/>
                <a:gd name="connsiteY50" fmla="*/ 2446567 h 4082923"/>
                <a:gd name="connsiteX51" fmla="*/ 2325746 w 4805478"/>
                <a:gd name="connsiteY51" fmla="*/ 2388329 h 4082923"/>
                <a:gd name="connsiteX52" fmla="*/ 2514001 w 4805478"/>
                <a:gd name="connsiteY52" fmla="*/ 2630196 h 4082923"/>
                <a:gd name="connsiteX53" fmla="*/ 2428684 w 4805478"/>
                <a:gd name="connsiteY53" fmla="*/ 2872471 h 4082923"/>
                <a:gd name="connsiteX54" fmla="*/ 2009312 w 4805478"/>
                <a:gd name="connsiteY54" fmla="*/ 3247756 h 4082923"/>
                <a:gd name="connsiteX55" fmla="*/ 2370445 w 4805478"/>
                <a:gd name="connsiteY55" fmla="*/ 3930426 h 4082923"/>
                <a:gd name="connsiteX56" fmla="*/ 2869828 w 4805478"/>
                <a:gd name="connsiteY56" fmla="*/ 4054727 h 4082923"/>
                <a:gd name="connsiteX57" fmla="*/ 3118226 w 4805478"/>
                <a:gd name="connsiteY57" fmla="*/ 4073505 h 4082923"/>
                <a:gd name="connsiteX58" fmla="*/ 3239057 w 4805478"/>
                <a:gd name="connsiteY58" fmla="*/ 3796396 h 4082923"/>
                <a:gd name="connsiteX59" fmla="*/ 3364447 w 4805478"/>
                <a:gd name="connsiteY59" fmla="*/ 3467647 h 4082923"/>
                <a:gd name="connsiteX60" fmla="*/ 3469699 w 4805478"/>
                <a:gd name="connsiteY60" fmla="*/ 3231835 h 4082923"/>
                <a:gd name="connsiteX61" fmla="*/ 3546443 w 4805478"/>
                <a:gd name="connsiteY61" fmla="*/ 3124679 h 4082923"/>
                <a:gd name="connsiteX62" fmla="*/ 3782050 w 4805478"/>
                <a:gd name="connsiteY62" fmla="*/ 3051745 h 4082923"/>
                <a:gd name="connsiteX63" fmla="*/ 3873286 w 4805478"/>
                <a:gd name="connsiteY63" fmla="*/ 3083177 h 4082923"/>
                <a:gd name="connsiteX64" fmla="*/ 4112636 w 4805478"/>
                <a:gd name="connsiteY64" fmla="*/ 3396278 h 4082923"/>
                <a:gd name="connsiteX65" fmla="*/ 4801021 w 4805478"/>
                <a:gd name="connsiteY65" fmla="*/ 3132571 h 4082923"/>
                <a:gd name="connsiteX66" fmla="*/ 4802655 w 4805478"/>
                <a:gd name="connsiteY66" fmla="*/ 3026708 h 408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4805478" h="4082923">
                  <a:moveTo>
                    <a:pt x="4802655" y="3026708"/>
                  </a:moveTo>
                  <a:cubicBezTo>
                    <a:pt x="4791497" y="2932614"/>
                    <a:pt x="4747069" y="2842195"/>
                    <a:pt x="4677264" y="2777833"/>
                  </a:cubicBezTo>
                  <a:cubicBezTo>
                    <a:pt x="4597322" y="2704150"/>
                    <a:pt x="4481662" y="2663261"/>
                    <a:pt x="4372941" y="2674214"/>
                  </a:cubicBezTo>
                  <a:cubicBezTo>
                    <a:pt x="4251633" y="2686393"/>
                    <a:pt x="4145293" y="2775928"/>
                    <a:pt x="4018271" y="2765791"/>
                  </a:cubicBezTo>
                  <a:cubicBezTo>
                    <a:pt x="3939485" y="2759532"/>
                    <a:pt x="3871721" y="2702721"/>
                    <a:pt x="3831649" y="2637407"/>
                  </a:cubicBezTo>
                  <a:cubicBezTo>
                    <a:pt x="3783479" y="2559030"/>
                    <a:pt x="3817973" y="2497390"/>
                    <a:pt x="3845256" y="2417788"/>
                  </a:cubicBezTo>
                  <a:cubicBezTo>
                    <a:pt x="3968808" y="2056723"/>
                    <a:pt x="4130325" y="1710625"/>
                    <a:pt x="4278643" y="1359629"/>
                  </a:cubicBezTo>
                  <a:cubicBezTo>
                    <a:pt x="4289257" y="1334455"/>
                    <a:pt x="4300211" y="1309418"/>
                    <a:pt x="4311232" y="1284449"/>
                  </a:cubicBezTo>
                  <a:cubicBezTo>
                    <a:pt x="4311232" y="1284449"/>
                    <a:pt x="4267349" y="1303295"/>
                    <a:pt x="4267349" y="1303227"/>
                  </a:cubicBezTo>
                  <a:cubicBezTo>
                    <a:pt x="4267417" y="1302478"/>
                    <a:pt x="4267417" y="1301662"/>
                    <a:pt x="4267281" y="1300846"/>
                  </a:cubicBezTo>
                  <a:cubicBezTo>
                    <a:pt x="4267213" y="1299961"/>
                    <a:pt x="4267077" y="1299009"/>
                    <a:pt x="4266805" y="1298056"/>
                  </a:cubicBezTo>
                  <a:cubicBezTo>
                    <a:pt x="4234692" y="1301798"/>
                    <a:pt x="4203600" y="1305268"/>
                    <a:pt x="4172575" y="1309010"/>
                  </a:cubicBezTo>
                  <a:cubicBezTo>
                    <a:pt x="4066848" y="1321665"/>
                    <a:pt x="3961052" y="1322141"/>
                    <a:pt x="3855665" y="1307037"/>
                  </a:cubicBezTo>
                  <a:cubicBezTo>
                    <a:pt x="3686324" y="1282748"/>
                    <a:pt x="3522358" y="1237369"/>
                    <a:pt x="3363427" y="1174299"/>
                  </a:cubicBezTo>
                  <a:cubicBezTo>
                    <a:pt x="3286070" y="1143615"/>
                    <a:pt x="3211027" y="1108237"/>
                    <a:pt x="3152312" y="1046596"/>
                  </a:cubicBezTo>
                  <a:cubicBezTo>
                    <a:pt x="3119791" y="1012442"/>
                    <a:pt x="3098359" y="972778"/>
                    <a:pt x="3097611" y="924540"/>
                  </a:cubicBezTo>
                  <a:cubicBezTo>
                    <a:pt x="3096455" y="843645"/>
                    <a:pt x="3133262" y="782481"/>
                    <a:pt x="3197216" y="735605"/>
                  </a:cubicBezTo>
                  <a:cubicBezTo>
                    <a:pt x="3257971" y="691110"/>
                    <a:pt x="3326892" y="660221"/>
                    <a:pt x="3389757" y="619332"/>
                  </a:cubicBezTo>
                  <a:cubicBezTo>
                    <a:pt x="3450376" y="579871"/>
                    <a:pt x="3511404" y="540410"/>
                    <a:pt x="3557192" y="482988"/>
                  </a:cubicBezTo>
                  <a:cubicBezTo>
                    <a:pt x="3639924" y="379234"/>
                    <a:pt x="3640536" y="230032"/>
                    <a:pt x="3560050" y="112466"/>
                  </a:cubicBezTo>
                  <a:cubicBezTo>
                    <a:pt x="3533584" y="73822"/>
                    <a:pt x="3500587" y="43069"/>
                    <a:pt x="3455683" y="26537"/>
                  </a:cubicBezTo>
                  <a:cubicBezTo>
                    <a:pt x="3414454" y="11365"/>
                    <a:pt x="3371591" y="3405"/>
                    <a:pt x="3328116" y="1023"/>
                  </a:cubicBezTo>
                  <a:cubicBezTo>
                    <a:pt x="3252052" y="-3195"/>
                    <a:pt x="3177145" y="5990"/>
                    <a:pt x="3102578" y="21910"/>
                  </a:cubicBezTo>
                  <a:cubicBezTo>
                    <a:pt x="3007736" y="42185"/>
                    <a:pt x="2931128" y="88585"/>
                    <a:pt x="2877584" y="170160"/>
                  </a:cubicBezTo>
                  <a:cubicBezTo>
                    <a:pt x="2794172" y="297319"/>
                    <a:pt x="2769543" y="437132"/>
                    <a:pt x="2790294" y="586266"/>
                  </a:cubicBezTo>
                  <a:cubicBezTo>
                    <a:pt x="2796077" y="627904"/>
                    <a:pt x="2808051" y="668658"/>
                    <a:pt x="2805398" y="711520"/>
                  </a:cubicBezTo>
                  <a:cubicBezTo>
                    <a:pt x="2801248" y="779692"/>
                    <a:pt x="2771108" y="831603"/>
                    <a:pt x="2708107" y="858750"/>
                  </a:cubicBezTo>
                  <a:cubicBezTo>
                    <a:pt x="2616462" y="898142"/>
                    <a:pt x="2522641" y="903177"/>
                    <a:pt x="2432970" y="853851"/>
                  </a:cubicBezTo>
                  <a:cubicBezTo>
                    <a:pt x="2248661" y="752478"/>
                    <a:pt x="2057957" y="679203"/>
                    <a:pt x="1842420" y="682605"/>
                  </a:cubicBezTo>
                  <a:cubicBezTo>
                    <a:pt x="1738326" y="684238"/>
                    <a:pt x="1609058" y="677434"/>
                    <a:pt x="1534219" y="670631"/>
                  </a:cubicBezTo>
                  <a:cubicBezTo>
                    <a:pt x="1520611" y="691042"/>
                    <a:pt x="1440329" y="835685"/>
                    <a:pt x="1413727" y="912362"/>
                  </a:cubicBezTo>
                  <a:cubicBezTo>
                    <a:pt x="1348277" y="1100957"/>
                    <a:pt x="1292079" y="1292614"/>
                    <a:pt x="1224248" y="1480324"/>
                  </a:cubicBezTo>
                  <a:cubicBezTo>
                    <a:pt x="1207307" y="1527201"/>
                    <a:pt x="1195197" y="1577751"/>
                    <a:pt x="1163424" y="1616395"/>
                  </a:cubicBezTo>
                  <a:cubicBezTo>
                    <a:pt x="1098450" y="1695385"/>
                    <a:pt x="1016535" y="1752058"/>
                    <a:pt x="916182" y="1777368"/>
                  </a:cubicBezTo>
                  <a:cubicBezTo>
                    <a:pt x="835083" y="1797779"/>
                    <a:pt x="773647" y="1772333"/>
                    <a:pt x="727043" y="1703209"/>
                  </a:cubicBezTo>
                  <a:cubicBezTo>
                    <a:pt x="705884" y="1671845"/>
                    <a:pt x="685609" y="1639868"/>
                    <a:pt x="663293" y="1609388"/>
                  </a:cubicBezTo>
                  <a:cubicBezTo>
                    <a:pt x="626214" y="1558837"/>
                    <a:pt x="586345" y="1510192"/>
                    <a:pt x="522868" y="1491754"/>
                  </a:cubicBezTo>
                  <a:cubicBezTo>
                    <a:pt x="419249" y="1461682"/>
                    <a:pt x="317536" y="1468418"/>
                    <a:pt x="220721" y="1516927"/>
                  </a:cubicBezTo>
                  <a:cubicBezTo>
                    <a:pt x="121185" y="1566797"/>
                    <a:pt x="63218" y="1652114"/>
                    <a:pt x="26003" y="1754031"/>
                  </a:cubicBezTo>
                  <a:cubicBezTo>
                    <a:pt x="3347" y="1816148"/>
                    <a:pt x="-8560" y="1879694"/>
                    <a:pt x="7157" y="1944872"/>
                  </a:cubicBezTo>
                  <a:cubicBezTo>
                    <a:pt x="27227" y="2027943"/>
                    <a:pt x="101590" y="2082848"/>
                    <a:pt x="195276" y="2090128"/>
                  </a:cubicBezTo>
                  <a:cubicBezTo>
                    <a:pt x="280252" y="2096728"/>
                    <a:pt x="363800" y="2083324"/>
                    <a:pt x="447824" y="2075500"/>
                  </a:cubicBezTo>
                  <a:cubicBezTo>
                    <a:pt x="521915" y="2068629"/>
                    <a:pt x="595870" y="2061485"/>
                    <a:pt x="670233" y="2073255"/>
                  </a:cubicBezTo>
                  <a:cubicBezTo>
                    <a:pt x="913052" y="2111763"/>
                    <a:pt x="771538" y="2405406"/>
                    <a:pt x="697379" y="2636999"/>
                  </a:cubicBezTo>
                  <a:cubicBezTo>
                    <a:pt x="642951" y="2807088"/>
                    <a:pt x="317604" y="3242993"/>
                    <a:pt x="319169" y="3243538"/>
                  </a:cubicBezTo>
                  <a:lnTo>
                    <a:pt x="283994" y="3263812"/>
                  </a:lnTo>
                  <a:cubicBezTo>
                    <a:pt x="334613" y="3280277"/>
                    <a:pt x="385503" y="3296061"/>
                    <a:pt x="436666" y="3311097"/>
                  </a:cubicBezTo>
                  <a:cubicBezTo>
                    <a:pt x="702686" y="3389338"/>
                    <a:pt x="1090217" y="3536635"/>
                    <a:pt x="1371001" y="3426418"/>
                  </a:cubicBezTo>
                  <a:cubicBezTo>
                    <a:pt x="1493873" y="3378180"/>
                    <a:pt x="1579462" y="3293272"/>
                    <a:pt x="1625182" y="3168766"/>
                  </a:cubicBezTo>
                  <a:cubicBezTo>
                    <a:pt x="1671650" y="3042220"/>
                    <a:pt x="1640626" y="2938942"/>
                    <a:pt x="1627087" y="2810422"/>
                  </a:cubicBezTo>
                  <a:cubicBezTo>
                    <a:pt x="1612800" y="2675371"/>
                    <a:pt x="1668861" y="2534741"/>
                    <a:pt x="1772207" y="2446567"/>
                  </a:cubicBezTo>
                  <a:cubicBezTo>
                    <a:pt x="1918484" y="2321721"/>
                    <a:pt x="2152459" y="2323967"/>
                    <a:pt x="2325746" y="2388329"/>
                  </a:cubicBezTo>
                  <a:cubicBezTo>
                    <a:pt x="2432290" y="2427926"/>
                    <a:pt x="2510463" y="2512834"/>
                    <a:pt x="2514001" y="2630196"/>
                  </a:cubicBezTo>
                  <a:cubicBezTo>
                    <a:pt x="2516654" y="2717417"/>
                    <a:pt x="2480323" y="2802190"/>
                    <a:pt x="2428684" y="2872471"/>
                  </a:cubicBezTo>
                  <a:cubicBezTo>
                    <a:pt x="2313228" y="3029633"/>
                    <a:pt x="2100480" y="3080932"/>
                    <a:pt x="2009312" y="3247756"/>
                  </a:cubicBezTo>
                  <a:cubicBezTo>
                    <a:pt x="1833712" y="3569088"/>
                    <a:pt x="2078572" y="3821841"/>
                    <a:pt x="2370445" y="3930426"/>
                  </a:cubicBezTo>
                  <a:cubicBezTo>
                    <a:pt x="2531554" y="3990365"/>
                    <a:pt x="2699398" y="4032071"/>
                    <a:pt x="2869828" y="4054727"/>
                  </a:cubicBezTo>
                  <a:cubicBezTo>
                    <a:pt x="2922691" y="4061735"/>
                    <a:pt x="3071485" y="4100447"/>
                    <a:pt x="3118226" y="4073505"/>
                  </a:cubicBezTo>
                  <a:cubicBezTo>
                    <a:pt x="3182452" y="4036562"/>
                    <a:pt x="3213408" y="3863615"/>
                    <a:pt x="3239057" y="3796396"/>
                  </a:cubicBezTo>
                  <a:cubicBezTo>
                    <a:pt x="3280831" y="3686790"/>
                    <a:pt x="3322673" y="3577185"/>
                    <a:pt x="3364447" y="3467647"/>
                  </a:cubicBezTo>
                  <a:cubicBezTo>
                    <a:pt x="3395063" y="3387297"/>
                    <a:pt x="3426292" y="3306335"/>
                    <a:pt x="3469699" y="3231835"/>
                  </a:cubicBezTo>
                  <a:cubicBezTo>
                    <a:pt x="3491810" y="3193871"/>
                    <a:pt x="3516847" y="3157336"/>
                    <a:pt x="3546443" y="3124679"/>
                  </a:cubicBezTo>
                  <a:cubicBezTo>
                    <a:pt x="3603457" y="3061882"/>
                    <a:pt x="3700544" y="3030245"/>
                    <a:pt x="3782050" y="3051745"/>
                  </a:cubicBezTo>
                  <a:cubicBezTo>
                    <a:pt x="3813211" y="3059977"/>
                    <a:pt x="3844711" y="3068278"/>
                    <a:pt x="3873286" y="3083177"/>
                  </a:cubicBezTo>
                  <a:cubicBezTo>
                    <a:pt x="3998132" y="3148220"/>
                    <a:pt x="4007657" y="3311845"/>
                    <a:pt x="4112636" y="3396278"/>
                  </a:cubicBezTo>
                  <a:cubicBezTo>
                    <a:pt x="4351509" y="3588411"/>
                    <a:pt x="4753668" y="3434310"/>
                    <a:pt x="4801021" y="3132571"/>
                  </a:cubicBezTo>
                  <a:cubicBezTo>
                    <a:pt x="4806396" y="3097533"/>
                    <a:pt x="4806873" y="3061882"/>
                    <a:pt x="4802655" y="3026708"/>
                  </a:cubicBezTo>
                  <a:close/>
                </a:path>
              </a:pathLst>
            </a:custGeom>
            <a:solidFill>
              <a:schemeClr val="accent1"/>
            </a:solidFill>
            <a:ln w="6800" cap="flat">
              <a:noFill/>
              <a:prstDash val="solid"/>
              <a:miter/>
            </a:ln>
            <a:sp3d extrusionH="57150">
              <a:bevelT/>
              <a:bevelB/>
            </a:sp3d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id="{EC5C9557-4274-4811-8D00-DFBDECC1774B}"/>
                </a:ext>
              </a:extLst>
            </p:cNvPr>
            <p:cNvSpPr/>
            <p:nvPr/>
          </p:nvSpPr>
          <p:spPr>
            <a:xfrm>
              <a:off x="3524135" y="3045118"/>
              <a:ext cx="2574903" cy="3125950"/>
            </a:xfrm>
            <a:custGeom>
              <a:avLst/>
              <a:gdLst>
                <a:gd name="connsiteX0" fmla="*/ 3398656 w 3825307"/>
                <a:gd name="connsiteY0" fmla="*/ 1287604 h 4643950"/>
                <a:gd name="connsiteX1" fmla="*/ 2923427 w 3825307"/>
                <a:gd name="connsiteY1" fmla="*/ 1128673 h 4643950"/>
                <a:gd name="connsiteX2" fmla="*/ 2781368 w 3825307"/>
                <a:gd name="connsiteY2" fmla="*/ 984505 h 4643950"/>
                <a:gd name="connsiteX3" fmla="*/ 2797765 w 3825307"/>
                <a:gd name="connsiteY3" fmla="*/ 840405 h 4643950"/>
                <a:gd name="connsiteX4" fmla="*/ 2955404 w 3825307"/>
                <a:gd name="connsiteY4" fmla="*/ 726582 h 4643950"/>
                <a:gd name="connsiteX5" fmla="*/ 3038475 w 3825307"/>
                <a:gd name="connsiteY5" fmla="*/ 682426 h 4643950"/>
                <a:gd name="connsiteX6" fmla="*/ 3273402 w 3825307"/>
                <a:gd name="connsiteY6" fmla="*/ 423619 h 4643950"/>
                <a:gd name="connsiteX7" fmla="*/ 3312183 w 3825307"/>
                <a:gd name="connsiteY7" fmla="*/ 303400 h 4643950"/>
                <a:gd name="connsiteX8" fmla="*/ 3264762 w 3825307"/>
                <a:gd name="connsiteY8" fmla="*/ 130793 h 4643950"/>
                <a:gd name="connsiteX9" fmla="*/ 3044802 w 3825307"/>
                <a:gd name="connsiteY9" fmla="*/ 11118 h 4643950"/>
                <a:gd name="connsiteX10" fmla="*/ 2609646 w 3825307"/>
                <a:gd name="connsiteY10" fmla="*/ 94802 h 4643950"/>
                <a:gd name="connsiteX11" fmla="*/ 2444047 w 3825307"/>
                <a:gd name="connsiteY11" fmla="*/ 354222 h 4643950"/>
                <a:gd name="connsiteX12" fmla="*/ 2471806 w 3825307"/>
                <a:gd name="connsiteY12" fmla="*/ 690659 h 4643950"/>
                <a:gd name="connsiteX13" fmla="*/ 2423841 w 3825307"/>
                <a:gd name="connsiteY13" fmla="*/ 828227 h 4643950"/>
                <a:gd name="connsiteX14" fmla="*/ 2177891 w 3825307"/>
                <a:gd name="connsiteY14" fmla="*/ 880547 h 4643950"/>
                <a:gd name="connsiteX15" fmla="*/ 1758587 w 3825307"/>
                <a:gd name="connsiteY15" fmla="*/ 788290 h 4643950"/>
                <a:gd name="connsiteX16" fmla="*/ 1340100 w 3825307"/>
                <a:gd name="connsiteY16" fmla="*/ 682767 h 4643950"/>
                <a:gd name="connsiteX17" fmla="*/ 1325404 w 3825307"/>
                <a:gd name="connsiteY17" fmla="*/ 674398 h 4643950"/>
                <a:gd name="connsiteX18" fmla="*/ 1297373 w 3825307"/>
                <a:gd name="connsiteY18" fmla="*/ 669364 h 4643950"/>
                <a:gd name="connsiteX19" fmla="*/ 1275193 w 3825307"/>
                <a:gd name="connsiteY19" fmla="*/ 712430 h 4643950"/>
                <a:gd name="connsiteX20" fmla="*/ 760299 w 3825307"/>
                <a:gd name="connsiteY20" fmla="*/ 1694798 h 4643950"/>
                <a:gd name="connsiteX21" fmla="*/ 707912 w 3825307"/>
                <a:gd name="connsiteY21" fmla="*/ 1830461 h 4643950"/>
                <a:gd name="connsiteX22" fmla="*/ 749413 w 3825307"/>
                <a:gd name="connsiteY22" fmla="*/ 1970887 h 4643950"/>
                <a:gd name="connsiteX23" fmla="*/ 981687 w 3825307"/>
                <a:gd name="connsiteY23" fmla="*/ 2013409 h 4643950"/>
                <a:gd name="connsiteX24" fmla="*/ 1352550 w 3825307"/>
                <a:gd name="connsiteY24" fmla="*/ 1943061 h 4643950"/>
                <a:gd name="connsiteX25" fmla="*/ 1558834 w 3825307"/>
                <a:gd name="connsiteY25" fmla="*/ 2214795 h 4643950"/>
                <a:gd name="connsiteX26" fmla="*/ 1173684 w 3825307"/>
                <a:gd name="connsiteY26" fmla="*/ 2603892 h 4643950"/>
                <a:gd name="connsiteX27" fmla="*/ 868000 w 3825307"/>
                <a:gd name="connsiteY27" fmla="*/ 2463329 h 4643950"/>
                <a:gd name="connsiteX28" fmla="*/ 796834 w 3825307"/>
                <a:gd name="connsiteY28" fmla="*/ 2314195 h 4643950"/>
                <a:gd name="connsiteX29" fmla="*/ 625929 w 3825307"/>
                <a:gd name="connsiteY29" fmla="*/ 2218877 h 4643950"/>
                <a:gd name="connsiteX30" fmla="*/ 450941 w 3825307"/>
                <a:gd name="connsiteY30" fmla="*/ 2326237 h 4643950"/>
                <a:gd name="connsiteX31" fmla="*/ 69396 w 3825307"/>
                <a:gd name="connsiteY31" fmla="*/ 2984755 h 4643950"/>
                <a:gd name="connsiteX32" fmla="*/ 0 w 3825307"/>
                <a:gd name="connsiteY32" fmla="*/ 3203422 h 4643950"/>
                <a:gd name="connsiteX33" fmla="*/ 122600 w 3825307"/>
                <a:gd name="connsiteY33" fmla="*/ 3220499 h 4643950"/>
                <a:gd name="connsiteX34" fmla="*/ 271054 w 3825307"/>
                <a:gd name="connsiteY34" fmla="*/ 3240842 h 4643950"/>
                <a:gd name="connsiteX35" fmla="*/ 828947 w 3825307"/>
                <a:gd name="connsiteY35" fmla="*/ 3362626 h 4643950"/>
                <a:gd name="connsiteX36" fmla="*/ 1098777 w 3825307"/>
                <a:gd name="connsiteY36" fmla="*/ 3673004 h 4643950"/>
                <a:gd name="connsiteX37" fmla="*/ 890996 w 3825307"/>
                <a:gd name="connsiteY37" fmla="*/ 3907184 h 4643950"/>
                <a:gd name="connsiteX38" fmla="*/ 646407 w 3825307"/>
                <a:gd name="connsiteY38" fmla="*/ 4230897 h 4643950"/>
                <a:gd name="connsiteX39" fmla="*/ 817177 w 3825307"/>
                <a:gd name="connsiteY39" fmla="*/ 4608292 h 4643950"/>
                <a:gd name="connsiteX40" fmla="*/ 1031081 w 3825307"/>
                <a:gd name="connsiteY40" fmla="*/ 4642037 h 4643950"/>
                <a:gd name="connsiteX41" fmla="*/ 1473041 w 3825307"/>
                <a:gd name="connsiteY41" fmla="*/ 4332815 h 4643950"/>
                <a:gd name="connsiteX42" fmla="*/ 1506787 w 3825307"/>
                <a:gd name="connsiteY42" fmla="*/ 4180687 h 4643950"/>
                <a:gd name="connsiteX43" fmla="*/ 1474402 w 3825307"/>
                <a:gd name="connsiteY43" fmla="*/ 4059583 h 4643950"/>
                <a:gd name="connsiteX44" fmla="*/ 1465217 w 3825307"/>
                <a:gd name="connsiteY44" fmla="*/ 3929431 h 4643950"/>
                <a:gd name="connsiteX45" fmla="*/ 1565706 w 3825307"/>
                <a:gd name="connsiteY45" fmla="*/ 3681237 h 4643950"/>
                <a:gd name="connsiteX46" fmla="*/ 1656942 w 3825307"/>
                <a:gd name="connsiteY46" fmla="*/ 3614834 h 4643950"/>
                <a:gd name="connsiteX47" fmla="*/ 1928064 w 3825307"/>
                <a:gd name="connsiteY47" fmla="*/ 3622930 h 4643950"/>
                <a:gd name="connsiteX48" fmla="*/ 2266066 w 3825307"/>
                <a:gd name="connsiteY48" fmla="*/ 3766282 h 4643950"/>
                <a:gd name="connsiteX49" fmla="*/ 2568280 w 3825307"/>
                <a:gd name="connsiteY49" fmla="*/ 3875139 h 4643950"/>
                <a:gd name="connsiteX50" fmla="*/ 2733267 w 3825307"/>
                <a:gd name="connsiteY50" fmla="*/ 3686884 h 4643950"/>
                <a:gd name="connsiteX51" fmla="*/ 2877843 w 3825307"/>
                <a:gd name="connsiteY51" fmla="*/ 3461617 h 4643950"/>
                <a:gd name="connsiteX52" fmla="*/ 3073582 w 3825307"/>
                <a:gd name="connsiteY52" fmla="*/ 2964617 h 4643950"/>
                <a:gd name="connsiteX53" fmla="*/ 3092563 w 3825307"/>
                <a:gd name="connsiteY53" fmla="*/ 2844738 h 4643950"/>
                <a:gd name="connsiteX54" fmla="*/ 2954587 w 3825307"/>
                <a:gd name="connsiteY54" fmla="*/ 2684582 h 4643950"/>
                <a:gd name="connsiteX55" fmla="*/ 2732110 w 3825307"/>
                <a:gd name="connsiteY55" fmla="*/ 2686827 h 4643950"/>
                <a:gd name="connsiteX56" fmla="*/ 2479562 w 3825307"/>
                <a:gd name="connsiteY56" fmla="*/ 2701454 h 4643950"/>
                <a:gd name="connsiteX57" fmla="*/ 2291443 w 3825307"/>
                <a:gd name="connsiteY57" fmla="*/ 2556198 h 4643950"/>
                <a:gd name="connsiteX58" fmla="*/ 2310289 w 3825307"/>
                <a:gd name="connsiteY58" fmla="*/ 2365358 h 4643950"/>
                <a:gd name="connsiteX59" fmla="*/ 2505007 w 3825307"/>
                <a:gd name="connsiteY59" fmla="*/ 2128254 h 4643950"/>
                <a:gd name="connsiteX60" fmla="*/ 2807154 w 3825307"/>
                <a:gd name="connsiteY60" fmla="*/ 2103080 h 4643950"/>
                <a:gd name="connsiteX61" fmla="*/ 2947579 w 3825307"/>
                <a:gd name="connsiteY61" fmla="*/ 2220714 h 4643950"/>
                <a:gd name="connsiteX62" fmla="*/ 3011329 w 3825307"/>
                <a:gd name="connsiteY62" fmla="*/ 2314535 h 4643950"/>
                <a:gd name="connsiteX63" fmla="*/ 3200468 w 3825307"/>
                <a:gd name="connsiteY63" fmla="*/ 2388695 h 4643950"/>
                <a:gd name="connsiteX64" fmla="*/ 3447710 w 3825307"/>
                <a:gd name="connsiteY64" fmla="*/ 2227722 h 4643950"/>
                <a:gd name="connsiteX65" fmla="*/ 3508534 w 3825307"/>
                <a:gd name="connsiteY65" fmla="*/ 2091650 h 4643950"/>
                <a:gd name="connsiteX66" fmla="*/ 3698013 w 3825307"/>
                <a:gd name="connsiteY66" fmla="*/ 1523688 h 4643950"/>
                <a:gd name="connsiteX67" fmla="*/ 3825308 w 3825307"/>
                <a:gd name="connsiteY67" fmla="*/ 1281957 h 4643950"/>
                <a:gd name="connsiteX68" fmla="*/ 3784487 w 3825307"/>
                <a:gd name="connsiteY68" fmla="*/ 1281957 h 4643950"/>
                <a:gd name="connsiteX69" fmla="*/ 3398656 w 3825307"/>
                <a:gd name="connsiteY69" fmla="*/ 1287604 h 464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825307" h="4643950">
                  <a:moveTo>
                    <a:pt x="3398656" y="1287604"/>
                  </a:moveTo>
                  <a:cubicBezTo>
                    <a:pt x="3227410" y="1272773"/>
                    <a:pt x="3066029" y="1228549"/>
                    <a:pt x="2923427" y="1128673"/>
                  </a:cubicBezTo>
                  <a:cubicBezTo>
                    <a:pt x="2867365" y="1089416"/>
                    <a:pt x="2816815" y="1044172"/>
                    <a:pt x="2781368" y="984505"/>
                  </a:cubicBezTo>
                  <a:cubicBezTo>
                    <a:pt x="2749051" y="930145"/>
                    <a:pt x="2754086" y="886874"/>
                    <a:pt x="2797765" y="840405"/>
                  </a:cubicBezTo>
                  <a:cubicBezTo>
                    <a:pt x="2842940" y="792304"/>
                    <a:pt x="2898253" y="758082"/>
                    <a:pt x="2955404" y="726582"/>
                  </a:cubicBezTo>
                  <a:cubicBezTo>
                    <a:pt x="2982890" y="711410"/>
                    <a:pt x="3010104" y="695694"/>
                    <a:pt x="3038475" y="682426"/>
                  </a:cubicBezTo>
                  <a:cubicBezTo>
                    <a:pt x="3153183" y="628950"/>
                    <a:pt x="3224077" y="536082"/>
                    <a:pt x="3273402" y="423619"/>
                  </a:cubicBezTo>
                  <a:cubicBezTo>
                    <a:pt x="3290411" y="384906"/>
                    <a:pt x="3302658" y="344493"/>
                    <a:pt x="3312183" y="303400"/>
                  </a:cubicBezTo>
                  <a:cubicBezTo>
                    <a:pt x="3327423" y="237541"/>
                    <a:pt x="3307760" y="180663"/>
                    <a:pt x="3264762" y="130793"/>
                  </a:cubicBezTo>
                  <a:cubicBezTo>
                    <a:pt x="3206591" y="63370"/>
                    <a:pt x="3129983" y="26970"/>
                    <a:pt x="3044802" y="11118"/>
                  </a:cubicBezTo>
                  <a:cubicBezTo>
                    <a:pt x="2889545" y="-17729"/>
                    <a:pt x="2743064" y="9349"/>
                    <a:pt x="2609646" y="94802"/>
                  </a:cubicBezTo>
                  <a:cubicBezTo>
                    <a:pt x="2515281" y="155218"/>
                    <a:pt x="2463777" y="245229"/>
                    <a:pt x="2444047" y="354222"/>
                  </a:cubicBezTo>
                  <a:cubicBezTo>
                    <a:pt x="2423296" y="468794"/>
                    <a:pt x="2441190" y="580305"/>
                    <a:pt x="2471806" y="690659"/>
                  </a:cubicBezTo>
                  <a:cubicBezTo>
                    <a:pt x="2488951" y="752367"/>
                    <a:pt x="2476364" y="791012"/>
                    <a:pt x="2423841" y="828227"/>
                  </a:cubicBezTo>
                  <a:cubicBezTo>
                    <a:pt x="2349545" y="880819"/>
                    <a:pt x="2264977" y="892929"/>
                    <a:pt x="2177891" y="880547"/>
                  </a:cubicBezTo>
                  <a:cubicBezTo>
                    <a:pt x="2035969" y="860340"/>
                    <a:pt x="1897652" y="822172"/>
                    <a:pt x="1758587" y="788290"/>
                  </a:cubicBezTo>
                  <a:cubicBezTo>
                    <a:pt x="1618842" y="754204"/>
                    <a:pt x="1479777" y="717193"/>
                    <a:pt x="1340100" y="682767"/>
                  </a:cubicBezTo>
                  <a:cubicBezTo>
                    <a:pt x="1330575" y="680454"/>
                    <a:pt x="1326356" y="678004"/>
                    <a:pt x="1325404" y="674398"/>
                  </a:cubicBezTo>
                  <a:lnTo>
                    <a:pt x="1297373" y="669364"/>
                  </a:lnTo>
                  <a:cubicBezTo>
                    <a:pt x="1289957" y="683719"/>
                    <a:pt x="1282609" y="698075"/>
                    <a:pt x="1275193" y="712430"/>
                  </a:cubicBezTo>
                  <a:cubicBezTo>
                    <a:pt x="1105580" y="1040907"/>
                    <a:pt x="935355" y="1369111"/>
                    <a:pt x="760299" y="1694798"/>
                  </a:cubicBezTo>
                  <a:cubicBezTo>
                    <a:pt x="737167" y="1737865"/>
                    <a:pt x="716960" y="1782088"/>
                    <a:pt x="707912" y="1830461"/>
                  </a:cubicBezTo>
                  <a:cubicBezTo>
                    <a:pt x="697842" y="1884209"/>
                    <a:pt x="704238" y="1933399"/>
                    <a:pt x="749413" y="1970887"/>
                  </a:cubicBezTo>
                  <a:cubicBezTo>
                    <a:pt x="819422" y="2028990"/>
                    <a:pt x="897255" y="2024023"/>
                    <a:pt x="981687" y="2013409"/>
                  </a:cubicBezTo>
                  <a:cubicBezTo>
                    <a:pt x="976176" y="2021505"/>
                    <a:pt x="1237978" y="1927684"/>
                    <a:pt x="1352550" y="1943061"/>
                  </a:cubicBezTo>
                  <a:cubicBezTo>
                    <a:pt x="1491343" y="1961702"/>
                    <a:pt x="1577816" y="2075390"/>
                    <a:pt x="1558834" y="2214795"/>
                  </a:cubicBezTo>
                  <a:cubicBezTo>
                    <a:pt x="1532572" y="2407540"/>
                    <a:pt x="1362823" y="2573275"/>
                    <a:pt x="1173684" y="2603892"/>
                  </a:cubicBezTo>
                  <a:cubicBezTo>
                    <a:pt x="1014276" y="2629745"/>
                    <a:pt x="938281" y="2578786"/>
                    <a:pt x="868000" y="2463329"/>
                  </a:cubicBezTo>
                  <a:cubicBezTo>
                    <a:pt x="839221" y="2416045"/>
                    <a:pt x="819082" y="2364610"/>
                    <a:pt x="796834" y="2314195"/>
                  </a:cubicBezTo>
                  <a:cubicBezTo>
                    <a:pt x="765266" y="2242758"/>
                    <a:pt x="703421" y="2208264"/>
                    <a:pt x="625929" y="2218877"/>
                  </a:cubicBezTo>
                  <a:cubicBezTo>
                    <a:pt x="551770" y="2229014"/>
                    <a:pt x="495436" y="2269768"/>
                    <a:pt x="450941" y="2326237"/>
                  </a:cubicBezTo>
                  <a:cubicBezTo>
                    <a:pt x="292418" y="2527419"/>
                    <a:pt x="156278" y="2741868"/>
                    <a:pt x="69396" y="2984755"/>
                  </a:cubicBezTo>
                  <a:cubicBezTo>
                    <a:pt x="43883" y="3056737"/>
                    <a:pt x="18098" y="3128651"/>
                    <a:pt x="0" y="3203422"/>
                  </a:cubicBezTo>
                  <a:cubicBezTo>
                    <a:pt x="37624" y="3216485"/>
                    <a:pt x="83276" y="3215532"/>
                    <a:pt x="122600" y="3220499"/>
                  </a:cubicBezTo>
                  <a:cubicBezTo>
                    <a:pt x="172130" y="3226690"/>
                    <a:pt x="221660" y="3233494"/>
                    <a:pt x="271054" y="3240842"/>
                  </a:cubicBezTo>
                  <a:cubicBezTo>
                    <a:pt x="460602" y="3269076"/>
                    <a:pt x="645455" y="3307040"/>
                    <a:pt x="828947" y="3362626"/>
                  </a:cubicBezTo>
                  <a:cubicBezTo>
                    <a:pt x="966311" y="3405896"/>
                    <a:pt x="1117963" y="3510671"/>
                    <a:pt x="1098777" y="3673004"/>
                  </a:cubicBezTo>
                  <a:cubicBezTo>
                    <a:pt x="1085170" y="3788325"/>
                    <a:pt x="986450" y="3857925"/>
                    <a:pt x="890996" y="3907184"/>
                  </a:cubicBezTo>
                  <a:cubicBezTo>
                    <a:pt x="763973" y="3972770"/>
                    <a:pt x="682466" y="4094962"/>
                    <a:pt x="646407" y="4230897"/>
                  </a:cubicBezTo>
                  <a:cubicBezTo>
                    <a:pt x="606470" y="4381460"/>
                    <a:pt x="668179" y="4546039"/>
                    <a:pt x="817177" y="4608292"/>
                  </a:cubicBezTo>
                  <a:cubicBezTo>
                    <a:pt x="881199" y="4635030"/>
                    <a:pt x="961821" y="4649385"/>
                    <a:pt x="1031081" y="4642037"/>
                  </a:cubicBezTo>
                  <a:cubicBezTo>
                    <a:pt x="1226684" y="4621218"/>
                    <a:pt x="1384527" y="4508347"/>
                    <a:pt x="1473041" y="4332815"/>
                  </a:cubicBezTo>
                  <a:cubicBezTo>
                    <a:pt x="1496718" y="4285802"/>
                    <a:pt x="1511686" y="4233075"/>
                    <a:pt x="1506787" y="4180687"/>
                  </a:cubicBezTo>
                  <a:cubicBezTo>
                    <a:pt x="1502909" y="4138709"/>
                    <a:pt x="1486580" y="4099588"/>
                    <a:pt x="1474402" y="4059583"/>
                  </a:cubicBezTo>
                  <a:cubicBezTo>
                    <a:pt x="1460931" y="4015292"/>
                    <a:pt x="1459842" y="3975423"/>
                    <a:pt x="1465217" y="3929431"/>
                  </a:cubicBezTo>
                  <a:cubicBezTo>
                    <a:pt x="1472225" y="3835950"/>
                    <a:pt x="1504678" y="3752674"/>
                    <a:pt x="1565706" y="3681237"/>
                  </a:cubicBezTo>
                  <a:cubicBezTo>
                    <a:pt x="1590675" y="3651982"/>
                    <a:pt x="1621427" y="3630074"/>
                    <a:pt x="1656942" y="3614834"/>
                  </a:cubicBezTo>
                  <a:cubicBezTo>
                    <a:pt x="1748654" y="3575510"/>
                    <a:pt x="1838937" y="3585170"/>
                    <a:pt x="1928064" y="3622930"/>
                  </a:cubicBezTo>
                  <a:cubicBezTo>
                    <a:pt x="2040799" y="3670623"/>
                    <a:pt x="2152378" y="3720834"/>
                    <a:pt x="2266066" y="3766282"/>
                  </a:cubicBezTo>
                  <a:cubicBezTo>
                    <a:pt x="2365670" y="3806082"/>
                    <a:pt x="2466499" y="3842073"/>
                    <a:pt x="2568280" y="3875139"/>
                  </a:cubicBezTo>
                  <a:cubicBezTo>
                    <a:pt x="2634071" y="3837175"/>
                    <a:pt x="2688363" y="3747708"/>
                    <a:pt x="2733267" y="3686884"/>
                  </a:cubicBezTo>
                  <a:cubicBezTo>
                    <a:pt x="2786267" y="3615038"/>
                    <a:pt x="2834640" y="3539791"/>
                    <a:pt x="2877843" y="3461617"/>
                  </a:cubicBezTo>
                  <a:cubicBezTo>
                    <a:pt x="2964316" y="3305408"/>
                    <a:pt x="3030515" y="3137904"/>
                    <a:pt x="3073582" y="2964617"/>
                  </a:cubicBezTo>
                  <a:cubicBezTo>
                    <a:pt x="3083447" y="2924816"/>
                    <a:pt x="3092495" y="2885967"/>
                    <a:pt x="3092563" y="2844738"/>
                  </a:cubicBezTo>
                  <a:cubicBezTo>
                    <a:pt x="3092700" y="2755611"/>
                    <a:pt x="3042897" y="2698529"/>
                    <a:pt x="2954587" y="2684582"/>
                  </a:cubicBezTo>
                  <a:cubicBezTo>
                    <a:pt x="2880224" y="2672811"/>
                    <a:pt x="2806201" y="2679955"/>
                    <a:pt x="2732110" y="2686827"/>
                  </a:cubicBezTo>
                  <a:cubicBezTo>
                    <a:pt x="2648086" y="2694651"/>
                    <a:pt x="2564538" y="2708054"/>
                    <a:pt x="2479562" y="2701454"/>
                  </a:cubicBezTo>
                  <a:cubicBezTo>
                    <a:pt x="2385876" y="2694175"/>
                    <a:pt x="2311513" y="2639270"/>
                    <a:pt x="2291443" y="2556198"/>
                  </a:cubicBezTo>
                  <a:cubicBezTo>
                    <a:pt x="2275727" y="2491088"/>
                    <a:pt x="2287633" y="2427475"/>
                    <a:pt x="2310289" y="2365358"/>
                  </a:cubicBezTo>
                  <a:cubicBezTo>
                    <a:pt x="2347436" y="2263441"/>
                    <a:pt x="2405403" y="2178124"/>
                    <a:pt x="2505007" y="2128254"/>
                  </a:cubicBezTo>
                  <a:cubicBezTo>
                    <a:pt x="2601822" y="2079744"/>
                    <a:pt x="2703535" y="2073009"/>
                    <a:pt x="2807154" y="2103080"/>
                  </a:cubicBezTo>
                  <a:cubicBezTo>
                    <a:pt x="2870631" y="2121518"/>
                    <a:pt x="2910500" y="2170232"/>
                    <a:pt x="2947579" y="2220714"/>
                  </a:cubicBezTo>
                  <a:cubicBezTo>
                    <a:pt x="2969963" y="2251194"/>
                    <a:pt x="2990238" y="2283171"/>
                    <a:pt x="3011329" y="2314535"/>
                  </a:cubicBezTo>
                  <a:cubicBezTo>
                    <a:pt x="3057933" y="2383660"/>
                    <a:pt x="3119369" y="2409105"/>
                    <a:pt x="3200468" y="2388695"/>
                  </a:cubicBezTo>
                  <a:cubicBezTo>
                    <a:pt x="3300889" y="2363385"/>
                    <a:pt x="3382804" y="2306711"/>
                    <a:pt x="3447710" y="2227722"/>
                  </a:cubicBezTo>
                  <a:cubicBezTo>
                    <a:pt x="3479483" y="2189009"/>
                    <a:pt x="3491593" y="2138527"/>
                    <a:pt x="3508534" y="2091650"/>
                  </a:cubicBezTo>
                  <a:cubicBezTo>
                    <a:pt x="3576365" y="1903872"/>
                    <a:pt x="3632563" y="1712283"/>
                    <a:pt x="3698013" y="1523688"/>
                  </a:cubicBezTo>
                  <a:cubicBezTo>
                    <a:pt x="3724615" y="1447012"/>
                    <a:pt x="3780405" y="1348428"/>
                    <a:pt x="3825308" y="1281957"/>
                  </a:cubicBezTo>
                  <a:cubicBezTo>
                    <a:pt x="3791290" y="1281957"/>
                    <a:pt x="3784487" y="1281957"/>
                    <a:pt x="3784487" y="1281957"/>
                  </a:cubicBezTo>
                  <a:cubicBezTo>
                    <a:pt x="3750605" y="1282093"/>
                    <a:pt x="3514861" y="1297674"/>
                    <a:pt x="3398656" y="1287604"/>
                  </a:cubicBezTo>
                  <a:close/>
                </a:path>
              </a:pathLst>
            </a:custGeom>
            <a:solidFill>
              <a:schemeClr val="accent4"/>
            </a:solidFill>
            <a:ln w="6800" cap="flat">
              <a:noFill/>
              <a:prstDash val="solid"/>
              <a:miter/>
            </a:ln>
            <a:sp3d extrusionH="57150">
              <a:bevelT/>
              <a:bevelB/>
            </a:sp3d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F68826B4-F87D-4D98-898B-E5628E5A7FF6}"/>
                </a:ext>
              </a:extLst>
            </p:cNvPr>
            <p:cNvSpPr/>
            <p:nvPr/>
          </p:nvSpPr>
          <p:spPr>
            <a:xfrm>
              <a:off x="6099084" y="1589699"/>
              <a:ext cx="2597035" cy="2754435"/>
            </a:xfrm>
            <a:custGeom>
              <a:avLst/>
              <a:gdLst>
                <a:gd name="connsiteX0" fmla="*/ 3855040 w 3858187"/>
                <a:gd name="connsiteY0" fmla="*/ 1505536 h 4092023"/>
                <a:gd name="connsiteX1" fmla="*/ 3835513 w 3858187"/>
                <a:gd name="connsiteY1" fmla="*/ 1479954 h 4092023"/>
                <a:gd name="connsiteX2" fmla="*/ 3747815 w 3858187"/>
                <a:gd name="connsiteY2" fmla="*/ 1472130 h 4092023"/>
                <a:gd name="connsiteX3" fmla="*/ 3209381 w 3858187"/>
                <a:gd name="connsiteY3" fmla="*/ 1378241 h 4092023"/>
                <a:gd name="connsiteX4" fmla="*/ 2780824 w 3858187"/>
                <a:gd name="connsiteY4" fmla="*/ 1183727 h 4092023"/>
                <a:gd name="connsiteX5" fmla="*/ 2725239 w 3858187"/>
                <a:gd name="connsiteY5" fmla="*/ 977919 h 4092023"/>
                <a:gd name="connsiteX6" fmla="*/ 2940980 w 3858187"/>
                <a:gd name="connsiteY6" fmla="*/ 731358 h 4092023"/>
                <a:gd name="connsiteX7" fmla="*/ 3229791 w 3858187"/>
                <a:gd name="connsiteY7" fmla="*/ 406827 h 4092023"/>
                <a:gd name="connsiteX8" fmla="*/ 3103449 w 3858187"/>
                <a:gd name="connsiteY8" fmla="*/ 62362 h 4092023"/>
                <a:gd name="connsiteX9" fmla="*/ 2508069 w 3858187"/>
                <a:gd name="connsiteY9" fmla="*/ 163940 h 4092023"/>
                <a:gd name="connsiteX10" fmla="*/ 2360907 w 3858187"/>
                <a:gd name="connsiteY10" fmla="*/ 479421 h 4092023"/>
                <a:gd name="connsiteX11" fmla="*/ 2400572 w 3858187"/>
                <a:gd name="connsiteY11" fmla="*/ 741359 h 4092023"/>
                <a:gd name="connsiteX12" fmla="*/ 2266134 w 3858187"/>
                <a:gd name="connsiteY12" fmla="*/ 942404 h 4092023"/>
                <a:gd name="connsiteX13" fmla="*/ 1848394 w 3858187"/>
                <a:gd name="connsiteY13" fmla="*/ 1057793 h 4092023"/>
                <a:gd name="connsiteX14" fmla="*/ 1157424 w 3858187"/>
                <a:gd name="connsiteY14" fmla="*/ 949752 h 4092023"/>
                <a:gd name="connsiteX15" fmla="*/ 1015297 w 3858187"/>
                <a:gd name="connsiteY15" fmla="*/ 1143722 h 4092023"/>
                <a:gd name="connsiteX16" fmla="*/ 836363 w 3858187"/>
                <a:gd name="connsiteY16" fmla="*/ 1429132 h 4092023"/>
                <a:gd name="connsiteX17" fmla="*/ 715804 w 3858187"/>
                <a:gd name="connsiteY17" fmla="*/ 1720801 h 4092023"/>
                <a:gd name="connsiteX18" fmla="*/ 710633 w 3858187"/>
                <a:gd name="connsiteY18" fmla="*/ 1772032 h 4092023"/>
                <a:gd name="connsiteX19" fmla="*/ 841738 w 3858187"/>
                <a:gd name="connsiteY19" fmla="*/ 1952326 h 4092023"/>
                <a:gd name="connsiteX20" fmla="*/ 1052172 w 3858187"/>
                <a:gd name="connsiteY20" fmla="*/ 1973418 h 4092023"/>
                <a:gd name="connsiteX21" fmla="*/ 1093334 w 3858187"/>
                <a:gd name="connsiteY21" fmla="*/ 1961919 h 4092023"/>
                <a:gd name="connsiteX22" fmla="*/ 1408884 w 3858187"/>
                <a:gd name="connsiteY22" fmla="*/ 1893271 h 4092023"/>
                <a:gd name="connsiteX23" fmla="*/ 1574142 w 3858187"/>
                <a:gd name="connsiteY23" fmla="*/ 1933276 h 4092023"/>
                <a:gd name="connsiteX24" fmla="*/ 1687762 w 3858187"/>
                <a:gd name="connsiteY24" fmla="*/ 2200725 h 4092023"/>
                <a:gd name="connsiteX25" fmla="*/ 1244237 w 3858187"/>
                <a:gd name="connsiteY25" fmla="*/ 2516819 h 4092023"/>
                <a:gd name="connsiteX26" fmla="*/ 1053669 w 3858187"/>
                <a:gd name="connsiteY26" fmla="*/ 2428576 h 4092023"/>
                <a:gd name="connsiteX27" fmla="*/ 969509 w 3858187"/>
                <a:gd name="connsiteY27" fmla="*/ 2318903 h 4092023"/>
                <a:gd name="connsiteX28" fmla="*/ 914196 w 3858187"/>
                <a:gd name="connsiteY28" fmla="*/ 2267196 h 4092023"/>
                <a:gd name="connsiteX29" fmla="*/ 703149 w 3858187"/>
                <a:gd name="connsiteY29" fmla="*/ 2233042 h 4092023"/>
                <a:gd name="connsiteX30" fmla="*/ 465772 w 3858187"/>
                <a:gd name="connsiteY30" fmla="*/ 2326523 h 4092023"/>
                <a:gd name="connsiteX31" fmla="*/ 330177 w 3858187"/>
                <a:gd name="connsiteY31" fmla="*/ 2559273 h 4092023"/>
                <a:gd name="connsiteX32" fmla="*/ 247242 w 3858187"/>
                <a:gd name="connsiteY32" fmla="*/ 2909453 h 4092023"/>
                <a:gd name="connsiteX33" fmla="*/ 40821 w 3858187"/>
                <a:gd name="connsiteY33" fmla="*/ 3382981 h 4092023"/>
                <a:gd name="connsiteX34" fmla="*/ 0 w 3858187"/>
                <a:gd name="connsiteY34" fmla="*/ 3444214 h 4092023"/>
                <a:gd name="connsiteX35" fmla="*/ 301398 w 3858187"/>
                <a:gd name="connsiteY35" fmla="*/ 3456188 h 4092023"/>
                <a:gd name="connsiteX36" fmla="*/ 891948 w 3858187"/>
                <a:gd name="connsiteY36" fmla="*/ 3627434 h 4092023"/>
                <a:gd name="connsiteX37" fmla="*/ 1167085 w 3858187"/>
                <a:gd name="connsiteY37" fmla="*/ 3632333 h 4092023"/>
                <a:gd name="connsiteX38" fmla="*/ 1264376 w 3858187"/>
                <a:gd name="connsiteY38" fmla="*/ 3485103 h 4092023"/>
                <a:gd name="connsiteX39" fmla="*/ 1249272 w 3858187"/>
                <a:gd name="connsiteY39" fmla="*/ 3359849 h 4092023"/>
                <a:gd name="connsiteX40" fmla="*/ 1336562 w 3858187"/>
                <a:gd name="connsiteY40" fmla="*/ 2943743 h 4092023"/>
                <a:gd name="connsiteX41" fmla="*/ 1561556 w 3858187"/>
                <a:gd name="connsiteY41" fmla="*/ 2795493 h 4092023"/>
                <a:gd name="connsiteX42" fmla="*/ 1787094 w 3858187"/>
                <a:gd name="connsiteY42" fmla="*/ 2774606 h 4092023"/>
                <a:gd name="connsiteX43" fmla="*/ 1914661 w 3858187"/>
                <a:gd name="connsiteY43" fmla="*/ 2800120 h 4092023"/>
                <a:gd name="connsiteX44" fmla="*/ 2019028 w 3858187"/>
                <a:gd name="connsiteY44" fmla="*/ 2886049 h 4092023"/>
                <a:gd name="connsiteX45" fmla="*/ 2016170 w 3858187"/>
                <a:gd name="connsiteY45" fmla="*/ 3256571 h 4092023"/>
                <a:gd name="connsiteX46" fmla="*/ 1848734 w 3858187"/>
                <a:gd name="connsiteY46" fmla="*/ 3392915 h 4092023"/>
                <a:gd name="connsiteX47" fmla="*/ 1656193 w 3858187"/>
                <a:gd name="connsiteY47" fmla="*/ 3509188 h 4092023"/>
                <a:gd name="connsiteX48" fmla="*/ 1556589 w 3858187"/>
                <a:gd name="connsiteY48" fmla="*/ 3698123 h 4092023"/>
                <a:gd name="connsiteX49" fmla="*/ 1611290 w 3858187"/>
                <a:gd name="connsiteY49" fmla="*/ 3820179 h 4092023"/>
                <a:gd name="connsiteX50" fmla="*/ 1822405 w 3858187"/>
                <a:gd name="connsiteY50" fmla="*/ 3947882 h 4092023"/>
                <a:gd name="connsiteX51" fmla="*/ 2314643 w 3858187"/>
                <a:gd name="connsiteY51" fmla="*/ 4080620 h 4092023"/>
                <a:gd name="connsiteX52" fmla="*/ 2631553 w 3858187"/>
                <a:gd name="connsiteY52" fmla="*/ 4082593 h 4092023"/>
                <a:gd name="connsiteX53" fmla="*/ 2725783 w 3858187"/>
                <a:gd name="connsiteY53" fmla="*/ 4071639 h 4092023"/>
                <a:gd name="connsiteX54" fmla="*/ 2726327 w 3858187"/>
                <a:gd name="connsiteY54" fmla="*/ 4076810 h 4092023"/>
                <a:gd name="connsiteX55" fmla="*/ 2770210 w 3858187"/>
                <a:gd name="connsiteY55" fmla="*/ 4057964 h 4092023"/>
                <a:gd name="connsiteX56" fmla="*/ 2869066 w 3858187"/>
                <a:gd name="connsiteY56" fmla="*/ 3832425 h 4092023"/>
                <a:gd name="connsiteX57" fmla="*/ 2914514 w 3858187"/>
                <a:gd name="connsiteY57" fmla="*/ 3737788 h 4092023"/>
                <a:gd name="connsiteX58" fmla="*/ 2966969 w 3858187"/>
                <a:gd name="connsiteY58" fmla="*/ 3611037 h 4092023"/>
                <a:gd name="connsiteX59" fmla="*/ 3021058 w 3858187"/>
                <a:gd name="connsiteY59" fmla="*/ 3494560 h 4092023"/>
                <a:gd name="connsiteX60" fmla="*/ 3064193 w 3858187"/>
                <a:gd name="connsiteY60" fmla="*/ 3391826 h 4092023"/>
                <a:gd name="connsiteX61" fmla="*/ 3145835 w 3858187"/>
                <a:gd name="connsiteY61" fmla="*/ 3202959 h 4092023"/>
                <a:gd name="connsiteX62" fmla="*/ 3155973 w 3858187"/>
                <a:gd name="connsiteY62" fmla="*/ 3092061 h 4092023"/>
                <a:gd name="connsiteX63" fmla="*/ 2769326 w 3858187"/>
                <a:gd name="connsiteY63" fmla="*/ 2877612 h 4092023"/>
                <a:gd name="connsiteX64" fmla="*/ 2549707 w 3858187"/>
                <a:gd name="connsiteY64" fmla="*/ 2916120 h 4092023"/>
                <a:gd name="connsiteX65" fmla="*/ 2269876 w 3858187"/>
                <a:gd name="connsiteY65" fmla="*/ 2714463 h 4092023"/>
                <a:gd name="connsiteX66" fmla="*/ 2288449 w 3858187"/>
                <a:gd name="connsiteY66" fmla="*/ 2518724 h 4092023"/>
                <a:gd name="connsiteX67" fmla="*/ 2505347 w 3858187"/>
                <a:gd name="connsiteY67" fmla="*/ 2255902 h 4092023"/>
                <a:gd name="connsiteX68" fmla="*/ 2993843 w 3858187"/>
                <a:gd name="connsiteY68" fmla="*/ 2304548 h 4092023"/>
                <a:gd name="connsiteX69" fmla="*/ 3140120 w 3858187"/>
                <a:gd name="connsiteY69" fmla="*/ 2432455 h 4092023"/>
                <a:gd name="connsiteX70" fmla="*/ 3605621 w 3858187"/>
                <a:gd name="connsiteY70" fmla="*/ 2417895 h 4092023"/>
                <a:gd name="connsiteX71" fmla="*/ 3790814 w 3858187"/>
                <a:gd name="connsiteY71" fmla="*/ 2015532 h 4092023"/>
                <a:gd name="connsiteX72" fmla="*/ 3838439 w 3858187"/>
                <a:gd name="connsiteY72" fmla="*/ 1722434 h 4092023"/>
                <a:gd name="connsiteX73" fmla="*/ 3855040 w 3858187"/>
                <a:gd name="connsiteY73" fmla="*/ 1505536 h 409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3858187" h="4092023">
                  <a:moveTo>
                    <a:pt x="3855040" y="1505536"/>
                  </a:moveTo>
                  <a:cubicBezTo>
                    <a:pt x="3851774" y="1489956"/>
                    <a:pt x="3845651" y="1480159"/>
                    <a:pt x="3835513" y="1479954"/>
                  </a:cubicBezTo>
                  <a:cubicBezTo>
                    <a:pt x="3806258" y="1479614"/>
                    <a:pt x="3777003" y="1475328"/>
                    <a:pt x="3747815" y="1472130"/>
                  </a:cubicBezTo>
                  <a:cubicBezTo>
                    <a:pt x="3566772" y="1452264"/>
                    <a:pt x="3385661" y="1424778"/>
                    <a:pt x="3209381" y="1378241"/>
                  </a:cubicBezTo>
                  <a:cubicBezTo>
                    <a:pt x="3058477" y="1338372"/>
                    <a:pt x="2898253" y="1292108"/>
                    <a:pt x="2780824" y="1183727"/>
                  </a:cubicBezTo>
                  <a:cubicBezTo>
                    <a:pt x="2720068" y="1127666"/>
                    <a:pt x="2691289" y="1056772"/>
                    <a:pt x="2725239" y="977919"/>
                  </a:cubicBezTo>
                  <a:cubicBezTo>
                    <a:pt x="2770550" y="872600"/>
                    <a:pt x="2844846" y="792318"/>
                    <a:pt x="2940980" y="731358"/>
                  </a:cubicBezTo>
                  <a:cubicBezTo>
                    <a:pt x="3071881" y="648354"/>
                    <a:pt x="3198223" y="571610"/>
                    <a:pt x="3229791" y="406827"/>
                  </a:cubicBezTo>
                  <a:cubicBezTo>
                    <a:pt x="3253740" y="281846"/>
                    <a:pt x="3213123" y="135977"/>
                    <a:pt x="3103449" y="62362"/>
                  </a:cubicBezTo>
                  <a:cubicBezTo>
                    <a:pt x="2918460" y="-61871"/>
                    <a:pt x="2654073" y="13785"/>
                    <a:pt x="2508069" y="163940"/>
                  </a:cubicBezTo>
                  <a:cubicBezTo>
                    <a:pt x="2433025" y="241160"/>
                    <a:pt x="2348389" y="367026"/>
                    <a:pt x="2360907" y="479421"/>
                  </a:cubicBezTo>
                  <a:cubicBezTo>
                    <a:pt x="2370977" y="569501"/>
                    <a:pt x="2420847" y="648286"/>
                    <a:pt x="2400572" y="741359"/>
                  </a:cubicBezTo>
                  <a:cubicBezTo>
                    <a:pt x="2382135" y="825995"/>
                    <a:pt x="2333217" y="890697"/>
                    <a:pt x="2266134" y="942404"/>
                  </a:cubicBezTo>
                  <a:cubicBezTo>
                    <a:pt x="2142785" y="1037450"/>
                    <a:pt x="2002427" y="1072557"/>
                    <a:pt x="1848394" y="1057793"/>
                  </a:cubicBezTo>
                  <a:cubicBezTo>
                    <a:pt x="1615916" y="1035545"/>
                    <a:pt x="1385820" y="998398"/>
                    <a:pt x="1157424" y="949752"/>
                  </a:cubicBezTo>
                  <a:cubicBezTo>
                    <a:pt x="1118303" y="941452"/>
                    <a:pt x="1038089" y="1108139"/>
                    <a:pt x="1015297" y="1143722"/>
                  </a:cubicBezTo>
                  <a:cubicBezTo>
                    <a:pt x="954813" y="1238360"/>
                    <a:pt x="893105" y="1332317"/>
                    <a:pt x="836363" y="1429132"/>
                  </a:cubicBezTo>
                  <a:cubicBezTo>
                    <a:pt x="782683" y="1520708"/>
                    <a:pt x="734786" y="1614869"/>
                    <a:pt x="715804" y="1720801"/>
                  </a:cubicBezTo>
                  <a:cubicBezTo>
                    <a:pt x="712810" y="1737674"/>
                    <a:pt x="710973" y="1754887"/>
                    <a:pt x="710633" y="1772032"/>
                  </a:cubicBezTo>
                  <a:cubicBezTo>
                    <a:pt x="708728" y="1864152"/>
                    <a:pt x="753155" y="1926949"/>
                    <a:pt x="841738" y="1952326"/>
                  </a:cubicBezTo>
                  <a:cubicBezTo>
                    <a:pt x="910250" y="1971921"/>
                    <a:pt x="980871" y="1978520"/>
                    <a:pt x="1052172" y="1973418"/>
                  </a:cubicBezTo>
                  <a:cubicBezTo>
                    <a:pt x="1066460" y="1972397"/>
                    <a:pt x="1079999" y="1967634"/>
                    <a:pt x="1093334" y="1961919"/>
                  </a:cubicBezTo>
                  <a:cubicBezTo>
                    <a:pt x="1194095" y="1918921"/>
                    <a:pt x="1298598" y="1891979"/>
                    <a:pt x="1408884" y="1893271"/>
                  </a:cubicBezTo>
                  <a:cubicBezTo>
                    <a:pt x="1466782" y="1893952"/>
                    <a:pt x="1522231" y="1907763"/>
                    <a:pt x="1574142" y="1933276"/>
                  </a:cubicBezTo>
                  <a:cubicBezTo>
                    <a:pt x="1680210" y="1985460"/>
                    <a:pt x="1722664" y="2086493"/>
                    <a:pt x="1687762" y="2200725"/>
                  </a:cubicBezTo>
                  <a:cubicBezTo>
                    <a:pt x="1630476" y="2388095"/>
                    <a:pt x="1439227" y="2523554"/>
                    <a:pt x="1244237" y="2516819"/>
                  </a:cubicBezTo>
                  <a:cubicBezTo>
                    <a:pt x="1167561" y="2514166"/>
                    <a:pt x="1108574" y="2476338"/>
                    <a:pt x="1053669" y="2428576"/>
                  </a:cubicBezTo>
                  <a:cubicBezTo>
                    <a:pt x="1018359" y="2397824"/>
                    <a:pt x="988355" y="2362718"/>
                    <a:pt x="969509" y="2318903"/>
                  </a:cubicBezTo>
                  <a:cubicBezTo>
                    <a:pt x="958827" y="2294002"/>
                    <a:pt x="937736" y="2279034"/>
                    <a:pt x="914196" y="2267196"/>
                  </a:cubicBezTo>
                  <a:cubicBezTo>
                    <a:pt x="847453" y="2233586"/>
                    <a:pt x="775675" y="2227463"/>
                    <a:pt x="703149" y="2233042"/>
                  </a:cubicBezTo>
                  <a:cubicBezTo>
                    <a:pt x="615043" y="2239845"/>
                    <a:pt x="534557" y="2269101"/>
                    <a:pt x="465772" y="2326523"/>
                  </a:cubicBezTo>
                  <a:cubicBezTo>
                    <a:pt x="392498" y="2387687"/>
                    <a:pt x="352969" y="2468650"/>
                    <a:pt x="330177" y="2559273"/>
                  </a:cubicBezTo>
                  <a:cubicBezTo>
                    <a:pt x="300922" y="2675614"/>
                    <a:pt x="277722" y="2793316"/>
                    <a:pt x="247242" y="2909453"/>
                  </a:cubicBezTo>
                  <a:cubicBezTo>
                    <a:pt x="200842" y="3086210"/>
                    <a:pt x="143691" y="3233439"/>
                    <a:pt x="40821" y="3382981"/>
                  </a:cubicBezTo>
                  <a:cubicBezTo>
                    <a:pt x="22928" y="3408971"/>
                    <a:pt x="20411" y="3416999"/>
                    <a:pt x="0" y="3444214"/>
                  </a:cubicBezTo>
                  <a:cubicBezTo>
                    <a:pt x="0" y="3444214"/>
                    <a:pt x="211591" y="3458501"/>
                    <a:pt x="301398" y="3456188"/>
                  </a:cubicBezTo>
                  <a:cubicBezTo>
                    <a:pt x="516935" y="3450609"/>
                    <a:pt x="707640" y="3526061"/>
                    <a:pt x="891948" y="3627434"/>
                  </a:cubicBezTo>
                  <a:cubicBezTo>
                    <a:pt x="981551" y="3676760"/>
                    <a:pt x="1075373" y="3671725"/>
                    <a:pt x="1167085" y="3632333"/>
                  </a:cubicBezTo>
                  <a:cubicBezTo>
                    <a:pt x="1230086" y="3605254"/>
                    <a:pt x="1260225" y="3553275"/>
                    <a:pt x="1264376" y="3485103"/>
                  </a:cubicBezTo>
                  <a:cubicBezTo>
                    <a:pt x="1267029" y="3442241"/>
                    <a:pt x="1255055" y="3401487"/>
                    <a:pt x="1249272" y="3359849"/>
                  </a:cubicBezTo>
                  <a:cubicBezTo>
                    <a:pt x="1228453" y="3210783"/>
                    <a:pt x="1253150" y="3070970"/>
                    <a:pt x="1336562" y="2943743"/>
                  </a:cubicBezTo>
                  <a:cubicBezTo>
                    <a:pt x="1390106" y="2862100"/>
                    <a:pt x="1466714" y="2815700"/>
                    <a:pt x="1561556" y="2795493"/>
                  </a:cubicBezTo>
                  <a:cubicBezTo>
                    <a:pt x="1636123" y="2779573"/>
                    <a:pt x="1711030" y="2770388"/>
                    <a:pt x="1787094" y="2774606"/>
                  </a:cubicBezTo>
                  <a:cubicBezTo>
                    <a:pt x="1830569" y="2776988"/>
                    <a:pt x="1873431" y="2785016"/>
                    <a:pt x="1914661" y="2800120"/>
                  </a:cubicBezTo>
                  <a:cubicBezTo>
                    <a:pt x="1959565" y="2816584"/>
                    <a:pt x="1992562" y="2847404"/>
                    <a:pt x="2019028" y="2886049"/>
                  </a:cubicBezTo>
                  <a:cubicBezTo>
                    <a:pt x="2099514" y="3003682"/>
                    <a:pt x="2098902" y="3152817"/>
                    <a:pt x="2016170" y="3256571"/>
                  </a:cubicBezTo>
                  <a:cubicBezTo>
                    <a:pt x="1970450" y="3313925"/>
                    <a:pt x="1909422" y="3353454"/>
                    <a:pt x="1848734" y="3392915"/>
                  </a:cubicBezTo>
                  <a:cubicBezTo>
                    <a:pt x="1785869" y="3433804"/>
                    <a:pt x="1716949" y="3464692"/>
                    <a:pt x="1656193" y="3509188"/>
                  </a:cubicBezTo>
                  <a:cubicBezTo>
                    <a:pt x="1592240" y="3556064"/>
                    <a:pt x="1555364" y="3617228"/>
                    <a:pt x="1556589" y="3698123"/>
                  </a:cubicBezTo>
                  <a:cubicBezTo>
                    <a:pt x="1557270" y="3746360"/>
                    <a:pt x="1578701" y="3786025"/>
                    <a:pt x="1611290" y="3820179"/>
                  </a:cubicBezTo>
                  <a:cubicBezTo>
                    <a:pt x="1670073" y="3881819"/>
                    <a:pt x="1745116" y="3917198"/>
                    <a:pt x="1822405" y="3947882"/>
                  </a:cubicBezTo>
                  <a:cubicBezTo>
                    <a:pt x="1981336" y="4010951"/>
                    <a:pt x="2145302" y="4056331"/>
                    <a:pt x="2314643" y="4080620"/>
                  </a:cubicBezTo>
                  <a:cubicBezTo>
                    <a:pt x="2420031" y="4095724"/>
                    <a:pt x="2525826" y="4095247"/>
                    <a:pt x="2631553" y="4082593"/>
                  </a:cubicBezTo>
                  <a:cubicBezTo>
                    <a:pt x="2662646" y="4078851"/>
                    <a:pt x="2693738" y="4075381"/>
                    <a:pt x="2725783" y="4071639"/>
                  </a:cubicBezTo>
                  <a:cubicBezTo>
                    <a:pt x="2726327" y="4073476"/>
                    <a:pt x="2726395" y="4075109"/>
                    <a:pt x="2726327" y="4076810"/>
                  </a:cubicBezTo>
                  <a:lnTo>
                    <a:pt x="2770210" y="4057964"/>
                  </a:lnTo>
                  <a:cubicBezTo>
                    <a:pt x="2803343" y="3982920"/>
                    <a:pt x="2837701" y="3908285"/>
                    <a:pt x="2869066" y="3832425"/>
                  </a:cubicBezTo>
                  <a:cubicBezTo>
                    <a:pt x="2882537" y="3799905"/>
                    <a:pt x="2903900" y="3771193"/>
                    <a:pt x="2914514" y="3737788"/>
                  </a:cubicBezTo>
                  <a:cubicBezTo>
                    <a:pt x="2928461" y="3693905"/>
                    <a:pt x="2949348" y="3653220"/>
                    <a:pt x="2966969" y="3611037"/>
                  </a:cubicBezTo>
                  <a:cubicBezTo>
                    <a:pt x="2983502" y="3571440"/>
                    <a:pt x="3008131" y="3535314"/>
                    <a:pt x="3021058" y="3494560"/>
                  </a:cubicBezTo>
                  <a:cubicBezTo>
                    <a:pt x="3032420" y="3458773"/>
                    <a:pt x="3050177" y="3426184"/>
                    <a:pt x="3064193" y="3391826"/>
                  </a:cubicBezTo>
                  <a:cubicBezTo>
                    <a:pt x="3090114" y="3328349"/>
                    <a:pt x="3124472" y="3268682"/>
                    <a:pt x="3145835" y="3202959"/>
                  </a:cubicBezTo>
                  <a:cubicBezTo>
                    <a:pt x="3157810" y="3166084"/>
                    <a:pt x="3167267" y="3130433"/>
                    <a:pt x="3155973" y="3092061"/>
                  </a:cubicBezTo>
                  <a:cubicBezTo>
                    <a:pt x="3138351" y="2908160"/>
                    <a:pt x="2934517" y="2794132"/>
                    <a:pt x="2769326" y="2877612"/>
                  </a:cubicBezTo>
                  <a:cubicBezTo>
                    <a:pt x="2699181" y="2913059"/>
                    <a:pt x="2627471" y="2929047"/>
                    <a:pt x="2549707" y="2916120"/>
                  </a:cubicBezTo>
                  <a:cubicBezTo>
                    <a:pt x="2431120" y="2896458"/>
                    <a:pt x="2304982" y="2841213"/>
                    <a:pt x="2269876" y="2714463"/>
                  </a:cubicBezTo>
                  <a:cubicBezTo>
                    <a:pt x="2252050" y="2650169"/>
                    <a:pt x="2264160" y="2580840"/>
                    <a:pt x="2288449" y="2518724"/>
                  </a:cubicBezTo>
                  <a:cubicBezTo>
                    <a:pt x="2328931" y="2415242"/>
                    <a:pt x="2409349" y="2313392"/>
                    <a:pt x="2505347" y="2255902"/>
                  </a:cubicBezTo>
                  <a:cubicBezTo>
                    <a:pt x="2658291" y="2164394"/>
                    <a:pt x="2859541" y="2193445"/>
                    <a:pt x="2993843" y="2304548"/>
                  </a:cubicBezTo>
                  <a:cubicBezTo>
                    <a:pt x="3043850" y="2345913"/>
                    <a:pt x="3085012" y="2398165"/>
                    <a:pt x="3140120" y="2432455"/>
                  </a:cubicBezTo>
                  <a:cubicBezTo>
                    <a:pt x="3275308" y="2516547"/>
                    <a:pt x="3480231" y="2522670"/>
                    <a:pt x="3605621" y="2417895"/>
                  </a:cubicBezTo>
                  <a:cubicBezTo>
                    <a:pt x="3727200" y="2316386"/>
                    <a:pt x="3760470" y="2163101"/>
                    <a:pt x="3790814" y="2015532"/>
                  </a:cubicBezTo>
                  <a:cubicBezTo>
                    <a:pt x="3810748" y="1918581"/>
                    <a:pt x="3826600" y="1820745"/>
                    <a:pt x="3838439" y="1722434"/>
                  </a:cubicBezTo>
                  <a:cubicBezTo>
                    <a:pt x="3842045" y="1692770"/>
                    <a:pt x="3866810" y="1561597"/>
                    <a:pt x="3855040" y="1505536"/>
                  </a:cubicBezTo>
                  <a:close/>
                </a:path>
              </a:pathLst>
            </a:custGeom>
            <a:solidFill>
              <a:schemeClr val="accent3"/>
            </a:solidFill>
            <a:ln w="6800" cap="flat">
              <a:noFill/>
              <a:prstDash val="solid"/>
              <a:miter/>
            </a:ln>
            <a:sp3d extrusionH="57150">
              <a:bevelT/>
              <a:bevelB/>
            </a:sp3d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7" name="Group 40">
            <a:extLst>
              <a:ext uri="{FF2B5EF4-FFF2-40B4-BE49-F238E27FC236}">
                <a16:creationId xmlns:a16="http://schemas.microsoft.com/office/drawing/2014/main" id="{78B69F61-85B0-459A-A080-26FB6B81870F}"/>
              </a:ext>
            </a:extLst>
          </p:cNvPr>
          <p:cNvGrpSpPr/>
          <p:nvPr/>
        </p:nvGrpSpPr>
        <p:grpSpPr>
          <a:xfrm>
            <a:off x="8418230" y="3473368"/>
            <a:ext cx="2880000" cy="923330"/>
            <a:chOff x="3017859" y="4283314"/>
            <a:chExt cx="1890849" cy="9233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68CB138-23CE-4C3C-B890-7513E495E88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C326A98-E849-4FCA-B988-31F07C223AC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43">
            <a:extLst>
              <a:ext uri="{FF2B5EF4-FFF2-40B4-BE49-F238E27FC236}">
                <a16:creationId xmlns:a16="http://schemas.microsoft.com/office/drawing/2014/main" id="{A7FC5D19-7B8E-4A06-BDEE-C50026FD8FCF}"/>
              </a:ext>
            </a:extLst>
          </p:cNvPr>
          <p:cNvGrpSpPr/>
          <p:nvPr/>
        </p:nvGrpSpPr>
        <p:grpSpPr>
          <a:xfrm>
            <a:off x="896814" y="3473368"/>
            <a:ext cx="2880000" cy="923330"/>
            <a:chOff x="3017859" y="4283314"/>
            <a:chExt cx="1890849" cy="9233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25897E-E93D-410C-AB90-BF3936938AC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B93ACB-673E-4F7D-B6AC-CDF7AB397D5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59">
            <a:extLst>
              <a:ext uri="{FF2B5EF4-FFF2-40B4-BE49-F238E27FC236}">
                <a16:creationId xmlns:a16="http://schemas.microsoft.com/office/drawing/2014/main" id="{DDE94606-0587-420F-9F80-92D13567DAE2}"/>
              </a:ext>
            </a:extLst>
          </p:cNvPr>
          <p:cNvGrpSpPr/>
          <p:nvPr/>
        </p:nvGrpSpPr>
        <p:grpSpPr>
          <a:xfrm>
            <a:off x="7276295" y="5150710"/>
            <a:ext cx="2880000" cy="923330"/>
            <a:chOff x="3017859" y="4283314"/>
            <a:chExt cx="1890849" cy="92333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4A5C20-E354-4CD6-B826-E3E38F26464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FBADB08-EC38-4528-A115-7DD0AF0EA2A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62">
            <a:extLst>
              <a:ext uri="{FF2B5EF4-FFF2-40B4-BE49-F238E27FC236}">
                <a16:creationId xmlns:a16="http://schemas.microsoft.com/office/drawing/2014/main" id="{12B540C0-06AC-4F59-9D2E-C3419C5D986F}"/>
              </a:ext>
            </a:extLst>
          </p:cNvPr>
          <p:cNvGrpSpPr/>
          <p:nvPr/>
        </p:nvGrpSpPr>
        <p:grpSpPr>
          <a:xfrm>
            <a:off x="2116647" y="1792528"/>
            <a:ext cx="2880000" cy="923330"/>
            <a:chOff x="3017859" y="4283314"/>
            <a:chExt cx="1890849" cy="92333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047CF5-A8C2-45D2-8132-4622074FB4D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0740CC4-1AC2-4C15-BE73-30DF58ABB7D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2022-10-24T06:32:23Z</dcterms:modified>
</cp:coreProperties>
</file>