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 rot="16200000">
            <a:off x="8632676" y="3298675"/>
            <a:ext cx="6858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1161" y="200176"/>
            <a:ext cx="3491743" cy="2115733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499511" y="2467513"/>
            <a:ext cx="3491743" cy="1249908"/>
          </a:xfrm>
        </p:spPr>
        <p:txBody>
          <a:bodyPr/>
          <a:lstStyle/>
          <a:p>
            <a:pPr algn="r"/>
            <a:r>
              <a:rPr lang="en-US" sz="2000" dirty="0"/>
              <a:t>You can download </a:t>
            </a:r>
          </a:p>
          <a:p>
            <a:pPr algn="r"/>
            <a:r>
              <a:rPr lang="en-US" sz="2000" dirty="0"/>
              <a:t>professional PowerPoint </a:t>
            </a:r>
          </a:p>
          <a:p>
            <a:pPr algn="r"/>
            <a:r>
              <a:rPr lang="en-US" sz="2000" dirty="0"/>
              <a:t>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 rot="16200000">
            <a:off x="8632677" y="3305888"/>
            <a:ext cx="68580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A998FCDA-2A61-4AB6-8F3E-C6FE6DE9193E}"/>
              </a:ext>
            </a:extLst>
          </p:cNvPr>
          <p:cNvGrpSpPr/>
          <p:nvPr/>
        </p:nvGrpSpPr>
        <p:grpSpPr>
          <a:xfrm>
            <a:off x="7522549" y="-6742"/>
            <a:ext cx="4412002" cy="6868289"/>
            <a:chOff x="7522549" y="-6742"/>
            <a:chExt cx="4412002" cy="6868289"/>
          </a:xfrm>
        </p:grpSpPr>
        <p:sp>
          <p:nvSpPr>
            <p:cNvPr id="7" name="Freeform: Shape 4">
              <a:extLst>
                <a:ext uri="{FF2B5EF4-FFF2-40B4-BE49-F238E27FC236}">
                  <a16:creationId xmlns:a16="http://schemas.microsoft.com/office/drawing/2014/main" id="{5FDF64C6-D6EF-4CFB-831F-16AFC8D8FF19}"/>
                </a:ext>
              </a:extLst>
            </p:cNvPr>
            <p:cNvSpPr/>
            <p:nvPr/>
          </p:nvSpPr>
          <p:spPr>
            <a:xfrm>
              <a:off x="9110805" y="-6742"/>
              <a:ext cx="1515041" cy="746647"/>
            </a:xfrm>
            <a:custGeom>
              <a:avLst/>
              <a:gdLst>
                <a:gd name="connsiteX0" fmla="*/ 226894 w 1515040"/>
                <a:gd name="connsiteY0" fmla="*/ 398695 h 746646"/>
                <a:gd name="connsiteX1" fmla="*/ 371149 w 1515040"/>
                <a:gd name="connsiteY1" fmla="*/ 654585 h 746646"/>
                <a:gd name="connsiteX2" fmla="*/ 532801 w 1515040"/>
                <a:gd name="connsiteY2" fmla="*/ 750996 h 746646"/>
                <a:gd name="connsiteX3" fmla="*/ 728524 w 1515040"/>
                <a:gd name="connsiteY3" fmla="*/ 704603 h 746646"/>
                <a:gd name="connsiteX4" fmla="*/ 876404 w 1515040"/>
                <a:gd name="connsiteY4" fmla="*/ 595143 h 746646"/>
                <a:gd name="connsiteX5" fmla="*/ 1462123 w 1515040"/>
                <a:gd name="connsiteY5" fmla="*/ 64516 h 746646"/>
                <a:gd name="connsiteX6" fmla="*/ 1518665 w 1515040"/>
                <a:gd name="connsiteY6" fmla="*/ 0 h 746646"/>
                <a:gd name="connsiteX7" fmla="*/ 0 w 1515040"/>
                <a:gd name="connsiteY7" fmla="*/ 0 h 746646"/>
                <a:gd name="connsiteX8" fmla="*/ 159478 w 1515040"/>
                <a:gd name="connsiteY8" fmla="*/ 297209 h 746646"/>
                <a:gd name="connsiteX9" fmla="*/ 226169 w 1515040"/>
                <a:gd name="connsiteY9" fmla="*/ 403044 h 746646"/>
                <a:gd name="connsiteX10" fmla="*/ 226894 w 1515040"/>
                <a:gd name="connsiteY10" fmla="*/ 398695 h 7466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15040" h="746646">
                  <a:moveTo>
                    <a:pt x="226894" y="398695"/>
                  </a:moveTo>
                  <a:cubicBezTo>
                    <a:pt x="247916" y="421892"/>
                    <a:pt x="336354" y="619065"/>
                    <a:pt x="371149" y="654585"/>
                  </a:cubicBezTo>
                  <a:cubicBezTo>
                    <a:pt x="415368" y="698804"/>
                    <a:pt x="468285" y="744472"/>
                    <a:pt x="532801" y="750996"/>
                  </a:cubicBezTo>
                  <a:cubicBezTo>
                    <a:pt x="593693" y="756796"/>
                    <a:pt x="677056" y="731424"/>
                    <a:pt x="728524" y="704603"/>
                  </a:cubicBezTo>
                  <a:cubicBezTo>
                    <a:pt x="786516" y="674157"/>
                    <a:pt x="820587" y="629213"/>
                    <a:pt x="876404" y="595143"/>
                  </a:cubicBezTo>
                  <a:cubicBezTo>
                    <a:pt x="933671" y="560348"/>
                    <a:pt x="1352663" y="147880"/>
                    <a:pt x="1462123" y="64516"/>
                  </a:cubicBezTo>
                  <a:cubicBezTo>
                    <a:pt x="1465023" y="60167"/>
                    <a:pt x="1522290" y="5799"/>
                    <a:pt x="1518665" y="0"/>
                  </a:cubicBezTo>
                  <a:cubicBezTo>
                    <a:pt x="1038781" y="0"/>
                    <a:pt x="479884" y="0"/>
                    <a:pt x="0" y="0"/>
                  </a:cubicBezTo>
                  <a:cubicBezTo>
                    <a:pt x="37695" y="86988"/>
                    <a:pt x="108735" y="218195"/>
                    <a:pt x="159478" y="297209"/>
                  </a:cubicBezTo>
                  <a:cubicBezTo>
                    <a:pt x="181950" y="332729"/>
                    <a:pt x="208771" y="363900"/>
                    <a:pt x="226169" y="403044"/>
                  </a:cubicBezTo>
                  <a:cubicBezTo>
                    <a:pt x="227619" y="404494"/>
                    <a:pt x="223994" y="395795"/>
                    <a:pt x="226894" y="398695"/>
                  </a:cubicBezTo>
                  <a:close/>
                </a:path>
              </a:pathLst>
            </a:custGeom>
            <a:solidFill>
              <a:srgbClr val="FEC69F"/>
            </a:solidFill>
            <a:ln w="724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5">
              <a:extLst>
                <a:ext uri="{FF2B5EF4-FFF2-40B4-BE49-F238E27FC236}">
                  <a16:creationId xmlns:a16="http://schemas.microsoft.com/office/drawing/2014/main" id="{455D6BF1-0710-49A7-A3A2-B1A8A784DE0B}"/>
                </a:ext>
              </a:extLst>
            </p:cNvPr>
            <p:cNvSpPr/>
            <p:nvPr/>
          </p:nvSpPr>
          <p:spPr>
            <a:xfrm>
              <a:off x="7693528" y="6400558"/>
              <a:ext cx="268213" cy="326205"/>
            </a:xfrm>
            <a:custGeom>
              <a:avLst/>
              <a:gdLst>
                <a:gd name="connsiteX0" fmla="*/ 47940 w 268212"/>
                <a:gd name="connsiteY0" fmla="*/ 35610 h 326204"/>
                <a:gd name="connsiteX1" fmla="*/ 143627 w 268212"/>
                <a:gd name="connsiteY1" fmla="*/ 21837 h 326204"/>
                <a:gd name="connsiteX2" fmla="*/ 271209 w 268212"/>
                <a:gd name="connsiteY2" fmla="*/ 1540 h 326204"/>
                <a:gd name="connsiteX3" fmla="*/ 146527 w 268212"/>
                <a:gd name="connsiteY3" fmla="*/ 117524 h 326204"/>
                <a:gd name="connsiteX4" fmla="*/ 19669 w 268212"/>
                <a:gd name="connsiteY4" fmla="*/ 327745 h 326204"/>
                <a:gd name="connsiteX5" fmla="*/ 10246 w 268212"/>
                <a:gd name="connsiteY5" fmla="*/ 313972 h 326204"/>
                <a:gd name="connsiteX6" fmla="*/ 18944 w 268212"/>
                <a:gd name="connsiteY6" fmla="*/ 48659 h 326204"/>
                <a:gd name="connsiteX7" fmla="*/ 47940 w 268212"/>
                <a:gd name="connsiteY7" fmla="*/ 35610 h 3262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8212" h="326204">
                  <a:moveTo>
                    <a:pt x="47940" y="35610"/>
                  </a:moveTo>
                  <a:cubicBezTo>
                    <a:pt x="79111" y="27637"/>
                    <a:pt x="124055" y="26187"/>
                    <a:pt x="143627" y="21837"/>
                  </a:cubicBezTo>
                  <a:cubicBezTo>
                    <a:pt x="180597" y="14588"/>
                    <a:pt x="235689" y="-5709"/>
                    <a:pt x="271209" y="1540"/>
                  </a:cubicBezTo>
                  <a:cubicBezTo>
                    <a:pt x="269760" y="34886"/>
                    <a:pt x="173348" y="93602"/>
                    <a:pt x="146527" y="117524"/>
                  </a:cubicBezTo>
                  <a:cubicBezTo>
                    <a:pt x="82736" y="174791"/>
                    <a:pt x="39966" y="244382"/>
                    <a:pt x="19669" y="327745"/>
                  </a:cubicBezTo>
                  <a:cubicBezTo>
                    <a:pt x="7346" y="329195"/>
                    <a:pt x="16770" y="316872"/>
                    <a:pt x="10246" y="313972"/>
                  </a:cubicBezTo>
                  <a:cubicBezTo>
                    <a:pt x="-9327" y="305273"/>
                    <a:pt x="2272" y="67506"/>
                    <a:pt x="18944" y="48659"/>
                  </a:cubicBezTo>
                  <a:cubicBezTo>
                    <a:pt x="25468" y="43584"/>
                    <a:pt x="35617" y="39235"/>
                    <a:pt x="47940" y="35610"/>
                  </a:cubicBezTo>
                  <a:close/>
                </a:path>
              </a:pathLst>
            </a:custGeom>
            <a:solidFill>
              <a:srgbClr val="FCC69F"/>
            </a:solidFill>
            <a:ln w="724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6FC3D8E4-F0A1-4158-88ED-3FB90A1CBC41}"/>
                </a:ext>
              </a:extLst>
            </p:cNvPr>
            <p:cNvSpPr/>
            <p:nvPr/>
          </p:nvSpPr>
          <p:spPr>
            <a:xfrm>
              <a:off x="7705949" y="43276"/>
              <a:ext cx="4228602" cy="6402123"/>
            </a:xfrm>
            <a:custGeom>
              <a:avLst/>
              <a:gdLst>
                <a:gd name="connsiteX0" fmla="*/ 2893800 w 4228602"/>
                <a:gd name="connsiteY0" fmla="*/ 1 h 6402123"/>
                <a:gd name="connsiteX1" fmla="*/ 3040955 w 4228602"/>
                <a:gd name="connsiteY1" fmla="*/ 242117 h 6402123"/>
                <a:gd name="connsiteX2" fmla="*/ 3094598 w 4228602"/>
                <a:gd name="connsiteY2" fmla="*/ 358826 h 6402123"/>
                <a:gd name="connsiteX3" fmla="*/ 3225080 w 4228602"/>
                <a:gd name="connsiteY3" fmla="*/ 469011 h 6402123"/>
                <a:gd name="connsiteX4" fmla="*/ 3551285 w 4228602"/>
                <a:gd name="connsiteY4" fmla="*/ 655310 h 6402123"/>
                <a:gd name="connsiteX5" fmla="*/ 4087711 w 4228602"/>
                <a:gd name="connsiteY5" fmla="*/ 1023560 h 6402123"/>
                <a:gd name="connsiteX6" fmla="*/ 4210287 w 4228602"/>
                <a:gd name="connsiteY6" fmla="*/ 1124468 h 6402123"/>
                <a:gd name="connsiteX7" fmla="*/ 4228602 w 4228602"/>
                <a:gd name="connsiteY7" fmla="*/ 1143463 h 6402123"/>
                <a:gd name="connsiteX8" fmla="*/ 4228602 w 4228602"/>
                <a:gd name="connsiteY8" fmla="*/ 5863577 h 6402123"/>
                <a:gd name="connsiteX9" fmla="*/ 4121611 w 4228602"/>
                <a:gd name="connsiteY9" fmla="*/ 5908412 h 6402123"/>
                <a:gd name="connsiteX10" fmla="*/ 3825297 w 4228602"/>
                <a:gd name="connsiteY10" fmla="*/ 5998548 h 6402123"/>
                <a:gd name="connsiteX11" fmla="*/ 3030806 w 4228602"/>
                <a:gd name="connsiteY11" fmla="*/ 6135554 h 6402123"/>
                <a:gd name="connsiteX12" fmla="*/ 1630300 w 4228602"/>
                <a:gd name="connsiteY12" fmla="*/ 6282708 h 6402123"/>
                <a:gd name="connsiteX13" fmla="*/ 499456 w 4228602"/>
                <a:gd name="connsiteY13" fmla="*/ 6306630 h 6402123"/>
                <a:gd name="connsiteX14" fmla="*/ 210221 w 4228602"/>
                <a:gd name="connsiteY14" fmla="*/ 6365347 h 6402123"/>
                <a:gd name="connsiteX15" fmla="*/ 0 w 4228602"/>
                <a:gd name="connsiteY15" fmla="*/ 6400867 h 6402123"/>
                <a:gd name="connsiteX16" fmla="*/ 69590 w 4228602"/>
                <a:gd name="connsiteY16" fmla="*/ 5675242 h 6402123"/>
                <a:gd name="connsiteX17" fmla="*/ 250815 w 4228602"/>
                <a:gd name="connsiteY17" fmla="*/ 3831097 h 6402123"/>
                <a:gd name="connsiteX18" fmla="*/ 379123 w 4228602"/>
                <a:gd name="connsiteY18" fmla="*/ 2388546 h 6402123"/>
                <a:gd name="connsiteX19" fmla="*/ 487133 w 4228602"/>
                <a:gd name="connsiteY19" fmla="*/ 1312795 h 6402123"/>
                <a:gd name="connsiteX20" fmla="*/ 609641 w 4228602"/>
                <a:gd name="connsiteY20" fmla="*/ 997463 h 6402123"/>
                <a:gd name="connsiteX21" fmla="*/ 861181 w 4228602"/>
                <a:gd name="connsiteY21" fmla="*/ 796666 h 6402123"/>
                <a:gd name="connsiteX22" fmla="*/ 1392533 w 4228602"/>
                <a:gd name="connsiteY22" fmla="*/ 582095 h 6402123"/>
                <a:gd name="connsiteX23" fmla="*/ 1588981 w 4228602"/>
                <a:gd name="connsiteY23" fmla="*/ 471911 h 6402123"/>
                <a:gd name="connsiteX24" fmla="*/ 1631025 w 4228602"/>
                <a:gd name="connsiteY24" fmla="*/ 346503 h 6402123"/>
                <a:gd name="connsiteX25" fmla="*/ 1777455 w 4228602"/>
                <a:gd name="connsiteY25" fmla="*/ 603842 h 6402123"/>
                <a:gd name="connsiteX26" fmla="*/ 2023196 w 4228602"/>
                <a:gd name="connsiteY26" fmla="*/ 689381 h 6402123"/>
                <a:gd name="connsiteX27" fmla="*/ 2283435 w 4228602"/>
                <a:gd name="connsiteY27" fmla="*/ 544401 h 6402123"/>
                <a:gd name="connsiteX28" fmla="*/ 2893800 w 4228602"/>
                <a:gd name="connsiteY28" fmla="*/ 1 h 6402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4228602" h="6402123">
                  <a:moveTo>
                    <a:pt x="2893800" y="1"/>
                  </a:moveTo>
                  <a:cubicBezTo>
                    <a:pt x="2915547" y="726"/>
                    <a:pt x="3003985" y="140631"/>
                    <a:pt x="3040955" y="242117"/>
                  </a:cubicBezTo>
                  <a:cubicBezTo>
                    <a:pt x="3040955" y="242842"/>
                    <a:pt x="3073575" y="322581"/>
                    <a:pt x="3094598" y="358826"/>
                  </a:cubicBezTo>
                  <a:cubicBezTo>
                    <a:pt x="3119969" y="400146"/>
                    <a:pt x="3167812" y="442915"/>
                    <a:pt x="3225080" y="469011"/>
                  </a:cubicBezTo>
                  <a:cubicBezTo>
                    <a:pt x="3349762" y="530628"/>
                    <a:pt x="3478795" y="603118"/>
                    <a:pt x="3551285" y="655310"/>
                  </a:cubicBezTo>
                  <a:cubicBezTo>
                    <a:pt x="3652771" y="728525"/>
                    <a:pt x="4000723" y="960493"/>
                    <a:pt x="4087711" y="1023560"/>
                  </a:cubicBezTo>
                  <a:cubicBezTo>
                    <a:pt x="4133198" y="1056543"/>
                    <a:pt x="4173385" y="1090024"/>
                    <a:pt x="4210287" y="1124468"/>
                  </a:cubicBezTo>
                  <a:lnTo>
                    <a:pt x="4228602" y="1143463"/>
                  </a:lnTo>
                  <a:lnTo>
                    <a:pt x="4228602" y="5863577"/>
                  </a:lnTo>
                  <a:lnTo>
                    <a:pt x="4121611" y="5908412"/>
                  </a:lnTo>
                  <a:cubicBezTo>
                    <a:pt x="4020114" y="5947805"/>
                    <a:pt x="3918265" y="5980426"/>
                    <a:pt x="3825297" y="5998548"/>
                  </a:cubicBezTo>
                  <a:cubicBezTo>
                    <a:pt x="3541136" y="6053640"/>
                    <a:pt x="3309168" y="6087711"/>
                    <a:pt x="3030806" y="6135554"/>
                  </a:cubicBezTo>
                  <a:cubicBezTo>
                    <a:pt x="2762593" y="6181948"/>
                    <a:pt x="1899238" y="6315329"/>
                    <a:pt x="1630300" y="6282708"/>
                  </a:cubicBezTo>
                  <a:cubicBezTo>
                    <a:pt x="1532438" y="6270385"/>
                    <a:pt x="550924" y="6260961"/>
                    <a:pt x="499456" y="6306630"/>
                  </a:cubicBezTo>
                  <a:cubicBezTo>
                    <a:pt x="442189" y="6357373"/>
                    <a:pt x="284161" y="6342150"/>
                    <a:pt x="210221" y="6365347"/>
                  </a:cubicBezTo>
                  <a:cubicBezTo>
                    <a:pt x="193548" y="6370422"/>
                    <a:pt x="0" y="6409566"/>
                    <a:pt x="0" y="6400867"/>
                  </a:cubicBezTo>
                  <a:cubicBezTo>
                    <a:pt x="2900" y="6257337"/>
                    <a:pt x="59442" y="5773829"/>
                    <a:pt x="69590" y="5675242"/>
                  </a:cubicBezTo>
                  <a:cubicBezTo>
                    <a:pt x="84088" y="5525913"/>
                    <a:pt x="244291" y="3899237"/>
                    <a:pt x="250815" y="3831097"/>
                  </a:cubicBezTo>
                  <a:cubicBezTo>
                    <a:pt x="296484" y="3350488"/>
                    <a:pt x="337803" y="2869880"/>
                    <a:pt x="379123" y="2388546"/>
                  </a:cubicBezTo>
                  <a:cubicBezTo>
                    <a:pt x="409568" y="2032620"/>
                    <a:pt x="414643" y="1663646"/>
                    <a:pt x="487133" y="1312795"/>
                  </a:cubicBezTo>
                  <a:cubicBezTo>
                    <a:pt x="510330" y="1200435"/>
                    <a:pt x="541500" y="1091700"/>
                    <a:pt x="609641" y="997463"/>
                  </a:cubicBezTo>
                  <a:cubicBezTo>
                    <a:pt x="674157" y="907576"/>
                    <a:pt x="756795" y="838710"/>
                    <a:pt x="861181" y="796666"/>
                  </a:cubicBezTo>
                  <a:cubicBezTo>
                    <a:pt x="1038057" y="726351"/>
                    <a:pt x="1215657" y="653861"/>
                    <a:pt x="1392533" y="582095"/>
                  </a:cubicBezTo>
                  <a:cubicBezTo>
                    <a:pt x="1467197" y="551650"/>
                    <a:pt x="1542587" y="537152"/>
                    <a:pt x="1588981" y="471911"/>
                  </a:cubicBezTo>
                  <a:cubicBezTo>
                    <a:pt x="1598404" y="458138"/>
                    <a:pt x="1652772" y="360276"/>
                    <a:pt x="1631025" y="346503"/>
                  </a:cubicBezTo>
                  <a:cubicBezTo>
                    <a:pt x="1647697" y="356652"/>
                    <a:pt x="1741210" y="567597"/>
                    <a:pt x="1777455" y="603842"/>
                  </a:cubicBezTo>
                  <a:cubicBezTo>
                    <a:pt x="1848495" y="674883"/>
                    <a:pt x="1920985" y="725626"/>
                    <a:pt x="2023196" y="689381"/>
                  </a:cubicBezTo>
                  <a:cubicBezTo>
                    <a:pt x="2116708" y="656035"/>
                    <a:pt x="2199346" y="595869"/>
                    <a:pt x="2283435" y="544401"/>
                  </a:cubicBezTo>
                  <a:cubicBezTo>
                    <a:pt x="2347226" y="505981"/>
                    <a:pt x="2859005" y="-724"/>
                    <a:pt x="2893800" y="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724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0" name="Freeform: Shape 7">
              <a:extLst>
                <a:ext uri="{FF2B5EF4-FFF2-40B4-BE49-F238E27FC236}">
                  <a16:creationId xmlns:a16="http://schemas.microsoft.com/office/drawing/2014/main" id="{09059C9F-2FC8-45F9-8D4E-DD3072459868}"/>
                </a:ext>
              </a:extLst>
            </p:cNvPr>
            <p:cNvSpPr/>
            <p:nvPr/>
          </p:nvSpPr>
          <p:spPr>
            <a:xfrm>
              <a:off x="7693753" y="5926426"/>
              <a:ext cx="3878214" cy="935121"/>
            </a:xfrm>
            <a:custGeom>
              <a:avLst/>
              <a:gdLst>
                <a:gd name="connsiteX0" fmla="*/ 3882436 w 3878214"/>
                <a:gd name="connsiteY0" fmla="*/ 938158 h 935120"/>
                <a:gd name="connsiteX1" fmla="*/ 3857065 w 3878214"/>
                <a:gd name="connsiteY1" fmla="*/ 938883 h 935120"/>
                <a:gd name="connsiteX2" fmla="*/ 2057863 w 3878214"/>
                <a:gd name="connsiteY2" fmla="*/ 938883 h 935120"/>
                <a:gd name="connsiteX3" fmla="*/ 249963 w 3878214"/>
                <a:gd name="connsiteY3" fmla="*/ 938883 h 935120"/>
                <a:gd name="connsiteX4" fmla="*/ 96284 w 3878214"/>
                <a:gd name="connsiteY4" fmla="*/ 938883 h 935120"/>
                <a:gd name="connsiteX5" fmla="*/ 15820 w 3878214"/>
                <a:gd name="connsiteY5" fmla="*/ 923660 h 935120"/>
                <a:gd name="connsiteX6" fmla="*/ 93385 w 3878214"/>
                <a:gd name="connsiteY6" fmla="*/ 647473 h 935120"/>
                <a:gd name="connsiteX7" fmla="*/ 408716 w 3878214"/>
                <a:gd name="connsiteY7" fmla="*/ 372011 h 935120"/>
                <a:gd name="connsiteX8" fmla="*/ 518901 w 3878214"/>
                <a:gd name="connsiteY8" fmla="*/ 161791 h 935120"/>
                <a:gd name="connsiteX9" fmla="*/ 537748 w 3878214"/>
                <a:gd name="connsiteY9" fmla="*/ 43632 h 935120"/>
                <a:gd name="connsiteX10" fmla="*/ 572544 w 3878214"/>
                <a:gd name="connsiteY10" fmla="*/ 16086 h 935120"/>
                <a:gd name="connsiteX11" fmla="*/ 642859 w 3878214"/>
                <a:gd name="connsiteY11" fmla="*/ 142218 h 935120"/>
                <a:gd name="connsiteX12" fmla="*/ 765367 w 3878214"/>
                <a:gd name="connsiteY12" fmla="*/ 363313 h 935120"/>
                <a:gd name="connsiteX13" fmla="*/ 913971 w 3878214"/>
                <a:gd name="connsiteY13" fmla="*/ 342291 h 935120"/>
                <a:gd name="connsiteX14" fmla="*/ 1066200 w 3878214"/>
                <a:gd name="connsiteY14" fmla="*/ 269801 h 935120"/>
                <a:gd name="connsiteX15" fmla="*/ 1874464 w 3878214"/>
                <a:gd name="connsiteY15" fmla="*/ 358238 h 935120"/>
                <a:gd name="connsiteX16" fmla="*/ 2731295 w 3878214"/>
                <a:gd name="connsiteY16" fmla="*/ 295172 h 935120"/>
                <a:gd name="connsiteX17" fmla="*/ 3751954 w 3878214"/>
                <a:gd name="connsiteY17" fmla="*/ 121921 h 935120"/>
                <a:gd name="connsiteX18" fmla="*/ 3767902 w 3878214"/>
                <a:gd name="connsiteY18" fmla="*/ 135694 h 935120"/>
                <a:gd name="connsiteX19" fmla="*/ 3883886 w 3878214"/>
                <a:gd name="connsiteY19" fmla="*/ 933084 h 935120"/>
                <a:gd name="connsiteX20" fmla="*/ 3882436 w 3878214"/>
                <a:gd name="connsiteY20" fmla="*/ 938158 h 93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878214" h="935120">
                  <a:moveTo>
                    <a:pt x="3882436" y="938158"/>
                  </a:moveTo>
                  <a:cubicBezTo>
                    <a:pt x="3873738" y="938158"/>
                    <a:pt x="3865039" y="938883"/>
                    <a:pt x="3857065" y="938883"/>
                  </a:cubicBezTo>
                  <a:cubicBezTo>
                    <a:pt x="3257573" y="938883"/>
                    <a:pt x="2657356" y="938883"/>
                    <a:pt x="2057863" y="938883"/>
                  </a:cubicBezTo>
                  <a:cubicBezTo>
                    <a:pt x="1455472" y="938883"/>
                    <a:pt x="852355" y="938883"/>
                    <a:pt x="249963" y="938883"/>
                  </a:cubicBezTo>
                  <a:cubicBezTo>
                    <a:pt x="198495" y="938883"/>
                    <a:pt x="147752" y="938883"/>
                    <a:pt x="96284" y="938883"/>
                  </a:cubicBezTo>
                  <a:cubicBezTo>
                    <a:pt x="69463" y="938883"/>
                    <a:pt x="33943" y="949032"/>
                    <a:pt x="15820" y="923660"/>
                  </a:cubicBezTo>
                  <a:cubicBezTo>
                    <a:pt x="-35647" y="852620"/>
                    <a:pt x="51340" y="701841"/>
                    <a:pt x="93385" y="647473"/>
                  </a:cubicBezTo>
                  <a:cubicBezTo>
                    <a:pt x="178198" y="535839"/>
                    <a:pt x="302156" y="460449"/>
                    <a:pt x="408716" y="372011"/>
                  </a:cubicBezTo>
                  <a:cubicBezTo>
                    <a:pt x="472507" y="319094"/>
                    <a:pt x="502228" y="241529"/>
                    <a:pt x="518901" y="161791"/>
                  </a:cubicBezTo>
                  <a:cubicBezTo>
                    <a:pt x="526875" y="122646"/>
                    <a:pt x="531949" y="83501"/>
                    <a:pt x="537748" y="43632"/>
                  </a:cubicBezTo>
                  <a:cubicBezTo>
                    <a:pt x="543548" y="3037"/>
                    <a:pt x="547897" y="-15810"/>
                    <a:pt x="572544" y="16086"/>
                  </a:cubicBezTo>
                  <a:cubicBezTo>
                    <a:pt x="600815" y="53056"/>
                    <a:pt x="620387" y="101624"/>
                    <a:pt x="642859" y="142218"/>
                  </a:cubicBezTo>
                  <a:cubicBezTo>
                    <a:pt x="681278" y="211084"/>
                    <a:pt x="714624" y="303871"/>
                    <a:pt x="765367" y="363313"/>
                  </a:cubicBezTo>
                  <a:cubicBezTo>
                    <a:pt x="798712" y="402457"/>
                    <a:pt x="879901" y="358963"/>
                    <a:pt x="913971" y="342291"/>
                  </a:cubicBezTo>
                  <a:cubicBezTo>
                    <a:pt x="943692" y="327793"/>
                    <a:pt x="1032855" y="256752"/>
                    <a:pt x="1066200" y="269801"/>
                  </a:cubicBezTo>
                  <a:cubicBezTo>
                    <a:pt x="1322815" y="372011"/>
                    <a:pt x="1603351" y="361138"/>
                    <a:pt x="1874464" y="358238"/>
                  </a:cubicBezTo>
                  <a:cubicBezTo>
                    <a:pt x="2159349" y="355339"/>
                    <a:pt x="2446410" y="319819"/>
                    <a:pt x="2731295" y="295172"/>
                  </a:cubicBezTo>
                  <a:cubicBezTo>
                    <a:pt x="3076348" y="265451"/>
                    <a:pt x="3410527" y="169040"/>
                    <a:pt x="3751954" y="121921"/>
                  </a:cubicBezTo>
                  <a:cubicBezTo>
                    <a:pt x="3764278" y="120471"/>
                    <a:pt x="3770077" y="118297"/>
                    <a:pt x="3767902" y="135694"/>
                  </a:cubicBezTo>
                  <a:cubicBezTo>
                    <a:pt x="3733832" y="406082"/>
                    <a:pt x="3817195" y="673570"/>
                    <a:pt x="3883886" y="933084"/>
                  </a:cubicBezTo>
                  <a:cubicBezTo>
                    <a:pt x="3882436" y="934534"/>
                    <a:pt x="3882436" y="935984"/>
                    <a:pt x="3882436" y="938158"/>
                  </a:cubicBezTo>
                  <a:close/>
                </a:path>
              </a:pathLst>
            </a:custGeom>
            <a:solidFill>
              <a:schemeClr val="tx1"/>
            </a:solidFill>
            <a:ln w="724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20">
              <a:extLst>
                <a:ext uri="{FF2B5EF4-FFF2-40B4-BE49-F238E27FC236}">
                  <a16:creationId xmlns:a16="http://schemas.microsoft.com/office/drawing/2014/main" id="{F75B7194-B798-4627-8A89-7EFD2E0D2EC4}"/>
                </a:ext>
              </a:extLst>
            </p:cNvPr>
            <p:cNvSpPr/>
            <p:nvPr/>
          </p:nvSpPr>
          <p:spPr>
            <a:xfrm>
              <a:off x="8256148" y="808771"/>
              <a:ext cx="1536788" cy="5523737"/>
            </a:xfrm>
            <a:custGeom>
              <a:avLst/>
              <a:gdLst>
                <a:gd name="connsiteX0" fmla="*/ 1280173 w 1536787"/>
                <a:gd name="connsiteY0" fmla="*/ 0 h 5523737"/>
                <a:gd name="connsiteX1" fmla="*/ 1407756 w 1536787"/>
                <a:gd name="connsiteY1" fmla="*/ 34070 h 5523737"/>
                <a:gd name="connsiteX2" fmla="*/ 1538238 w 1536787"/>
                <a:gd name="connsiteY2" fmla="*/ 263139 h 5523737"/>
                <a:gd name="connsiteX3" fmla="*/ 1439651 w 1536787"/>
                <a:gd name="connsiteY3" fmla="*/ 423342 h 5523737"/>
                <a:gd name="connsiteX4" fmla="*/ 562522 w 1536787"/>
                <a:gd name="connsiteY4" fmla="*/ 5378758 h 5523737"/>
                <a:gd name="connsiteX5" fmla="*/ 197173 w 1536787"/>
                <a:gd name="connsiteY5" fmla="*/ 5528812 h 5523737"/>
                <a:gd name="connsiteX6" fmla="*/ 0 w 1536787"/>
                <a:gd name="connsiteY6" fmla="*/ 5169261 h 5523737"/>
                <a:gd name="connsiteX7" fmla="*/ 1166364 w 1536787"/>
                <a:gd name="connsiteY7" fmla="*/ 447263 h 5523737"/>
                <a:gd name="connsiteX8" fmla="*/ 1110547 w 1536787"/>
                <a:gd name="connsiteY8" fmla="*/ 102936 h 5523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36787" h="5523737">
                  <a:moveTo>
                    <a:pt x="1280173" y="0"/>
                  </a:moveTo>
                  <a:lnTo>
                    <a:pt x="1407756" y="34070"/>
                  </a:lnTo>
                  <a:lnTo>
                    <a:pt x="1538238" y="263139"/>
                  </a:lnTo>
                  <a:lnTo>
                    <a:pt x="1439651" y="423342"/>
                  </a:lnTo>
                  <a:lnTo>
                    <a:pt x="562522" y="5378758"/>
                  </a:lnTo>
                  <a:lnTo>
                    <a:pt x="197173" y="5528812"/>
                  </a:lnTo>
                  <a:lnTo>
                    <a:pt x="0" y="5169261"/>
                  </a:lnTo>
                  <a:lnTo>
                    <a:pt x="1166364" y="447263"/>
                  </a:lnTo>
                  <a:lnTo>
                    <a:pt x="1110547" y="102936"/>
                  </a:lnTo>
                  <a:close/>
                </a:path>
              </a:pathLst>
            </a:custGeom>
            <a:solidFill>
              <a:schemeClr val="accent2"/>
            </a:solidFill>
            <a:ln w="724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21">
              <a:extLst>
                <a:ext uri="{FF2B5EF4-FFF2-40B4-BE49-F238E27FC236}">
                  <a16:creationId xmlns:a16="http://schemas.microsoft.com/office/drawing/2014/main" id="{851FB163-D74B-4E33-B753-232B0DB75FF7}"/>
                </a:ext>
              </a:extLst>
            </p:cNvPr>
            <p:cNvSpPr/>
            <p:nvPr/>
          </p:nvSpPr>
          <p:spPr>
            <a:xfrm>
              <a:off x="7522549" y="4157808"/>
              <a:ext cx="4218917" cy="1551286"/>
            </a:xfrm>
            <a:custGeom>
              <a:avLst/>
              <a:gdLst>
                <a:gd name="connsiteX0" fmla="*/ 0 w 4218917"/>
                <a:gd name="connsiteY0" fmla="*/ 0 h 1551285"/>
                <a:gd name="connsiteX1" fmla="*/ 1931858 w 4218917"/>
                <a:gd name="connsiteY1" fmla="*/ 880028 h 1551285"/>
                <a:gd name="connsiteX2" fmla="*/ 2223993 w 4218917"/>
                <a:gd name="connsiteY2" fmla="*/ 882203 h 1551285"/>
                <a:gd name="connsiteX3" fmla="*/ 4208044 w 4218917"/>
                <a:gd name="connsiteY3" fmla="*/ 230518 h 1551285"/>
                <a:gd name="connsiteX4" fmla="*/ 4223992 w 4218917"/>
                <a:gd name="connsiteY4" fmla="*/ 1017759 h 1551285"/>
                <a:gd name="connsiteX5" fmla="*/ 2223993 w 4218917"/>
                <a:gd name="connsiteY5" fmla="*/ 1554185 h 1551285"/>
                <a:gd name="connsiteX6" fmla="*/ 1873866 w 4218917"/>
                <a:gd name="connsiteY6" fmla="*/ 1554185 h 1551285"/>
                <a:gd name="connsiteX7" fmla="*/ 224719 w 4218917"/>
                <a:gd name="connsiteY7" fmla="*/ 793765 h 1551285"/>
                <a:gd name="connsiteX8" fmla="*/ 0 w 4218917"/>
                <a:gd name="connsiteY8" fmla="*/ 0 h 1551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18917" h="1551285">
                  <a:moveTo>
                    <a:pt x="0" y="0"/>
                  </a:moveTo>
                  <a:lnTo>
                    <a:pt x="1931858" y="880028"/>
                  </a:lnTo>
                  <a:lnTo>
                    <a:pt x="2223993" y="882203"/>
                  </a:lnTo>
                  <a:lnTo>
                    <a:pt x="4208044" y="230518"/>
                  </a:lnTo>
                  <a:lnTo>
                    <a:pt x="4223992" y="1017759"/>
                  </a:lnTo>
                  <a:lnTo>
                    <a:pt x="2223993" y="1554185"/>
                  </a:lnTo>
                  <a:lnTo>
                    <a:pt x="1873866" y="1554185"/>
                  </a:lnTo>
                  <a:lnTo>
                    <a:pt x="224719" y="793765"/>
                  </a:lnTo>
                  <a:lnTo>
                    <a:pt x="0" y="0"/>
                  </a:lnTo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724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22">
              <a:extLst>
                <a:ext uri="{FF2B5EF4-FFF2-40B4-BE49-F238E27FC236}">
                  <a16:creationId xmlns:a16="http://schemas.microsoft.com/office/drawing/2014/main" id="{B32323FE-5B26-41CA-A1FB-A8AEE4A908AE}"/>
                </a:ext>
              </a:extLst>
            </p:cNvPr>
            <p:cNvSpPr/>
            <p:nvPr/>
          </p:nvSpPr>
          <p:spPr>
            <a:xfrm>
              <a:off x="7632009" y="4107352"/>
              <a:ext cx="3994198" cy="935121"/>
            </a:xfrm>
            <a:custGeom>
              <a:avLst/>
              <a:gdLst>
                <a:gd name="connsiteX0" fmla="*/ 3994923 w 3994198"/>
                <a:gd name="connsiteY0" fmla="*/ 311420 h 935120"/>
                <a:gd name="connsiteX1" fmla="*/ 3821672 w 3994198"/>
                <a:gd name="connsiteY1" fmla="*/ 378836 h 935120"/>
                <a:gd name="connsiteX2" fmla="*/ 3593329 w 3994198"/>
                <a:gd name="connsiteY2" fmla="*/ 454951 h 935120"/>
                <a:gd name="connsiteX3" fmla="*/ 3148240 w 3994198"/>
                <a:gd name="connsiteY3" fmla="*/ 603555 h 935120"/>
                <a:gd name="connsiteX4" fmla="*/ 2209495 w 3994198"/>
                <a:gd name="connsiteY4" fmla="*/ 919611 h 935120"/>
                <a:gd name="connsiteX5" fmla="*/ 1822398 w 3994198"/>
                <a:gd name="connsiteY5" fmla="*/ 930485 h 935120"/>
                <a:gd name="connsiteX6" fmla="*/ 1155490 w 3994198"/>
                <a:gd name="connsiteY6" fmla="*/ 632551 h 935120"/>
                <a:gd name="connsiteX7" fmla="*/ 568322 w 3994198"/>
                <a:gd name="connsiteY7" fmla="*/ 363613 h 935120"/>
                <a:gd name="connsiteX8" fmla="*/ 263864 w 3994198"/>
                <a:gd name="connsiteY8" fmla="*/ 223707 h 935120"/>
                <a:gd name="connsiteX9" fmla="*/ 12323 w 3994198"/>
                <a:gd name="connsiteY9" fmla="*/ 108448 h 935120"/>
                <a:gd name="connsiteX10" fmla="*/ 0 w 3994198"/>
                <a:gd name="connsiteY10" fmla="*/ 103374 h 935120"/>
                <a:gd name="connsiteX11" fmla="*/ 127582 w 3994198"/>
                <a:gd name="connsiteY11" fmla="*/ 13486 h 935120"/>
                <a:gd name="connsiteX12" fmla="*/ 461761 w 3994198"/>
                <a:gd name="connsiteY12" fmla="*/ 67129 h 935120"/>
                <a:gd name="connsiteX13" fmla="*/ 1126494 w 3994198"/>
                <a:gd name="connsiteY13" fmla="*/ 249079 h 935120"/>
                <a:gd name="connsiteX14" fmla="*/ 1601304 w 3994198"/>
                <a:gd name="connsiteY14" fmla="*/ 428129 h 935120"/>
                <a:gd name="connsiteX15" fmla="*/ 1952155 w 3994198"/>
                <a:gd name="connsiteY15" fmla="*/ 850021 h 935120"/>
                <a:gd name="connsiteX16" fmla="*/ 2171075 w 3994198"/>
                <a:gd name="connsiteY16" fmla="*/ 574559 h 935120"/>
                <a:gd name="connsiteX17" fmla="*/ 2829284 w 3994198"/>
                <a:gd name="connsiteY17" fmla="*/ 298372 h 935120"/>
                <a:gd name="connsiteX18" fmla="*/ 3337439 w 3994198"/>
                <a:gd name="connsiteY18" fmla="*/ 193987 h 935120"/>
                <a:gd name="connsiteX19" fmla="*/ 3797026 w 3994198"/>
                <a:gd name="connsiteY19" fmla="*/ 195436 h 935120"/>
                <a:gd name="connsiteX20" fmla="*/ 3994923 w 3994198"/>
                <a:gd name="connsiteY20" fmla="*/ 311420 h 93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994198" h="935120">
                  <a:moveTo>
                    <a:pt x="3994923" y="311420"/>
                  </a:moveTo>
                  <a:cubicBezTo>
                    <a:pt x="3994198" y="310695"/>
                    <a:pt x="3835445" y="374487"/>
                    <a:pt x="3821672" y="378836"/>
                  </a:cubicBezTo>
                  <a:cubicBezTo>
                    <a:pt x="3745558" y="404208"/>
                    <a:pt x="3669443" y="429579"/>
                    <a:pt x="3593329" y="454951"/>
                  </a:cubicBezTo>
                  <a:cubicBezTo>
                    <a:pt x="3444724" y="504244"/>
                    <a:pt x="3296845" y="554262"/>
                    <a:pt x="3148240" y="603555"/>
                  </a:cubicBezTo>
                  <a:cubicBezTo>
                    <a:pt x="2837983" y="716639"/>
                    <a:pt x="2521202" y="811601"/>
                    <a:pt x="2209495" y="919611"/>
                  </a:cubicBezTo>
                  <a:cubicBezTo>
                    <a:pt x="2142079" y="942808"/>
                    <a:pt x="1891264" y="937734"/>
                    <a:pt x="1822398" y="930485"/>
                  </a:cubicBezTo>
                  <a:cubicBezTo>
                    <a:pt x="1638999" y="936284"/>
                    <a:pt x="1430227" y="757959"/>
                    <a:pt x="1155490" y="632551"/>
                  </a:cubicBezTo>
                  <a:cubicBezTo>
                    <a:pt x="959767" y="543388"/>
                    <a:pt x="764044" y="453501"/>
                    <a:pt x="568322" y="363613"/>
                  </a:cubicBezTo>
                  <a:cubicBezTo>
                    <a:pt x="466836" y="317220"/>
                    <a:pt x="365350" y="270826"/>
                    <a:pt x="263864" y="223707"/>
                  </a:cubicBezTo>
                  <a:cubicBezTo>
                    <a:pt x="197898" y="193262"/>
                    <a:pt x="85538" y="109898"/>
                    <a:pt x="12323" y="108448"/>
                  </a:cubicBezTo>
                  <a:cubicBezTo>
                    <a:pt x="7974" y="108448"/>
                    <a:pt x="3624" y="106999"/>
                    <a:pt x="0" y="103374"/>
                  </a:cubicBezTo>
                  <a:cubicBezTo>
                    <a:pt x="23197" y="58430"/>
                    <a:pt x="84088" y="32334"/>
                    <a:pt x="127582" y="13486"/>
                  </a:cubicBezTo>
                  <a:cubicBezTo>
                    <a:pt x="225444" y="-29283"/>
                    <a:pt x="364625" y="41033"/>
                    <a:pt x="461761" y="67129"/>
                  </a:cubicBezTo>
                  <a:cubicBezTo>
                    <a:pt x="685030" y="121497"/>
                    <a:pt x="905400" y="187462"/>
                    <a:pt x="1126494" y="249079"/>
                  </a:cubicBezTo>
                  <a:cubicBezTo>
                    <a:pt x="1290322" y="294023"/>
                    <a:pt x="1455599" y="340416"/>
                    <a:pt x="1601304" y="428129"/>
                  </a:cubicBezTo>
                  <a:cubicBezTo>
                    <a:pt x="1747009" y="515842"/>
                    <a:pt x="1916635" y="684744"/>
                    <a:pt x="1952155" y="850021"/>
                  </a:cubicBezTo>
                  <a:cubicBezTo>
                    <a:pt x="1997099" y="768107"/>
                    <a:pt x="2154402" y="588332"/>
                    <a:pt x="2171075" y="574559"/>
                  </a:cubicBezTo>
                  <a:cubicBezTo>
                    <a:pt x="2387820" y="397683"/>
                    <a:pt x="2561796" y="378111"/>
                    <a:pt x="2829284" y="298372"/>
                  </a:cubicBezTo>
                  <a:cubicBezTo>
                    <a:pt x="2995286" y="249079"/>
                    <a:pt x="3166363" y="218633"/>
                    <a:pt x="3337439" y="193987"/>
                  </a:cubicBezTo>
                  <a:cubicBezTo>
                    <a:pt x="3483869" y="172964"/>
                    <a:pt x="3658570" y="121497"/>
                    <a:pt x="3797026" y="195436"/>
                  </a:cubicBezTo>
                  <a:cubicBezTo>
                    <a:pt x="3862991" y="231681"/>
                    <a:pt x="3936931" y="265752"/>
                    <a:pt x="3994923" y="311420"/>
                  </a:cubicBezTo>
                  <a:close/>
                </a:path>
              </a:pathLst>
            </a:custGeom>
            <a:solidFill>
              <a:srgbClr val="FEFEFE"/>
            </a:solidFill>
            <a:ln w="724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23">
              <a:extLst>
                <a:ext uri="{FF2B5EF4-FFF2-40B4-BE49-F238E27FC236}">
                  <a16:creationId xmlns:a16="http://schemas.microsoft.com/office/drawing/2014/main" id="{C2974D71-9AFC-4A4E-8311-DB1E1C19F8B1}"/>
                </a:ext>
              </a:extLst>
            </p:cNvPr>
            <p:cNvSpPr/>
            <p:nvPr/>
          </p:nvSpPr>
          <p:spPr>
            <a:xfrm>
              <a:off x="8514000" y="4983901"/>
              <a:ext cx="2457411" cy="1203334"/>
            </a:xfrm>
            <a:custGeom>
              <a:avLst/>
              <a:gdLst>
                <a:gd name="connsiteX0" fmla="*/ 419930 w 2457410"/>
                <a:gd name="connsiteY0" fmla="*/ 515697 h 1203333"/>
                <a:gd name="connsiteX1" fmla="*/ 216233 w 2457410"/>
                <a:gd name="connsiteY1" fmla="*/ 351870 h 1203333"/>
                <a:gd name="connsiteX2" fmla="*/ 174913 w 2457410"/>
                <a:gd name="connsiteY2" fmla="*/ 314900 h 1203333"/>
                <a:gd name="connsiteX3" fmla="*/ 163315 w 2457410"/>
                <a:gd name="connsiteY3" fmla="*/ 267056 h 1203333"/>
                <a:gd name="connsiteX4" fmla="*/ 150267 w 2457410"/>
                <a:gd name="connsiteY4" fmla="*/ 239510 h 1203333"/>
                <a:gd name="connsiteX5" fmla="*/ 44431 w 2457410"/>
                <a:gd name="connsiteY5" fmla="*/ 159046 h 1203333"/>
                <a:gd name="connsiteX6" fmla="*/ 32833 w 2457410"/>
                <a:gd name="connsiteY6" fmla="*/ 147448 h 1203333"/>
                <a:gd name="connsiteX7" fmla="*/ 11086 w 2457410"/>
                <a:gd name="connsiteY7" fmla="*/ 44512 h 1203333"/>
                <a:gd name="connsiteX8" fmla="*/ 112572 w 2457410"/>
                <a:gd name="connsiteY8" fmla="*/ 1018 h 1203333"/>
                <a:gd name="connsiteX9" fmla="*/ 234355 w 2457410"/>
                <a:gd name="connsiteY9" fmla="*/ 46687 h 1203333"/>
                <a:gd name="connsiteX10" fmla="*/ 311919 w 2457410"/>
                <a:gd name="connsiteY10" fmla="*/ 90181 h 1203333"/>
                <a:gd name="connsiteX11" fmla="*/ 336566 w 2457410"/>
                <a:gd name="connsiteY11" fmla="*/ 86556 h 1203333"/>
                <a:gd name="connsiteX12" fmla="*/ 467048 w 2457410"/>
                <a:gd name="connsiteY12" fmla="*/ 48862 h 1203333"/>
                <a:gd name="connsiteX13" fmla="*/ 611303 w 2457410"/>
                <a:gd name="connsiteY13" fmla="*/ 128601 h 1203333"/>
                <a:gd name="connsiteX14" fmla="*/ 967954 w 2457410"/>
                <a:gd name="connsiteY14" fmla="*/ 372167 h 1203333"/>
                <a:gd name="connsiteX15" fmla="*/ 1202097 w 2457410"/>
                <a:gd name="connsiteY15" fmla="*/ 460605 h 1203333"/>
                <a:gd name="connsiteX16" fmla="*/ 1418842 w 2457410"/>
                <a:gd name="connsiteY16" fmla="*/ 441032 h 1203333"/>
                <a:gd name="connsiteX17" fmla="*/ 1662408 w 2457410"/>
                <a:gd name="connsiteY17" fmla="*/ 388840 h 1203333"/>
                <a:gd name="connsiteX18" fmla="*/ 1682705 w 2457410"/>
                <a:gd name="connsiteY18" fmla="*/ 363468 h 1203333"/>
                <a:gd name="connsiteX19" fmla="*/ 1729824 w 2457410"/>
                <a:gd name="connsiteY19" fmla="*/ 179344 h 1203333"/>
                <a:gd name="connsiteX20" fmla="*/ 1860306 w 2457410"/>
                <a:gd name="connsiteY20" fmla="*/ 59735 h 1203333"/>
                <a:gd name="connsiteX21" fmla="*/ 1914673 w 2457410"/>
                <a:gd name="connsiteY21" fmla="*/ 88006 h 1203333"/>
                <a:gd name="connsiteX22" fmla="*/ 1926996 w 2457410"/>
                <a:gd name="connsiteY22" fmla="*/ 151797 h 1203333"/>
                <a:gd name="connsiteX23" fmla="*/ 1939320 w 2457410"/>
                <a:gd name="connsiteY23" fmla="*/ 203990 h 1203333"/>
                <a:gd name="connsiteX24" fmla="*/ 1957442 w 2457410"/>
                <a:gd name="connsiteY24" fmla="*/ 373617 h 1203333"/>
                <a:gd name="connsiteX25" fmla="*/ 1967591 w 2457410"/>
                <a:gd name="connsiteY25" fmla="*/ 409862 h 1203333"/>
                <a:gd name="connsiteX26" fmla="*/ 2074876 w 2457410"/>
                <a:gd name="connsiteY26" fmla="*/ 562816 h 1203333"/>
                <a:gd name="connsiteX27" fmla="*/ 2098798 w 2457410"/>
                <a:gd name="connsiteY27" fmla="*/ 570065 h 1203333"/>
                <a:gd name="connsiteX28" fmla="*/ 2178537 w 2457410"/>
                <a:gd name="connsiteY28" fmla="*/ 567890 h 1203333"/>
                <a:gd name="connsiteX29" fmla="*/ 2254651 w 2457410"/>
                <a:gd name="connsiteY29" fmla="*/ 567890 h 1203333"/>
                <a:gd name="connsiteX30" fmla="*/ 2315543 w 2457410"/>
                <a:gd name="connsiteY30" fmla="*/ 601235 h 1203333"/>
                <a:gd name="connsiteX31" fmla="*/ 2451099 w 2457410"/>
                <a:gd name="connsiteY31" fmla="*/ 804932 h 1203333"/>
                <a:gd name="connsiteX32" fmla="*/ 2451099 w 2457410"/>
                <a:gd name="connsiteY32" fmla="*/ 965135 h 1203333"/>
                <a:gd name="connsiteX33" fmla="*/ 2380059 w 2457410"/>
                <a:gd name="connsiteY33" fmla="*/ 1068796 h 1203333"/>
                <a:gd name="connsiteX34" fmla="*/ 2332940 w 2457410"/>
                <a:gd name="connsiteY34" fmla="*/ 1108665 h 1203333"/>
                <a:gd name="connsiteX35" fmla="*/ 2266250 w 2457410"/>
                <a:gd name="connsiteY35" fmla="*/ 1147810 h 1203333"/>
                <a:gd name="connsiteX36" fmla="*/ 1559472 w 2457410"/>
                <a:gd name="connsiteY36" fmla="*/ 1151434 h 1203333"/>
                <a:gd name="connsiteX37" fmla="*/ 1405793 w 2457410"/>
                <a:gd name="connsiteY37" fmla="*/ 1116639 h 1203333"/>
                <a:gd name="connsiteX38" fmla="*/ 1023771 w 2457410"/>
                <a:gd name="connsiteY38" fmla="*/ 1001380 h 1203333"/>
                <a:gd name="connsiteX39" fmla="*/ 824424 w 2457410"/>
                <a:gd name="connsiteY39" fmla="*/ 895545 h 1203333"/>
                <a:gd name="connsiteX40" fmla="*/ 628701 w 2457410"/>
                <a:gd name="connsiteY40" fmla="*/ 704171 h 1203333"/>
                <a:gd name="connsiteX41" fmla="*/ 419930 w 2457410"/>
                <a:gd name="connsiteY41" fmla="*/ 515697 h 1203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457410" h="1203333">
                  <a:moveTo>
                    <a:pt x="419930" y="515697"/>
                  </a:moveTo>
                  <a:cubicBezTo>
                    <a:pt x="353239" y="460605"/>
                    <a:pt x="284373" y="406237"/>
                    <a:pt x="216233" y="351870"/>
                  </a:cubicBezTo>
                  <a:cubicBezTo>
                    <a:pt x="201735" y="340271"/>
                    <a:pt x="185787" y="330123"/>
                    <a:pt x="174913" y="314900"/>
                  </a:cubicBezTo>
                  <a:cubicBezTo>
                    <a:pt x="164040" y="300402"/>
                    <a:pt x="157516" y="284454"/>
                    <a:pt x="163315" y="267056"/>
                  </a:cubicBezTo>
                  <a:cubicBezTo>
                    <a:pt x="167664" y="252558"/>
                    <a:pt x="161140" y="246034"/>
                    <a:pt x="150267" y="239510"/>
                  </a:cubicBezTo>
                  <a:cubicBezTo>
                    <a:pt x="113297" y="215589"/>
                    <a:pt x="76327" y="190217"/>
                    <a:pt x="44431" y="159046"/>
                  </a:cubicBezTo>
                  <a:cubicBezTo>
                    <a:pt x="40807" y="155422"/>
                    <a:pt x="36458" y="151797"/>
                    <a:pt x="32833" y="147448"/>
                  </a:cubicBezTo>
                  <a:cubicBezTo>
                    <a:pt x="-2687" y="109753"/>
                    <a:pt x="-8486" y="80757"/>
                    <a:pt x="11086" y="44512"/>
                  </a:cubicBezTo>
                  <a:cubicBezTo>
                    <a:pt x="27034" y="14791"/>
                    <a:pt x="72702" y="-4781"/>
                    <a:pt x="112572" y="1018"/>
                  </a:cubicBezTo>
                  <a:cubicBezTo>
                    <a:pt x="156066" y="7542"/>
                    <a:pt x="195935" y="27115"/>
                    <a:pt x="234355" y="46687"/>
                  </a:cubicBezTo>
                  <a:cubicBezTo>
                    <a:pt x="260452" y="60460"/>
                    <a:pt x="286548" y="74958"/>
                    <a:pt x="311919" y="90181"/>
                  </a:cubicBezTo>
                  <a:cubicBezTo>
                    <a:pt x="322068" y="95980"/>
                    <a:pt x="327867" y="97430"/>
                    <a:pt x="336566" y="86556"/>
                  </a:cubicBezTo>
                  <a:cubicBezTo>
                    <a:pt x="372086" y="42337"/>
                    <a:pt x="412681" y="30739"/>
                    <a:pt x="467048" y="48862"/>
                  </a:cubicBezTo>
                  <a:cubicBezTo>
                    <a:pt x="519966" y="66259"/>
                    <a:pt x="565634" y="97430"/>
                    <a:pt x="611303" y="128601"/>
                  </a:cubicBezTo>
                  <a:cubicBezTo>
                    <a:pt x="730187" y="209789"/>
                    <a:pt x="844721" y="297502"/>
                    <a:pt x="967954" y="372167"/>
                  </a:cubicBezTo>
                  <a:cubicBezTo>
                    <a:pt x="1040444" y="415661"/>
                    <a:pt x="1117283" y="449731"/>
                    <a:pt x="1202097" y="460605"/>
                  </a:cubicBezTo>
                  <a:cubicBezTo>
                    <a:pt x="1276036" y="470028"/>
                    <a:pt x="1347801" y="460605"/>
                    <a:pt x="1418842" y="441032"/>
                  </a:cubicBezTo>
                  <a:cubicBezTo>
                    <a:pt x="1499306" y="418561"/>
                    <a:pt x="1580494" y="401888"/>
                    <a:pt x="1662408" y="388840"/>
                  </a:cubicBezTo>
                  <a:cubicBezTo>
                    <a:pt x="1679806" y="385940"/>
                    <a:pt x="1681255" y="376516"/>
                    <a:pt x="1682705" y="363468"/>
                  </a:cubicBezTo>
                  <a:cubicBezTo>
                    <a:pt x="1688504" y="299677"/>
                    <a:pt x="1700828" y="237336"/>
                    <a:pt x="1729824" y="179344"/>
                  </a:cubicBezTo>
                  <a:cubicBezTo>
                    <a:pt x="1758095" y="122801"/>
                    <a:pt x="1799414" y="80032"/>
                    <a:pt x="1860306" y="59735"/>
                  </a:cubicBezTo>
                  <a:cubicBezTo>
                    <a:pt x="1890026" y="49586"/>
                    <a:pt x="1905974" y="56835"/>
                    <a:pt x="1914673" y="88006"/>
                  </a:cubicBezTo>
                  <a:cubicBezTo>
                    <a:pt x="1920472" y="109028"/>
                    <a:pt x="1923372" y="130775"/>
                    <a:pt x="1926996" y="151797"/>
                  </a:cubicBezTo>
                  <a:cubicBezTo>
                    <a:pt x="1929896" y="169195"/>
                    <a:pt x="1932071" y="187317"/>
                    <a:pt x="1939320" y="203990"/>
                  </a:cubicBezTo>
                  <a:cubicBezTo>
                    <a:pt x="1964691" y="258358"/>
                    <a:pt x="1965416" y="315625"/>
                    <a:pt x="1957442" y="373617"/>
                  </a:cubicBezTo>
                  <a:cubicBezTo>
                    <a:pt x="1955267" y="388115"/>
                    <a:pt x="1959617" y="398988"/>
                    <a:pt x="1967591" y="409862"/>
                  </a:cubicBezTo>
                  <a:cubicBezTo>
                    <a:pt x="2003836" y="460605"/>
                    <a:pt x="2039356" y="511348"/>
                    <a:pt x="2074876" y="562816"/>
                  </a:cubicBezTo>
                  <a:cubicBezTo>
                    <a:pt x="2080675" y="570790"/>
                    <a:pt x="2090099" y="570790"/>
                    <a:pt x="2098798" y="570065"/>
                  </a:cubicBezTo>
                  <a:cubicBezTo>
                    <a:pt x="2125619" y="568615"/>
                    <a:pt x="2152440" y="572239"/>
                    <a:pt x="2178537" y="567890"/>
                  </a:cubicBezTo>
                  <a:cubicBezTo>
                    <a:pt x="2201733" y="567890"/>
                    <a:pt x="2231454" y="562816"/>
                    <a:pt x="2254651" y="567890"/>
                  </a:cubicBezTo>
                  <a:cubicBezTo>
                    <a:pt x="2274948" y="572239"/>
                    <a:pt x="2298145" y="589637"/>
                    <a:pt x="2315543" y="601235"/>
                  </a:cubicBezTo>
                  <a:cubicBezTo>
                    <a:pt x="2390932" y="650529"/>
                    <a:pt x="2430802" y="719394"/>
                    <a:pt x="2451099" y="804932"/>
                  </a:cubicBezTo>
                  <a:cubicBezTo>
                    <a:pt x="2463422" y="855675"/>
                    <a:pt x="2471396" y="916567"/>
                    <a:pt x="2451099" y="965135"/>
                  </a:cubicBezTo>
                  <a:cubicBezTo>
                    <a:pt x="2435151" y="1002105"/>
                    <a:pt x="2422103" y="1052123"/>
                    <a:pt x="2380059" y="1068796"/>
                  </a:cubicBezTo>
                  <a:cubicBezTo>
                    <a:pt x="2361936" y="1076045"/>
                    <a:pt x="2349613" y="1097792"/>
                    <a:pt x="2332940" y="1108665"/>
                  </a:cubicBezTo>
                  <a:cubicBezTo>
                    <a:pt x="2311918" y="1123163"/>
                    <a:pt x="2289446" y="1136212"/>
                    <a:pt x="2266250" y="1147810"/>
                  </a:cubicBezTo>
                  <a:cubicBezTo>
                    <a:pt x="2049504" y="1254370"/>
                    <a:pt x="1784916" y="1197828"/>
                    <a:pt x="1559472" y="1151434"/>
                  </a:cubicBezTo>
                  <a:cubicBezTo>
                    <a:pt x="1508004" y="1140561"/>
                    <a:pt x="1456536" y="1128963"/>
                    <a:pt x="1405793" y="1116639"/>
                  </a:cubicBezTo>
                  <a:cubicBezTo>
                    <a:pt x="1278211" y="1085469"/>
                    <a:pt x="1145554" y="1052123"/>
                    <a:pt x="1023771" y="1001380"/>
                  </a:cubicBezTo>
                  <a:cubicBezTo>
                    <a:pt x="954181" y="973109"/>
                    <a:pt x="885315" y="941213"/>
                    <a:pt x="824424" y="895545"/>
                  </a:cubicBezTo>
                  <a:cubicBezTo>
                    <a:pt x="751209" y="840452"/>
                    <a:pt x="693942" y="768687"/>
                    <a:pt x="628701" y="704171"/>
                  </a:cubicBezTo>
                  <a:cubicBezTo>
                    <a:pt x="562735" y="637480"/>
                    <a:pt x="492419" y="575864"/>
                    <a:pt x="419930" y="515697"/>
                  </a:cubicBezTo>
                  <a:close/>
                </a:path>
              </a:pathLst>
            </a:custGeom>
            <a:solidFill>
              <a:srgbClr val="FEC69F"/>
            </a:solidFill>
            <a:ln w="724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자유형: 도형 14">
              <a:extLst>
                <a:ext uri="{FF2B5EF4-FFF2-40B4-BE49-F238E27FC236}">
                  <a16:creationId xmlns:a16="http://schemas.microsoft.com/office/drawing/2014/main" id="{3AEF6AFC-56AD-47C1-ACF6-9C8E1DCA6A91}"/>
                </a:ext>
              </a:extLst>
            </p:cNvPr>
            <p:cNvSpPr/>
            <p:nvPr/>
          </p:nvSpPr>
          <p:spPr>
            <a:xfrm>
              <a:off x="8213379" y="2220151"/>
              <a:ext cx="3266400" cy="3680318"/>
            </a:xfrm>
            <a:custGeom>
              <a:avLst/>
              <a:gdLst>
                <a:gd name="connsiteX0" fmla="*/ 34795 w 3266400"/>
                <a:gd name="connsiteY0" fmla="*/ 2996736 h 3680318"/>
                <a:gd name="connsiteX1" fmla="*/ 34795 w 3266400"/>
                <a:gd name="connsiteY1" fmla="*/ 3680318 h 3680318"/>
                <a:gd name="connsiteX2" fmla="*/ 34795 w 3266400"/>
                <a:gd name="connsiteY2" fmla="*/ 2996736 h 3680318"/>
                <a:gd name="connsiteX3" fmla="*/ 2801013 w 3266400"/>
                <a:gd name="connsiteY3" fmla="*/ 300108 h 3680318"/>
                <a:gd name="connsiteX4" fmla="*/ 3266400 w 3266400"/>
                <a:gd name="connsiteY4" fmla="*/ 2083363 h 3680318"/>
                <a:gd name="connsiteX5" fmla="*/ 2872053 w 3266400"/>
                <a:gd name="connsiteY5" fmla="*/ 1249728 h 3680318"/>
                <a:gd name="connsiteX6" fmla="*/ 2801013 w 3266400"/>
                <a:gd name="connsiteY6" fmla="*/ 300108 h 3680318"/>
                <a:gd name="connsiteX7" fmla="*/ 102212 w 3266400"/>
                <a:gd name="connsiteY7" fmla="*/ 0 h 3680318"/>
                <a:gd name="connsiteX8" fmla="*/ 99312 w 3266400"/>
                <a:gd name="connsiteY8" fmla="*/ 664009 h 3680318"/>
                <a:gd name="connsiteX9" fmla="*/ 79015 w 3266400"/>
                <a:gd name="connsiteY9" fmla="*/ 1147518 h 3680318"/>
                <a:gd name="connsiteX10" fmla="*/ 0 w 3266400"/>
                <a:gd name="connsiteY10" fmla="*/ 1868793 h 3680318"/>
                <a:gd name="connsiteX11" fmla="*/ 3624 w 3266400"/>
                <a:gd name="connsiteY11" fmla="*/ 1660747 h 3680318"/>
                <a:gd name="connsiteX12" fmla="*/ 102212 w 3266400"/>
                <a:gd name="connsiteY12" fmla="*/ 0 h 3680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266400" h="3680318">
                  <a:moveTo>
                    <a:pt x="34795" y="2996736"/>
                  </a:moveTo>
                  <a:cubicBezTo>
                    <a:pt x="53643" y="3075750"/>
                    <a:pt x="55093" y="3451249"/>
                    <a:pt x="34795" y="3680318"/>
                  </a:cubicBezTo>
                  <a:cubicBezTo>
                    <a:pt x="34795" y="3453424"/>
                    <a:pt x="34795" y="3226530"/>
                    <a:pt x="34795" y="2996736"/>
                  </a:cubicBezTo>
                  <a:close/>
                  <a:moveTo>
                    <a:pt x="2801013" y="300108"/>
                  </a:moveTo>
                  <a:cubicBezTo>
                    <a:pt x="2862629" y="475534"/>
                    <a:pt x="3245378" y="1954331"/>
                    <a:pt x="3266400" y="2083363"/>
                  </a:cubicBezTo>
                  <a:cubicBezTo>
                    <a:pt x="3180861" y="1943457"/>
                    <a:pt x="2877852" y="1303371"/>
                    <a:pt x="2872053" y="1249728"/>
                  </a:cubicBezTo>
                  <a:cubicBezTo>
                    <a:pt x="2866254" y="1235955"/>
                    <a:pt x="2803913" y="532801"/>
                    <a:pt x="2801013" y="300108"/>
                  </a:cubicBezTo>
                  <a:close/>
                  <a:moveTo>
                    <a:pt x="102212" y="0"/>
                  </a:moveTo>
                  <a:cubicBezTo>
                    <a:pt x="105111" y="725"/>
                    <a:pt x="98587" y="637187"/>
                    <a:pt x="99312" y="664009"/>
                  </a:cubicBezTo>
                  <a:cubicBezTo>
                    <a:pt x="102212" y="738674"/>
                    <a:pt x="86264" y="1061254"/>
                    <a:pt x="79015" y="1147518"/>
                  </a:cubicBezTo>
                  <a:cubicBezTo>
                    <a:pt x="71765" y="1238855"/>
                    <a:pt x="2900" y="1818775"/>
                    <a:pt x="0" y="1868793"/>
                  </a:cubicBezTo>
                  <a:cubicBezTo>
                    <a:pt x="0" y="1873142"/>
                    <a:pt x="2175" y="1691917"/>
                    <a:pt x="3624" y="1660747"/>
                  </a:cubicBezTo>
                  <a:cubicBezTo>
                    <a:pt x="6524" y="1591881"/>
                    <a:pt x="100762" y="2900"/>
                    <a:pt x="102212" y="0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724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16" name="Group 27">
            <a:extLst>
              <a:ext uri="{FF2B5EF4-FFF2-40B4-BE49-F238E27FC236}">
                <a16:creationId xmlns:a16="http://schemas.microsoft.com/office/drawing/2014/main" id="{0ECBD45A-F32F-40A7-833D-A706D28FEABD}"/>
              </a:ext>
            </a:extLst>
          </p:cNvPr>
          <p:cNvGrpSpPr/>
          <p:nvPr/>
        </p:nvGrpSpPr>
        <p:grpSpPr>
          <a:xfrm>
            <a:off x="5213383" y="668779"/>
            <a:ext cx="2414918" cy="923330"/>
            <a:chOff x="3017859" y="4283314"/>
            <a:chExt cx="2579765" cy="923329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A374E99-EBB9-423E-9444-3371A1F8CC7E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04F1093-E758-4546-8EFA-A5CCC03376CC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" name="Group 30">
            <a:extLst>
              <a:ext uri="{FF2B5EF4-FFF2-40B4-BE49-F238E27FC236}">
                <a16:creationId xmlns:a16="http://schemas.microsoft.com/office/drawing/2014/main" id="{5383DDAE-C908-432C-9A30-21F385CCFEF8}"/>
              </a:ext>
            </a:extLst>
          </p:cNvPr>
          <p:cNvGrpSpPr/>
          <p:nvPr/>
        </p:nvGrpSpPr>
        <p:grpSpPr>
          <a:xfrm>
            <a:off x="5213383" y="1632626"/>
            <a:ext cx="2414918" cy="923330"/>
            <a:chOff x="3017859" y="4283314"/>
            <a:chExt cx="2579765" cy="923329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F80BAC7-C4F6-4973-B1FB-AC0C3F77521B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4376366-90C4-4BF5-94AB-304DE0E98E5B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" name="Group 33">
            <a:extLst>
              <a:ext uri="{FF2B5EF4-FFF2-40B4-BE49-F238E27FC236}">
                <a16:creationId xmlns:a16="http://schemas.microsoft.com/office/drawing/2014/main" id="{79418469-89C1-4B97-810C-EE5409071FF0}"/>
              </a:ext>
            </a:extLst>
          </p:cNvPr>
          <p:cNvGrpSpPr/>
          <p:nvPr/>
        </p:nvGrpSpPr>
        <p:grpSpPr>
          <a:xfrm>
            <a:off x="5213383" y="2596473"/>
            <a:ext cx="2414918" cy="923330"/>
            <a:chOff x="3017859" y="4283314"/>
            <a:chExt cx="2579765" cy="923329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09B81E9-DC55-4CAA-9927-9A69214A7426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3A4FBDF-0DA0-4278-89EE-5CB119D251D8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36">
            <a:extLst>
              <a:ext uri="{FF2B5EF4-FFF2-40B4-BE49-F238E27FC236}">
                <a16:creationId xmlns:a16="http://schemas.microsoft.com/office/drawing/2014/main" id="{4D30E8DD-2565-41B7-A152-DC748DD540B3}"/>
              </a:ext>
            </a:extLst>
          </p:cNvPr>
          <p:cNvGrpSpPr/>
          <p:nvPr/>
        </p:nvGrpSpPr>
        <p:grpSpPr>
          <a:xfrm>
            <a:off x="5213383" y="3560320"/>
            <a:ext cx="2414918" cy="923330"/>
            <a:chOff x="3017859" y="4283314"/>
            <a:chExt cx="2579765" cy="923329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64A5D2F-C7BD-4634-991D-63225B21E45F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2A9F998-E833-4649-BB11-A0DCE9060A39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39">
            <a:extLst>
              <a:ext uri="{FF2B5EF4-FFF2-40B4-BE49-F238E27FC236}">
                <a16:creationId xmlns:a16="http://schemas.microsoft.com/office/drawing/2014/main" id="{FFDB82DF-9B17-4AD6-B1D4-5E818FB30DD1}"/>
              </a:ext>
            </a:extLst>
          </p:cNvPr>
          <p:cNvGrpSpPr/>
          <p:nvPr/>
        </p:nvGrpSpPr>
        <p:grpSpPr>
          <a:xfrm>
            <a:off x="5213383" y="4524167"/>
            <a:ext cx="2414918" cy="923330"/>
            <a:chOff x="3017859" y="4283314"/>
            <a:chExt cx="2579765" cy="923329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CA765C1-F5BF-437E-906D-29540EE0EE03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428560BA-FD2D-4394-A71F-F31FCFC5828D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42">
            <a:extLst>
              <a:ext uri="{FF2B5EF4-FFF2-40B4-BE49-F238E27FC236}">
                <a16:creationId xmlns:a16="http://schemas.microsoft.com/office/drawing/2014/main" id="{EBD1B010-ABEC-4B6D-8BFE-3E97A2C67B77}"/>
              </a:ext>
            </a:extLst>
          </p:cNvPr>
          <p:cNvGrpSpPr/>
          <p:nvPr/>
        </p:nvGrpSpPr>
        <p:grpSpPr>
          <a:xfrm>
            <a:off x="5213383" y="5488012"/>
            <a:ext cx="2414918" cy="923330"/>
            <a:chOff x="3017859" y="4283314"/>
            <a:chExt cx="2579765" cy="923329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C97AAE1-F2B4-4123-BFE2-54922AF858AE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3E3251C8-9389-489E-A4FB-0526B07E378A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4" name="Oval 21">
            <a:extLst>
              <a:ext uri="{FF2B5EF4-FFF2-40B4-BE49-F238E27FC236}">
                <a16:creationId xmlns:a16="http://schemas.microsoft.com/office/drawing/2014/main" id="{43DD8CB0-90FE-4862-980F-DB9E09637D8C}"/>
              </a:ext>
            </a:extLst>
          </p:cNvPr>
          <p:cNvSpPr/>
          <p:nvPr/>
        </p:nvSpPr>
        <p:spPr>
          <a:xfrm rot="20700000">
            <a:off x="4696958" y="2883148"/>
            <a:ext cx="412888" cy="381221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5" name="Trapezoid 3">
            <a:extLst>
              <a:ext uri="{FF2B5EF4-FFF2-40B4-BE49-F238E27FC236}">
                <a16:creationId xmlns:a16="http://schemas.microsoft.com/office/drawing/2014/main" id="{2D1CE3B9-0DF6-4BA7-8180-2EEDA8FA7F2F}"/>
              </a:ext>
            </a:extLst>
          </p:cNvPr>
          <p:cNvSpPr/>
          <p:nvPr/>
        </p:nvSpPr>
        <p:spPr>
          <a:xfrm>
            <a:off x="4755894" y="5788471"/>
            <a:ext cx="300285" cy="322413"/>
          </a:xfrm>
          <a:custGeom>
            <a:avLst/>
            <a:gdLst/>
            <a:ahLst/>
            <a:cxnLst/>
            <a:rect l="l" t="t" r="r" b="b"/>
            <a:pathLst>
              <a:path w="3890855" h="3965475">
                <a:moveTo>
                  <a:pt x="513635" y="2426125"/>
                </a:moveTo>
                <a:lnTo>
                  <a:pt x="1518439" y="2426125"/>
                </a:lnTo>
                <a:cubicBezTo>
                  <a:pt x="1550976" y="2510415"/>
                  <a:pt x="1581900" y="2596962"/>
                  <a:pt x="1610725" y="2683637"/>
                </a:cubicBezTo>
                <a:lnTo>
                  <a:pt x="901668" y="2683637"/>
                </a:lnTo>
                <a:lnTo>
                  <a:pt x="559881" y="3707964"/>
                </a:lnTo>
                <a:lnTo>
                  <a:pt x="1917114" y="3707964"/>
                </a:lnTo>
                <a:cubicBezTo>
                  <a:pt x="1925031" y="3729959"/>
                  <a:pt x="1931702" y="3744180"/>
                  <a:pt x="1936944" y="3749452"/>
                </a:cubicBezTo>
                <a:cubicBezTo>
                  <a:pt x="1940579" y="3743065"/>
                  <a:pt x="1945876" y="3728913"/>
                  <a:pt x="1952632" y="3707964"/>
                </a:cubicBezTo>
                <a:lnTo>
                  <a:pt x="3330974" y="3707964"/>
                </a:lnTo>
                <a:lnTo>
                  <a:pt x="2989187" y="2683637"/>
                </a:lnTo>
                <a:lnTo>
                  <a:pt x="2271337" y="2683637"/>
                </a:lnTo>
                <a:cubicBezTo>
                  <a:pt x="2301469" y="2597098"/>
                  <a:pt x="2333531" y="2510572"/>
                  <a:pt x="2366939" y="2426125"/>
                </a:cubicBezTo>
                <a:lnTo>
                  <a:pt x="3377220" y="2426125"/>
                </a:lnTo>
                <a:lnTo>
                  <a:pt x="3890855" y="3965475"/>
                </a:lnTo>
                <a:lnTo>
                  <a:pt x="0" y="3965475"/>
                </a:lnTo>
                <a:close/>
                <a:moveTo>
                  <a:pt x="1936944" y="620869"/>
                </a:moveTo>
                <a:cubicBezTo>
                  <a:pt x="1782578" y="620869"/>
                  <a:pt x="1657440" y="746006"/>
                  <a:pt x="1657440" y="900372"/>
                </a:cubicBezTo>
                <a:cubicBezTo>
                  <a:pt x="1657440" y="1054738"/>
                  <a:pt x="1782578" y="1179876"/>
                  <a:pt x="1936944" y="1179876"/>
                </a:cubicBezTo>
                <a:cubicBezTo>
                  <a:pt x="2091310" y="1179876"/>
                  <a:pt x="2216447" y="1054738"/>
                  <a:pt x="2216447" y="900372"/>
                </a:cubicBezTo>
                <a:cubicBezTo>
                  <a:pt x="2216447" y="746006"/>
                  <a:pt x="2091310" y="620869"/>
                  <a:pt x="1936944" y="620869"/>
                </a:cubicBezTo>
                <a:close/>
                <a:moveTo>
                  <a:pt x="1936944" y="0"/>
                </a:moveTo>
                <a:cubicBezTo>
                  <a:pt x="2169175" y="0"/>
                  <a:pt x="2401406" y="88593"/>
                  <a:pt x="2578592" y="265779"/>
                </a:cubicBezTo>
                <a:lnTo>
                  <a:pt x="2578592" y="265780"/>
                </a:lnTo>
                <a:cubicBezTo>
                  <a:pt x="2932964" y="620153"/>
                  <a:pt x="2888999" y="1155622"/>
                  <a:pt x="2578592" y="1549077"/>
                </a:cubicBezTo>
                <a:cubicBezTo>
                  <a:pt x="2248849" y="1967039"/>
                  <a:pt x="1976153" y="3125749"/>
                  <a:pt x="1936944" y="3194660"/>
                </a:cubicBezTo>
                <a:cubicBezTo>
                  <a:pt x="1883033" y="3140450"/>
                  <a:pt x="1647095" y="1944983"/>
                  <a:pt x="1295295" y="1549076"/>
                </a:cubicBezTo>
                <a:cubicBezTo>
                  <a:pt x="962406" y="1174450"/>
                  <a:pt x="940923" y="620152"/>
                  <a:pt x="1295295" y="265779"/>
                </a:cubicBezTo>
                <a:cubicBezTo>
                  <a:pt x="1472481" y="88593"/>
                  <a:pt x="1704713" y="0"/>
                  <a:pt x="193694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36" name="Down Arrow 1">
            <a:extLst>
              <a:ext uri="{FF2B5EF4-FFF2-40B4-BE49-F238E27FC236}">
                <a16:creationId xmlns:a16="http://schemas.microsoft.com/office/drawing/2014/main" id="{002C18F1-045F-415B-BCBF-4A20AF6DD6C8}"/>
              </a:ext>
            </a:extLst>
          </p:cNvPr>
          <p:cNvSpPr/>
          <p:nvPr/>
        </p:nvSpPr>
        <p:spPr>
          <a:xfrm rot="10800000" flipH="1">
            <a:off x="4732996" y="4796320"/>
            <a:ext cx="343759" cy="406688"/>
          </a:xfrm>
          <a:custGeom>
            <a:avLst/>
            <a:gdLst/>
            <a:ahLst/>
            <a:cxnLst/>
            <a:rect l="l" t="t" r="r" b="b"/>
            <a:pathLst>
              <a:path w="3496146" h="3926159">
                <a:moveTo>
                  <a:pt x="1476067" y="1782198"/>
                </a:moveTo>
                <a:lnTo>
                  <a:pt x="2085005" y="1782198"/>
                </a:lnTo>
                <a:lnTo>
                  <a:pt x="2085005" y="560436"/>
                </a:lnTo>
                <a:lnTo>
                  <a:pt x="2389473" y="560436"/>
                </a:lnTo>
                <a:lnTo>
                  <a:pt x="1780536" y="0"/>
                </a:lnTo>
                <a:lnTo>
                  <a:pt x="1171598" y="560436"/>
                </a:lnTo>
                <a:lnTo>
                  <a:pt x="1476067" y="560436"/>
                </a:lnTo>
                <a:close/>
                <a:moveTo>
                  <a:pt x="2794909" y="2376264"/>
                </a:moveTo>
                <a:lnTo>
                  <a:pt x="3403846" y="1815828"/>
                </a:lnTo>
                <a:lnTo>
                  <a:pt x="3099377" y="1815828"/>
                </a:lnTo>
                <a:lnTo>
                  <a:pt x="3099377" y="594066"/>
                </a:lnTo>
                <a:lnTo>
                  <a:pt x="2490440" y="594066"/>
                </a:lnTo>
                <a:lnTo>
                  <a:pt x="2490440" y="1815828"/>
                </a:lnTo>
                <a:lnTo>
                  <a:pt x="2185971" y="1815828"/>
                </a:lnTo>
                <a:close/>
                <a:moveTo>
                  <a:pt x="1738539" y="2704452"/>
                </a:moveTo>
                <a:cubicBezTo>
                  <a:pt x="2025742" y="2708651"/>
                  <a:pt x="2249289" y="2617027"/>
                  <a:pt x="2474392" y="2519294"/>
                </a:cubicBezTo>
                <a:cubicBezTo>
                  <a:pt x="2631335" y="2431624"/>
                  <a:pt x="2641220" y="2356014"/>
                  <a:pt x="2614641" y="2282563"/>
                </a:cubicBezTo>
                <a:cubicBezTo>
                  <a:pt x="2582745" y="2203226"/>
                  <a:pt x="2511446" y="2141129"/>
                  <a:pt x="2374721" y="2203680"/>
                </a:cubicBezTo>
                <a:cubicBezTo>
                  <a:pt x="2195292" y="2350932"/>
                  <a:pt x="1621166" y="2470817"/>
                  <a:pt x="1266317" y="2262320"/>
                </a:cubicBezTo>
                <a:cubicBezTo>
                  <a:pt x="1169173" y="2191011"/>
                  <a:pt x="970584" y="2135007"/>
                  <a:pt x="918755" y="2260582"/>
                </a:cubicBezTo>
                <a:cubicBezTo>
                  <a:pt x="905798" y="2301917"/>
                  <a:pt x="901034" y="2336556"/>
                  <a:pt x="904186" y="2366667"/>
                </a:cubicBezTo>
                <a:cubicBezTo>
                  <a:pt x="913642" y="2457000"/>
                  <a:pt x="994333" y="2506589"/>
                  <a:pt x="1138739" y="2574025"/>
                </a:cubicBezTo>
                <a:cubicBezTo>
                  <a:pt x="1370979" y="2664916"/>
                  <a:pt x="1566218" y="2701932"/>
                  <a:pt x="1738539" y="2704452"/>
                </a:cubicBezTo>
                <a:close/>
                <a:moveTo>
                  <a:pt x="1709810" y="3318171"/>
                </a:moveTo>
                <a:cubicBezTo>
                  <a:pt x="2287461" y="3321186"/>
                  <a:pt x="2747532" y="3089987"/>
                  <a:pt x="2907033" y="2982480"/>
                </a:cubicBezTo>
                <a:cubicBezTo>
                  <a:pt x="3019837" y="2919930"/>
                  <a:pt x="3127019" y="2830470"/>
                  <a:pt x="3047283" y="2692494"/>
                </a:cubicBezTo>
                <a:cubicBezTo>
                  <a:pt x="2931427" y="2583612"/>
                  <a:pt x="2859428" y="2623285"/>
                  <a:pt x="2747560" y="2705958"/>
                </a:cubicBezTo>
                <a:cubicBezTo>
                  <a:pt x="2476410" y="2811508"/>
                  <a:pt x="1878339" y="3347087"/>
                  <a:pt x="714142" y="2686413"/>
                </a:cubicBezTo>
                <a:cubicBezTo>
                  <a:pt x="581403" y="2592588"/>
                  <a:pt x="478211" y="2639047"/>
                  <a:pt x="434354" y="2730111"/>
                </a:cubicBezTo>
                <a:cubicBezTo>
                  <a:pt x="423118" y="2754726"/>
                  <a:pt x="419107" y="2778362"/>
                  <a:pt x="421326" y="2801084"/>
                </a:cubicBezTo>
                <a:cubicBezTo>
                  <a:pt x="427982" y="2869247"/>
                  <a:pt x="490703" y="2929162"/>
                  <a:pt x="582577" y="2982481"/>
                </a:cubicBezTo>
                <a:cubicBezTo>
                  <a:pt x="974299" y="3230234"/>
                  <a:pt x="1363219" y="3316361"/>
                  <a:pt x="1709810" y="3318171"/>
                </a:cubicBezTo>
                <a:close/>
                <a:moveTo>
                  <a:pt x="1650124" y="3925606"/>
                </a:moveTo>
                <a:cubicBezTo>
                  <a:pt x="2273556" y="3938577"/>
                  <a:pt x="2858828" y="3722251"/>
                  <a:pt x="3329308" y="3414392"/>
                </a:cubicBezTo>
                <a:cubicBezTo>
                  <a:pt x="3434138" y="3367480"/>
                  <a:pt x="3549293" y="3215474"/>
                  <a:pt x="3469556" y="3100952"/>
                </a:cubicBezTo>
                <a:cubicBezTo>
                  <a:pt x="3361675" y="3005103"/>
                  <a:pt x="3225886" y="3077348"/>
                  <a:pt x="3149901" y="3145689"/>
                </a:cubicBezTo>
                <a:cubicBezTo>
                  <a:pt x="2987266" y="3247333"/>
                  <a:pt x="1796029" y="4146474"/>
                  <a:pt x="297808" y="3098777"/>
                </a:cubicBezTo>
                <a:cubicBezTo>
                  <a:pt x="177029" y="2997135"/>
                  <a:pt x="65861" y="3063139"/>
                  <a:pt x="18020" y="3134657"/>
                </a:cubicBezTo>
                <a:cubicBezTo>
                  <a:pt x="4124" y="3161552"/>
                  <a:pt x="-1298" y="3188690"/>
                  <a:pt x="257" y="3215218"/>
                </a:cubicBezTo>
                <a:cubicBezTo>
                  <a:pt x="4919" y="3294803"/>
                  <a:pt x="72375" y="3368892"/>
                  <a:pt x="162256" y="3414392"/>
                </a:cubicBezTo>
                <a:cubicBezTo>
                  <a:pt x="657258" y="3766720"/>
                  <a:pt x="1165233" y="3915518"/>
                  <a:pt x="1650124" y="392560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37" name="Rectangle 15">
            <a:extLst>
              <a:ext uri="{FF2B5EF4-FFF2-40B4-BE49-F238E27FC236}">
                <a16:creationId xmlns:a16="http://schemas.microsoft.com/office/drawing/2014/main" id="{AB45EEF0-47F8-4CB4-84E4-A1804D968228}"/>
              </a:ext>
            </a:extLst>
          </p:cNvPr>
          <p:cNvSpPr/>
          <p:nvPr/>
        </p:nvSpPr>
        <p:spPr>
          <a:xfrm rot="14270044">
            <a:off x="4725471" y="3851854"/>
            <a:ext cx="361027" cy="356982"/>
          </a:xfrm>
          <a:custGeom>
            <a:avLst/>
            <a:gdLst/>
            <a:ahLst/>
            <a:cxnLst/>
            <a:rect l="l" t="t" r="r" b="b"/>
            <a:pathLst>
              <a:path w="4088964" h="4259405">
                <a:moveTo>
                  <a:pt x="1480605" y="2231940"/>
                </a:moveTo>
                <a:lnTo>
                  <a:pt x="1199818" y="2044620"/>
                </a:lnTo>
                <a:lnTo>
                  <a:pt x="761621" y="2687221"/>
                </a:lnTo>
                <a:cubicBezTo>
                  <a:pt x="501536" y="2652619"/>
                  <a:pt x="265323" y="2467912"/>
                  <a:pt x="39127" y="2272940"/>
                </a:cubicBezTo>
                <a:cubicBezTo>
                  <a:pt x="-80639" y="2070133"/>
                  <a:pt x="269496" y="1743507"/>
                  <a:pt x="374515" y="1494038"/>
                </a:cubicBezTo>
                <a:lnTo>
                  <a:pt x="93728" y="1306717"/>
                </a:lnTo>
                <a:lnTo>
                  <a:pt x="1091841" y="1312633"/>
                </a:lnTo>
                <a:close/>
                <a:moveTo>
                  <a:pt x="2759566" y="226796"/>
                </a:moveTo>
                <a:cubicBezTo>
                  <a:pt x="2331051" y="377379"/>
                  <a:pt x="2150002" y="492309"/>
                  <a:pt x="1991062" y="643648"/>
                </a:cubicBezTo>
                <a:lnTo>
                  <a:pt x="1463599" y="1446568"/>
                </a:lnTo>
                <a:lnTo>
                  <a:pt x="610317" y="909936"/>
                </a:lnTo>
                <a:cubicBezTo>
                  <a:pt x="810411" y="627556"/>
                  <a:pt x="1020899" y="239191"/>
                  <a:pt x="1244930" y="61882"/>
                </a:cubicBezTo>
                <a:cubicBezTo>
                  <a:pt x="1491876" y="-75367"/>
                  <a:pt x="1697752" y="31605"/>
                  <a:pt x="2759566" y="226796"/>
                </a:cubicBezTo>
                <a:close/>
                <a:moveTo>
                  <a:pt x="1722488" y="3820535"/>
                </a:moveTo>
                <a:cubicBezTo>
                  <a:pt x="1376925" y="3801485"/>
                  <a:pt x="936112" y="3830060"/>
                  <a:pt x="666750" y="3734810"/>
                </a:cubicBezTo>
                <a:cubicBezTo>
                  <a:pt x="419100" y="3598835"/>
                  <a:pt x="400050" y="3367610"/>
                  <a:pt x="0" y="2364860"/>
                </a:cubicBezTo>
                <a:cubicBezTo>
                  <a:pt x="355600" y="2647435"/>
                  <a:pt x="549276" y="2739510"/>
                  <a:pt x="762000" y="2793485"/>
                </a:cubicBezTo>
                <a:lnTo>
                  <a:pt x="1722487" y="2812535"/>
                </a:lnTo>
                <a:close/>
                <a:moveTo>
                  <a:pt x="3605396" y="869465"/>
                </a:moveTo>
                <a:lnTo>
                  <a:pt x="3069019" y="1711228"/>
                </a:lnTo>
                <a:lnTo>
                  <a:pt x="2083849" y="1550906"/>
                </a:lnTo>
                <a:lnTo>
                  <a:pt x="2391902" y="1412941"/>
                </a:lnTo>
                <a:lnTo>
                  <a:pt x="2081217" y="699900"/>
                </a:lnTo>
                <a:cubicBezTo>
                  <a:pt x="2248971" y="498156"/>
                  <a:pt x="2531081" y="396532"/>
                  <a:pt x="2816547" y="308854"/>
                </a:cubicBezTo>
                <a:cubicBezTo>
                  <a:pt x="3051986" y="315439"/>
                  <a:pt x="3142075" y="785719"/>
                  <a:pt x="3297344" y="1007430"/>
                </a:cubicBezTo>
                <a:close/>
                <a:moveTo>
                  <a:pt x="3222215" y="3788662"/>
                </a:moveTo>
                <a:cubicBezTo>
                  <a:pt x="3089072" y="3954283"/>
                  <a:pt x="2662122" y="3869088"/>
                  <a:pt x="2413930" y="3921936"/>
                </a:cubicBezTo>
                <a:lnTo>
                  <a:pt x="2420658" y="4259405"/>
                </a:lnTo>
                <a:lnTo>
                  <a:pt x="1855155" y="3436926"/>
                </a:lnTo>
                <a:lnTo>
                  <a:pt x="2387428" y="2592563"/>
                </a:lnTo>
                <a:lnTo>
                  <a:pt x="2394156" y="2930032"/>
                </a:lnTo>
                <a:lnTo>
                  <a:pt x="3171906" y="2922431"/>
                </a:lnTo>
                <a:cubicBezTo>
                  <a:pt x="3292132" y="3155642"/>
                  <a:pt x="3275533" y="3455038"/>
                  <a:pt x="3244786" y="3752078"/>
                </a:cubicBezTo>
                <a:cubicBezTo>
                  <a:pt x="3238662" y="3765464"/>
                  <a:pt x="3231091" y="3777620"/>
                  <a:pt x="3222215" y="3788662"/>
                </a:cubicBezTo>
                <a:close/>
                <a:moveTo>
                  <a:pt x="3948285" y="2834020"/>
                </a:moveTo>
                <a:cubicBezTo>
                  <a:pt x="3833022" y="3018741"/>
                  <a:pt x="3639730" y="3281008"/>
                  <a:pt x="3342579" y="3731662"/>
                </a:cubicBezTo>
                <a:cubicBezTo>
                  <a:pt x="3371271" y="3278367"/>
                  <a:pt x="3336159" y="3066813"/>
                  <a:pt x="3258895" y="2861397"/>
                </a:cubicBezTo>
                <a:lnTo>
                  <a:pt x="2725671" y="2062291"/>
                </a:lnTo>
                <a:lnTo>
                  <a:pt x="3552883" y="1486284"/>
                </a:lnTo>
                <a:cubicBezTo>
                  <a:pt x="3734716" y="1780754"/>
                  <a:pt x="4010062" y="2126176"/>
                  <a:pt x="4085819" y="2401657"/>
                </a:cubicBezTo>
                <a:cubicBezTo>
                  <a:pt x="4100783" y="2542124"/>
                  <a:pt x="4063549" y="2649298"/>
                  <a:pt x="3948285" y="283402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8" name="Frame 1">
            <a:extLst>
              <a:ext uri="{FF2B5EF4-FFF2-40B4-BE49-F238E27FC236}">
                <a16:creationId xmlns:a16="http://schemas.microsoft.com/office/drawing/2014/main" id="{14FFD74D-BAB3-418E-A281-0D3F17ED8AA2}"/>
              </a:ext>
            </a:extLst>
          </p:cNvPr>
          <p:cNvSpPr/>
          <p:nvPr/>
        </p:nvSpPr>
        <p:spPr>
          <a:xfrm>
            <a:off x="4720138" y="1909833"/>
            <a:ext cx="368160" cy="387853"/>
          </a:xfrm>
          <a:custGeom>
            <a:avLst/>
            <a:gdLst/>
            <a:ahLst/>
            <a:cxnLst/>
            <a:rect l="l" t="t" r="r" b="b"/>
            <a:pathLst>
              <a:path w="3960000" h="3960000">
                <a:moveTo>
                  <a:pt x="0" y="2700080"/>
                </a:moveTo>
                <a:lnTo>
                  <a:pt x="569408" y="2700080"/>
                </a:lnTo>
                <a:lnTo>
                  <a:pt x="569408" y="3390592"/>
                </a:lnTo>
                <a:lnTo>
                  <a:pt x="3390592" y="3390592"/>
                </a:lnTo>
                <a:lnTo>
                  <a:pt x="3390592" y="2700080"/>
                </a:lnTo>
                <a:lnTo>
                  <a:pt x="3960000" y="2700080"/>
                </a:lnTo>
                <a:lnTo>
                  <a:pt x="3960000" y="3960000"/>
                </a:lnTo>
                <a:lnTo>
                  <a:pt x="0" y="3960000"/>
                </a:lnTo>
                <a:close/>
                <a:moveTo>
                  <a:pt x="1530791" y="0"/>
                </a:moveTo>
                <a:lnTo>
                  <a:pt x="2429209" y="0"/>
                </a:lnTo>
                <a:lnTo>
                  <a:pt x="2429209" y="2108456"/>
                </a:lnTo>
                <a:lnTo>
                  <a:pt x="2772088" y="2108456"/>
                </a:lnTo>
                <a:lnTo>
                  <a:pt x="1980000" y="3198242"/>
                </a:lnTo>
                <a:lnTo>
                  <a:pt x="1187912" y="2108456"/>
                </a:lnTo>
                <a:lnTo>
                  <a:pt x="1530791" y="210845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39" name="Donut 15">
            <a:extLst>
              <a:ext uri="{FF2B5EF4-FFF2-40B4-BE49-F238E27FC236}">
                <a16:creationId xmlns:a16="http://schemas.microsoft.com/office/drawing/2014/main" id="{440E5F5E-C4FA-488D-9023-EB2F7A4835E4}"/>
              </a:ext>
            </a:extLst>
          </p:cNvPr>
          <p:cNvSpPr/>
          <p:nvPr/>
        </p:nvSpPr>
        <p:spPr>
          <a:xfrm>
            <a:off x="4708913" y="936518"/>
            <a:ext cx="366619" cy="387853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11634</TotalTime>
  <Words>98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97</cp:revision>
  <dcterms:created xsi:type="dcterms:W3CDTF">2018-02-18T19:39:47Z</dcterms:created>
  <dcterms:modified xsi:type="dcterms:W3CDTF">2022-10-26T04:01:54Z</dcterms:modified>
</cp:coreProperties>
</file>