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78" name="그룹 977">
            <a:extLst>
              <a:ext uri="{FF2B5EF4-FFF2-40B4-BE49-F238E27FC236}">
                <a16:creationId xmlns:a16="http://schemas.microsoft.com/office/drawing/2014/main" id="{0923ACFC-E460-41E1-A620-A6AB9D6953AA}"/>
              </a:ext>
            </a:extLst>
          </p:cNvPr>
          <p:cNvGrpSpPr/>
          <p:nvPr/>
        </p:nvGrpSpPr>
        <p:grpSpPr>
          <a:xfrm>
            <a:off x="2386148" y="2696592"/>
            <a:ext cx="7402286" cy="2630800"/>
            <a:chOff x="1866900" y="2474118"/>
            <a:chExt cx="8458200" cy="3006076"/>
          </a:xfrm>
        </p:grpSpPr>
        <p:sp>
          <p:nvSpPr>
            <p:cNvPr id="942" name="Rectangle 7">
              <a:extLst>
                <a:ext uri="{FF2B5EF4-FFF2-40B4-BE49-F238E27FC236}">
                  <a16:creationId xmlns:a16="http://schemas.microsoft.com/office/drawing/2014/main" id="{8DFB15CD-8472-4B0B-8FED-CCD07156DD49}"/>
                </a:ext>
              </a:extLst>
            </p:cNvPr>
            <p:cNvSpPr/>
            <p:nvPr/>
          </p:nvSpPr>
          <p:spPr>
            <a:xfrm>
              <a:off x="2636512" y="3248165"/>
              <a:ext cx="278657" cy="278656"/>
            </a:xfrm>
            <a:custGeom>
              <a:avLst/>
              <a:gdLst/>
              <a:ahLst/>
              <a:cxnLst/>
              <a:rect l="l" t="t" r="r" b="b"/>
              <a:pathLst>
                <a:path w="3240000" h="3240000">
                  <a:moveTo>
                    <a:pt x="401869" y="2055482"/>
                  </a:moveTo>
                  <a:lnTo>
                    <a:pt x="869869" y="2055482"/>
                  </a:lnTo>
                  <a:lnTo>
                    <a:pt x="869869" y="2919482"/>
                  </a:lnTo>
                  <a:lnTo>
                    <a:pt x="401869" y="2919482"/>
                  </a:lnTo>
                  <a:close/>
                  <a:moveTo>
                    <a:pt x="1121949" y="1695482"/>
                  </a:moveTo>
                  <a:lnTo>
                    <a:pt x="1589949" y="1695482"/>
                  </a:lnTo>
                  <a:lnTo>
                    <a:pt x="1589949" y="2919482"/>
                  </a:lnTo>
                  <a:lnTo>
                    <a:pt x="1121949" y="2919482"/>
                  </a:lnTo>
                  <a:close/>
                  <a:moveTo>
                    <a:pt x="1842029" y="1335482"/>
                  </a:moveTo>
                  <a:lnTo>
                    <a:pt x="2310029" y="1335482"/>
                  </a:lnTo>
                  <a:lnTo>
                    <a:pt x="2310029" y="2919482"/>
                  </a:lnTo>
                  <a:lnTo>
                    <a:pt x="1842029" y="2919482"/>
                  </a:lnTo>
                  <a:close/>
                  <a:moveTo>
                    <a:pt x="2562109" y="975482"/>
                  </a:moveTo>
                  <a:lnTo>
                    <a:pt x="3030109" y="975482"/>
                  </a:lnTo>
                  <a:lnTo>
                    <a:pt x="3030109" y="2919482"/>
                  </a:lnTo>
                  <a:lnTo>
                    <a:pt x="2562109" y="2919482"/>
                  </a:lnTo>
                  <a:close/>
                  <a:moveTo>
                    <a:pt x="2321888" y="224805"/>
                  </a:moveTo>
                  <a:lnTo>
                    <a:pt x="2880631" y="247420"/>
                  </a:lnTo>
                  <a:lnTo>
                    <a:pt x="2620844" y="742612"/>
                  </a:lnTo>
                  <a:lnTo>
                    <a:pt x="2546105" y="613161"/>
                  </a:lnTo>
                  <a:lnTo>
                    <a:pt x="541555" y="1770488"/>
                  </a:lnTo>
                  <a:lnTo>
                    <a:pt x="392077" y="1511585"/>
                  </a:lnTo>
                  <a:lnTo>
                    <a:pt x="2396627" y="354257"/>
                  </a:lnTo>
                  <a:close/>
                  <a:moveTo>
                    <a:pt x="0" y="0"/>
                  </a:moveTo>
                  <a:lnTo>
                    <a:pt x="180000" y="0"/>
                  </a:lnTo>
                  <a:lnTo>
                    <a:pt x="180000" y="3059999"/>
                  </a:lnTo>
                  <a:lnTo>
                    <a:pt x="3240000" y="3059999"/>
                  </a:lnTo>
                  <a:lnTo>
                    <a:pt x="3240000" y="3239999"/>
                  </a:lnTo>
                  <a:lnTo>
                    <a:pt x="180000" y="3239999"/>
                  </a:lnTo>
                  <a:lnTo>
                    <a:pt x="180000" y="3240000"/>
                  </a:lnTo>
                  <a:lnTo>
                    <a:pt x="0" y="3240000"/>
                  </a:lnTo>
                  <a:lnTo>
                    <a:pt x="0" y="3239999"/>
                  </a:lnTo>
                  <a:lnTo>
                    <a:pt x="0" y="305999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943" name="Freeform: Shape 4">
              <a:extLst>
                <a:ext uri="{FF2B5EF4-FFF2-40B4-BE49-F238E27FC236}">
                  <a16:creationId xmlns:a16="http://schemas.microsoft.com/office/drawing/2014/main" id="{091C2DB8-4652-45AA-995B-46B7963C5A24}"/>
                </a:ext>
              </a:extLst>
            </p:cNvPr>
            <p:cNvSpPr/>
            <p:nvPr/>
          </p:nvSpPr>
          <p:spPr>
            <a:xfrm>
              <a:off x="2069052" y="2684633"/>
              <a:ext cx="1413578" cy="1405721"/>
            </a:xfrm>
            <a:custGeom>
              <a:avLst/>
              <a:gdLst>
                <a:gd name="connsiteX0" fmla="*/ 959201 w 1857518"/>
                <a:gd name="connsiteY0" fmla="*/ 1852264 h 1847198"/>
                <a:gd name="connsiteX1" fmla="*/ 910700 w 1857518"/>
                <a:gd name="connsiteY1" fmla="*/ 1852264 h 1847198"/>
                <a:gd name="connsiteX2" fmla="*/ 891608 w 1857518"/>
                <a:gd name="connsiteY2" fmla="*/ 1830593 h 1847198"/>
                <a:gd name="connsiteX3" fmla="*/ 838463 w 1857518"/>
                <a:gd name="connsiteY3" fmla="*/ 1669608 h 1847198"/>
                <a:gd name="connsiteX4" fmla="*/ 813180 w 1857518"/>
                <a:gd name="connsiteY4" fmla="*/ 1646905 h 1847198"/>
                <a:gd name="connsiteX5" fmla="*/ 730624 w 1857518"/>
                <a:gd name="connsiteY5" fmla="*/ 1628330 h 1847198"/>
                <a:gd name="connsiteX6" fmla="*/ 693990 w 1857518"/>
                <a:gd name="connsiteY6" fmla="*/ 1639165 h 1847198"/>
                <a:gd name="connsiteX7" fmla="*/ 573251 w 1857518"/>
                <a:gd name="connsiteY7" fmla="*/ 1761452 h 1847198"/>
                <a:gd name="connsiteX8" fmla="*/ 542292 w 1857518"/>
                <a:gd name="connsiteY8" fmla="*/ 1766612 h 1847198"/>
                <a:gd name="connsiteX9" fmla="*/ 412782 w 1857518"/>
                <a:gd name="connsiteY9" fmla="*/ 1693859 h 1847198"/>
                <a:gd name="connsiteX10" fmla="*/ 398334 w 1857518"/>
                <a:gd name="connsiteY10" fmla="*/ 1660836 h 1847198"/>
                <a:gd name="connsiteX11" fmla="*/ 440644 w 1857518"/>
                <a:gd name="connsiteY11" fmla="*/ 1494176 h 1847198"/>
                <a:gd name="connsiteX12" fmla="*/ 432904 w 1857518"/>
                <a:gd name="connsiteY12" fmla="*/ 1462185 h 1847198"/>
                <a:gd name="connsiteX13" fmla="*/ 370471 w 1857518"/>
                <a:gd name="connsiteY13" fmla="*/ 1397172 h 1847198"/>
                <a:gd name="connsiteX14" fmla="*/ 340545 w 1857518"/>
                <a:gd name="connsiteY14" fmla="*/ 1388400 h 1847198"/>
                <a:gd name="connsiteX15" fmla="*/ 310618 w 1857518"/>
                <a:gd name="connsiteY15" fmla="*/ 1395108 h 1847198"/>
                <a:gd name="connsiteX16" fmla="*/ 170273 w 1857518"/>
                <a:gd name="connsiteY16" fmla="*/ 1426583 h 1847198"/>
                <a:gd name="connsiteX17" fmla="*/ 141377 w 1857518"/>
                <a:gd name="connsiteY17" fmla="*/ 1413683 h 1847198"/>
                <a:gd name="connsiteX18" fmla="*/ 70689 w 1857518"/>
                <a:gd name="connsiteY18" fmla="*/ 1276949 h 1847198"/>
                <a:gd name="connsiteX19" fmla="*/ 75848 w 1857518"/>
                <a:gd name="connsiteY19" fmla="*/ 1247539 h 1847198"/>
                <a:gd name="connsiteX20" fmla="*/ 206391 w 1857518"/>
                <a:gd name="connsiteY20" fmla="*/ 1126284 h 1847198"/>
                <a:gd name="connsiteX21" fmla="*/ 216710 w 1857518"/>
                <a:gd name="connsiteY21" fmla="*/ 1096873 h 1847198"/>
                <a:gd name="connsiteX22" fmla="*/ 201231 w 1857518"/>
                <a:gd name="connsiteY22" fmla="*/ 1012769 h 1847198"/>
                <a:gd name="connsiteX23" fmla="*/ 181108 w 1857518"/>
                <a:gd name="connsiteY23" fmla="*/ 989034 h 1847198"/>
                <a:gd name="connsiteX24" fmla="*/ 67077 w 1857518"/>
                <a:gd name="connsiteY24" fmla="*/ 947240 h 1847198"/>
                <a:gd name="connsiteX25" fmla="*/ 0 w 1857518"/>
                <a:gd name="connsiteY25" fmla="*/ 921957 h 1847198"/>
                <a:gd name="connsiteX26" fmla="*/ 0 w 1857518"/>
                <a:gd name="connsiteY26" fmla="*/ 893062 h 1847198"/>
                <a:gd name="connsiteX27" fmla="*/ 4643 w 1857518"/>
                <a:gd name="connsiteY27" fmla="*/ 842496 h 1847198"/>
                <a:gd name="connsiteX28" fmla="*/ 17543 w 1857518"/>
                <a:gd name="connsiteY28" fmla="*/ 743945 h 1847198"/>
                <a:gd name="connsiteX29" fmla="*/ 38182 w 1857518"/>
                <a:gd name="connsiteY29" fmla="*/ 723305 h 1847198"/>
                <a:gd name="connsiteX30" fmla="*/ 214131 w 1857518"/>
                <a:gd name="connsiteY30" fmla="*/ 691315 h 1847198"/>
                <a:gd name="connsiteX31" fmla="*/ 239929 w 1857518"/>
                <a:gd name="connsiteY31" fmla="*/ 671192 h 1847198"/>
                <a:gd name="connsiteX32" fmla="*/ 266760 w 1857518"/>
                <a:gd name="connsiteY32" fmla="*/ 606695 h 1847198"/>
                <a:gd name="connsiteX33" fmla="*/ 262116 w 1857518"/>
                <a:gd name="connsiteY33" fmla="*/ 570060 h 1847198"/>
                <a:gd name="connsiteX34" fmla="*/ 159437 w 1857518"/>
                <a:gd name="connsiteY34" fmla="*/ 434874 h 1847198"/>
                <a:gd name="connsiteX35" fmla="*/ 159953 w 1857518"/>
                <a:gd name="connsiteY35" fmla="*/ 401336 h 1847198"/>
                <a:gd name="connsiteX36" fmla="*/ 259536 w 1857518"/>
                <a:gd name="connsiteY36" fmla="*/ 278017 h 1847198"/>
                <a:gd name="connsiteX37" fmla="*/ 294623 w 1857518"/>
                <a:gd name="connsiteY37" fmla="*/ 268729 h 1847198"/>
                <a:gd name="connsiteX38" fmla="*/ 457672 w 1857518"/>
                <a:gd name="connsiteY38" fmla="*/ 336322 h 1847198"/>
                <a:gd name="connsiteX39" fmla="*/ 489146 w 1857518"/>
                <a:gd name="connsiteY39" fmla="*/ 333743 h 1847198"/>
                <a:gd name="connsiteX40" fmla="*/ 540744 w 1857518"/>
                <a:gd name="connsiteY40" fmla="*/ 298140 h 1847198"/>
                <a:gd name="connsiteX41" fmla="*/ 553127 w 1857518"/>
                <a:gd name="connsiteY41" fmla="*/ 273889 h 1847198"/>
                <a:gd name="connsiteX42" fmla="*/ 552096 w 1857518"/>
                <a:gd name="connsiteY42" fmla="*/ 255830 h 1847198"/>
                <a:gd name="connsiteX43" fmla="*/ 545904 w 1857518"/>
                <a:gd name="connsiteY43" fmla="*/ 175854 h 1847198"/>
                <a:gd name="connsiteX44" fmla="*/ 539712 w 1857518"/>
                <a:gd name="connsiteY44" fmla="*/ 95877 h 1847198"/>
                <a:gd name="connsiteX45" fmla="*/ 556739 w 1857518"/>
                <a:gd name="connsiteY45" fmla="*/ 69562 h 1847198"/>
                <a:gd name="connsiteX46" fmla="*/ 716176 w 1857518"/>
                <a:gd name="connsiteY46" fmla="*/ 15901 h 1847198"/>
                <a:gd name="connsiteX47" fmla="*/ 726496 w 1857518"/>
                <a:gd name="connsiteY47" fmla="*/ 14353 h 1847198"/>
                <a:gd name="connsiteX48" fmla="*/ 748167 w 1857518"/>
                <a:gd name="connsiteY48" fmla="*/ 28800 h 1847198"/>
                <a:gd name="connsiteX49" fmla="*/ 847750 w 1857518"/>
                <a:gd name="connsiteY49" fmla="*/ 172758 h 1847198"/>
                <a:gd name="connsiteX50" fmla="*/ 878709 w 1857518"/>
                <a:gd name="connsiteY50" fmla="*/ 187721 h 1847198"/>
                <a:gd name="connsiteX51" fmla="*/ 931855 w 1857518"/>
                <a:gd name="connsiteY51" fmla="*/ 185657 h 1847198"/>
                <a:gd name="connsiteX52" fmla="*/ 948366 w 1857518"/>
                <a:gd name="connsiteY52" fmla="*/ 177401 h 1847198"/>
                <a:gd name="connsiteX53" fmla="*/ 954042 w 1857518"/>
                <a:gd name="connsiteY53" fmla="*/ 169146 h 1847198"/>
                <a:gd name="connsiteX54" fmla="*/ 979840 w 1857518"/>
                <a:gd name="connsiteY54" fmla="*/ 121676 h 1847198"/>
                <a:gd name="connsiteX55" fmla="*/ 1037630 w 1857518"/>
                <a:gd name="connsiteY55" fmla="*/ 13837 h 1847198"/>
                <a:gd name="connsiteX56" fmla="*/ 1066525 w 1857518"/>
                <a:gd name="connsiteY56" fmla="*/ 937 h 1847198"/>
                <a:gd name="connsiteX57" fmla="*/ 1233702 w 1857518"/>
                <a:gd name="connsiteY57" fmla="*/ 40667 h 1847198"/>
                <a:gd name="connsiteX58" fmla="*/ 1253309 w 1857518"/>
                <a:gd name="connsiteY58" fmla="*/ 64918 h 1847198"/>
                <a:gd name="connsiteX59" fmla="*/ 1254341 w 1857518"/>
                <a:gd name="connsiteY59" fmla="*/ 85042 h 1847198"/>
                <a:gd name="connsiteX60" fmla="*/ 1258468 w 1857518"/>
                <a:gd name="connsiteY60" fmla="*/ 209908 h 1847198"/>
                <a:gd name="connsiteX61" fmla="*/ 1260016 w 1857518"/>
                <a:gd name="connsiteY61" fmla="*/ 244478 h 1847198"/>
                <a:gd name="connsiteX62" fmla="*/ 1276012 w 1857518"/>
                <a:gd name="connsiteY62" fmla="*/ 270277 h 1847198"/>
                <a:gd name="connsiteX63" fmla="*/ 1313678 w 1857518"/>
                <a:gd name="connsiteY63" fmla="*/ 291948 h 1847198"/>
                <a:gd name="connsiteX64" fmla="*/ 1349797 w 1857518"/>
                <a:gd name="connsiteY64" fmla="*/ 291948 h 1847198"/>
                <a:gd name="connsiteX65" fmla="*/ 1502526 w 1857518"/>
                <a:gd name="connsiteY65" fmla="*/ 206812 h 1847198"/>
                <a:gd name="connsiteX66" fmla="*/ 1535033 w 1857518"/>
                <a:gd name="connsiteY66" fmla="*/ 211456 h 1847198"/>
                <a:gd name="connsiteX67" fmla="*/ 1653707 w 1857518"/>
                <a:gd name="connsiteY67" fmla="*/ 332711 h 1847198"/>
                <a:gd name="connsiteX68" fmla="*/ 1657835 w 1857518"/>
                <a:gd name="connsiteY68" fmla="*/ 366249 h 1847198"/>
                <a:gd name="connsiteX69" fmla="*/ 1569087 w 1857518"/>
                <a:gd name="connsiteY69" fmla="*/ 515883 h 1847198"/>
                <a:gd name="connsiteX70" fmla="*/ 1568571 w 1857518"/>
                <a:gd name="connsiteY70" fmla="*/ 550453 h 1847198"/>
                <a:gd name="connsiteX71" fmla="*/ 1591274 w 1857518"/>
                <a:gd name="connsiteY71" fmla="*/ 592247 h 1847198"/>
                <a:gd name="connsiteX72" fmla="*/ 1617589 w 1857518"/>
                <a:gd name="connsiteY72" fmla="*/ 608759 h 1847198"/>
                <a:gd name="connsiteX73" fmla="*/ 1676926 w 1857518"/>
                <a:gd name="connsiteY73" fmla="*/ 612886 h 1847198"/>
                <a:gd name="connsiteX74" fmla="*/ 1797665 w 1857518"/>
                <a:gd name="connsiteY74" fmla="*/ 620626 h 1847198"/>
                <a:gd name="connsiteX75" fmla="*/ 1820884 w 1857518"/>
                <a:gd name="connsiteY75" fmla="*/ 640233 h 1847198"/>
                <a:gd name="connsiteX76" fmla="*/ 1857518 w 1857518"/>
                <a:gd name="connsiteY76" fmla="*/ 808442 h 1847198"/>
                <a:gd name="connsiteX77" fmla="*/ 1851842 w 1857518"/>
                <a:gd name="connsiteY77" fmla="*/ 829081 h 1847198"/>
                <a:gd name="connsiteX78" fmla="*/ 1841523 w 1857518"/>
                <a:gd name="connsiteY78" fmla="*/ 836305 h 1847198"/>
                <a:gd name="connsiteX79" fmla="*/ 1686214 w 1857518"/>
                <a:gd name="connsiteY79" fmla="*/ 913701 h 1847198"/>
                <a:gd name="connsiteX80" fmla="*/ 1668670 w 1857518"/>
                <a:gd name="connsiteY80" fmla="*/ 940016 h 1847198"/>
                <a:gd name="connsiteX81" fmla="*/ 1665059 w 1857518"/>
                <a:gd name="connsiteY81" fmla="*/ 998322 h 1847198"/>
                <a:gd name="connsiteX82" fmla="*/ 1678474 w 1857518"/>
                <a:gd name="connsiteY82" fmla="*/ 1026184 h 1847198"/>
                <a:gd name="connsiteX83" fmla="*/ 1821916 w 1857518"/>
                <a:gd name="connsiteY83" fmla="*/ 1131960 h 1847198"/>
                <a:gd name="connsiteX84" fmla="*/ 1831720 w 1857518"/>
                <a:gd name="connsiteY84" fmla="*/ 1163950 h 1847198"/>
                <a:gd name="connsiteX85" fmla="*/ 1805404 w 1857518"/>
                <a:gd name="connsiteY85" fmla="*/ 1236703 h 1847198"/>
                <a:gd name="connsiteX86" fmla="*/ 1775478 w 1857518"/>
                <a:gd name="connsiteY86" fmla="*/ 1317711 h 1847198"/>
                <a:gd name="connsiteX87" fmla="*/ 1750195 w 1857518"/>
                <a:gd name="connsiteY87" fmla="*/ 1334223 h 1847198"/>
                <a:gd name="connsiteX88" fmla="*/ 1685698 w 1857518"/>
                <a:gd name="connsiteY88" fmla="*/ 1327515 h 1847198"/>
                <a:gd name="connsiteX89" fmla="*/ 1574247 w 1857518"/>
                <a:gd name="connsiteY89" fmla="*/ 1315648 h 1847198"/>
                <a:gd name="connsiteX90" fmla="*/ 1545868 w 1857518"/>
                <a:gd name="connsiteY90" fmla="*/ 1328547 h 1847198"/>
                <a:gd name="connsiteX91" fmla="*/ 1505622 w 1857518"/>
                <a:gd name="connsiteY91" fmla="*/ 1383241 h 1847198"/>
                <a:gd name="connsiteX92" fmla="*/ 1500978 w 1857518"/>
                <a:gd name="connsiteY92" fmla="*/ 1417811 h 1847198"/>
                <a:gd name="connsiteX93" fmla="*/ 1563411 w 1857518"/>
                <a:gd name="connsiteY93" fmla="*/ 1581892 h 1847198"/>
                <a:gd name="connsiteX94" fmla="*/ 1554124 w 1857518"/>
                <a:gd name="connsiteY94" fmla="*/ 1615430 h 1847198"/>
                <a:gd name="connsiteX95" fmla="*/ 1430805 w 1857518"/>
                <a:gd name="connsiteY95" fmla="*/ 1708822 h 1847198"/>
                <a:gd name="connsiteX96" fmla="*/ 1397266 w 1857518"/>
                <a:gd name="connsiteY96" fmla="*/ 1708306 h 1847198"/>
                <a:gd name="connsiteX97" fmla="*/ 1263628 w 1857518"/>
                <a:gd name="connsiteY97" fmla="*/ 1600467 h 1847198"/>
                <a:gd name="connsiteX98" fmla="*/ 1232154 w 1857518"/>
                <a:gd name="connsiteY98" fmla="*/ 1594275 h 1847198"/>
                <a:gd name="connsiteX99" fmla="*/ 1153725 w 1857518"/>
                <a:gd name="connsiteY99" fmla="*/ 1624202 h 1847198"/>
                <a:gd name="connsiteX100" fmla="*/ 1134634 w 1857518"/>
                <a:gd name="connsiteY100" fmla="*/ 1646905 h 1847198"/>
                <a:gd name="connsiteX101" fmla="*/ 1123798 w 1857518"/>
                <a:gd name="connsiteY101" fmla="*/ 1698503 h 1847198"/>
                <a:gd name="connsiteX102" fmla="*/ 1097999 w 1857518"/>
                <a:gd name="connsiteY102" fmla="*/ 1821821 h 1847198"/>
                <a:gd name="connsiteX103" fmla="*/ 1076329 w 1857518"/>
                <a:gd name="connsiteY103" fmla="*/ 1842460 h 1847198"/>
                <a:gd name="connsiteX104" fmla="*/ 994288 w 1857518"/>
                <a:gd name="connsiteY104" fmla="*/ 1851232 h 1847198"/>
                <a:gd name="connsiteX105" fmla="*/ 959201 w 1857518"/>
                <a:gd name="connsiteY105" fmla="*/ 1852264 h 1847198"/>
                <a:gd name="connsiteX106" fmla="*/ 928759 w 1857518"/>
                <a:gd name="connsiteY106" fmla="*/ 382245 h 1847198"/>
                <a:gd name="connsiteX107" fmla="*/ 386983 w 1857518"/>
                <a:gd name="connsiteY107" fmla="*/ 921957 h 1847198"/>
                <a:gd name="connsiteX108" fmla="*/ 926695 w 1857518"/>
                <a:gd name="connsiteY108" fmla="*/ 1465797 h 1847198"/>
                <a:gd name="connsiteX109" fmla="*/ 1470535 w 1857518"/>
                <a:gd name="connsiteY109" fmla="*/ 924537 h 1847198"/>
                <a:gd name="connsiteX110" fmla="*/ 928759 w 1857518"/>
                <a:gd name="connsiteY110" fmla="*/ 382245 h 1847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</a:cxnLst>
              <a:rect l="l" t="t" r="r" b="b"/>
              <a:pathLst>
                <a:path w="1857518" h="1847198">
                  <a:moveTo>
                    <a:pt x="959201" y="1852264"/>
                  </a:moveTo>
                  <a:cubicBezTo>
                    <a:pt x="943206" y="1852264"/>
                    <a:pt x="927211" y="1852264"/>
                    <a:pt x="910700" y="1852264"/>
                  </a:cubicBezTo>
                  <a:cubicBezTo>
                    <a:pt x="900380" y="1848652"/>
                    <a:pt x="894704" y="1840913"/>
                    <a:pt x="891608" y="1830593"/>
                  </a:cubicBezTo>
                  <a:cubicBezTo>
                    <a:pt x="874065" y="1776931"/>
                    <a:pt x="856006" y="1723270"/>
                    <a:pt x="838463" y="1669608"/>
                  </a:cubicBezTo>
                  <a:cubicBezTo>
                    <a:pt x="834335" y="1657224"/>
                    <a:pt x="826080" y="1649485"/>
                    <a:pt x="813180" y="1646905"/>
                  </a:cubicBezTo>
                  <a:cubicBezTo>
                    <a:pt x="785833" y="1640713"/>
                    <a:pt x="757970" y="1635037"/>
                    <a:pt x="730624" y="1628330"/>
                  </a:cubicBezTo>
                  <a:cubicBezTo>
                    <a:pt x="716176" y="1624718"/>
                    <a:pt x="704309" y="1628330"/>
                    <a:pt x="693990" y="1639165"/>
                  </a:cubicBezTo>
                  <a:cubicBezTo>
                    <a:pt x="654259" y="1680443"/>
                    <a:pt x="613497" y="1720690"/>
                    <a:pt x="573251" y="1761452"/>
                  </a:cubicBezTo>
                  <a:cubicBezTo>
                    <a:pt x="563963" y="1770739"/>
                    <a:pt x="553127" y="1772804"/>
                    <a:pt x="542292" y="1766612"/>
                  </a:cubicBezTo>
                  <a:cubicBezTo>
                    <a:pt x="498950" y="1742361"/>
                    <a:pt x="456123" y="1718110"/>
                    <a:pt x="412782" y="1693859"/>
                  </a:cubicBezTo>
                  <a:cubicBezTo>
                    <a:pt x="397818" y="1685603"/>
                    <a:pt x="394206" y="1676832"/>
                    <a:pt x="398334" y="1660836"/>
                  </a:cubicBezTo>
                  <a:cubicBezTo>
                    <a:pt x="412265" y="1605111"/>
                    <a:pt x="426713" y="1549901"/>
                    <a:pt x="440644" y="1494176"/>
                  </a:cubicBezTo>
                  <a:cubicBezTo>
                    <a:pt x="443741" y="1482308"/>
                    <a:pt x="441676" y="1471473"/>
                    <a:pt x="432904" y="1462185"/>
                  </a:cubicBezTo>
                  <a:cubicBezTo>
                    <a:pt x="412265" y="1440514"/>
                    <a:pt x="391110" y="1418843"/>
                    <a:pt x="370471" y="1397172"/>
                  </a:cubicBezTo>
                  <a:cubicBezTo>
                    <a:pt x="362216" y="1388400"/>
                    <a:pt x="351896" y="1385820"/>
                    <a:pt x="340545" y="1388400"/>
                  </a:cubicBezTo>
                  <a:cubicBezTo>
                    <a:pt x="330226" y="1390464"/>
                    <a:pt x="320422" y="1393044"/>
                    <a:pt x="310618" y="1395108"/>
                  </a:cubicBezTo>
                  <a:cubicBezTo>
                    <a:pt x="263664" y="1405428"/>
                    <a:pt x="217226" y="1416263"/>
                    <a:pt x="170273" y="1426583"/>
                  </a:cubicBezTo>
                  <a:cubicBezTo>
                    <a:pt x="157373" y="1429679"/>
                    <a:pt x="147054" y="1425035"/>
                    <a:pt x="141377" y="1413683"/>
                  </a:cubicBezTo>
                  <a:cubicBezTo>
                    <a:pt x="117642" y="1368277"/>
                    <a:pt x="94423" y="1322355"/>
                    <a:pt x="70689" y="1276949"/>
                  </a:cubicBezTo>
                  <a:cubicBezTo>
                    <a:pt x="65529" y="1266630"/>
                    <a:pt x="67593" y="1255278"/>
                    <a:pt x="75848" y="1247539"/>
                  </a:cubicBezTo>
                  <a:cubicBezTo>
                    <a:pt x="119191" y="1207292"/>
                    <a:pt x="163049" y="1166530"/>
                    <a:pt x="206391" y="1126284"/>
                  </a:cubicBezTo>
                  <a:cubicBezTo>
                    <a:pt x="215162" y="1118544"/>
                    <a:pt x="218258" y="1108225"/>
                    <a:pt x="216710" y="1096873"/>
                  </a:cubicBezTo>
                  <a:cubicBezTo>
                    <a:pt x="211551" y="1069010"/>
                    <a:pt x="206391" y="1040631"/>
                    <a:pt x="201231" y="1012769"/>
                  </a:cubicBezTo>
                  <a:cubicBezTo>
                    <a:pt x="199167" y="1000901"/>
                    <a:pt x="192459" y="993162"/>
                    <a:pt x="181108" y="989034"/>
                  </a:cubicBezTo>
                  <a:cubicBezTo>
                    <a:pt x="142925" y="975103"/>
                    <a:pt x="104743" y="961171"/>
                    <a:pt x="67077" y="947240"/>
                  </a:cubicBezTo>
                  <a:cubicBezTo>
                    <a:pt x="44890" y="938984"/>
                    <a:pt x="22187" y="931760"/>
                    <a:pt x="0" y="921957"/>
                  </a:cubicBezTo>
                  <a:cubicBezTo>
                    <a:pt x="0" y="912153"/>
                    <a:pt x="0" y="902866"/>
                    <a:pt x="0" y="893062"/>
                  </a:cubicBezTo>
                  <a:cubicBezTo>
                    <a:pt x="1548" y="876035"/>
                    <a:pt x="3096" y="859524"/>
                    <a:pt x="4643" y="842496"/>
                  </a:cubicBezTo>
                  <a:cubicBezTo>
                    <a:pt x="7740" y="809474"/>
                    <a:pt x="12383" y="776451"/>
                    <a:pt x="17543" y="743945"/>
                  </a:cubicBezTo>
                  <a:cubicBezTo>
                    <a:pt x="19091" y="733109"/>
                    <a:pt x="26831" y="725369"/>
                    <a:pt x="38182" y="723305"/>
                  </a:cubicBezTo>
                  <a:cubicBezTo>
                    <a:pt x="97003" y="712470"/>
                    <a:pt x="155309" y="702150"/>
                    <a:pt x="214131" y="691315"/>
                  </a:cubicBezTo>
                  <a:cubicBezTo>
                    <a:pt x="226514" y="689251"/>
                    <a:pt x="234770" y="682543"/>
                    <a:pt x="239929" y="671192"/>
                  </a:cubicBezTo>
                  <a:cubicBezTo>
                    <a:pt x="248701" y="649521"/>
                    <a:pt x="257989" y="627850"/>
                    <a:pt x="266760" y="606695"/>
                  </a:cubicBezTo>
                  <a:cubicBezTo>
                    <a:pt x="272436" y="593279"/>
                    <a:pt x="270888" y="581928"/>
                    <a:pt x="262116" y="570060"/>
                  </a:cubicBezTo>
                  <a:cubicBezTo>
                    <a:pt x="227546" y="525170"/>
                    <a:pt x="193492" y="479764"/>
                    <a:pt x="159437" y="434874"/>
                  </a:cubicBezTo>
                  <a:cubicBezTo>
                    <a:pt x="150665" y="423007"/>
                    <a:pt x="150665" y="412687"/>
                    <a:pt x="159953" y="401336"/>
                  </a:cubicBezTo>
                  <a:cubicBezTo>
                    <a:pt x="192975" y="360058"/>
                    <a:pt x="225998" y="319295"/>
                    <a:pt x="259536" y="278017"/>
                  </a:cubicBezTo>
                  <a:cubicBezTo>
                    <a:pt x="270372" y="265118"/>
                    <a:pt x="279144" y="262538"/>
                    <a:pt x="294623" y="268729"/>
                  </a:cubicBezTo>
                  <a:cubicBezTo>
                    <a:pt x="348801" y="291433"/>
                    <a:pt x="402978" y="313620"/>
                    <a:pt x="457672" y="336322"/>
                  </a:cubicBezTo>
                  <a:cubicBezTo>
                    <a:pt x="468507" y="340966"/>
                    <a:pt x="479342" y="340450"/>
                    <a:pt x="489146" y="333743"/>
                  </a:cubicBezTo>
                  <a:cubicBezTo>
                    <a:pt x="506690" y="321875"/>
                    <a:pt x="523717" y="310008"/>
                    <a:pt x="540744" y="298140"/>
                  </a:cubicBezTo>
                  <a:cubicBezTo>
                    <a:pt x="548999" y="292464"/>
                    <a:pt x="553127" y="284209"/>
                    <a:pt x="553127" y="273889"/>
                  </a:cubicBezTo>
                  <a:cubicBezTo>
                    <a:pt x="553127" y="267697"/>
                    <a:pt x="552612" y="261506"/>
                    <a:pt x="552096" y="255830"/>
                  </a:cubicBezTo>
                  <a:cubicBezTo>
                    <a:pt x="550032" y="228999"/>
                    <a:pt x="547968" y="202684"/>
                    <a:pt x="545904" y="175854"/>
                  </a:cubicBezTo>
                  <a:cubicBezTo>
                    <a:pt x="543840" y="149023"/>
                    <a:pt x="541776" y="122708"/>
                    <a:pt x="539712" y="95877"/>
                  </a:cubicBezTo>
                  <a:cubicBezTo>
                    <a:pt x="538680" y="83493"/>
                    <a:pt x="544872" y="73690"/>
                    <a:pt x="556739" y="69562"/>
                  </a:cubicBezTo>
                  <a:cubicBezTo>
                    <a:pt x="609885" y="51503"/>
                    <a:pt x="663031" y="33444"/>
                    <a:pt x="716176" y="15901"/>
                  </a:cubicBezTo>
                  <a:cubicBezTo>
                    <a:pt x="719788" y="14869"/>
                    <a:pt x="722884" y="14353"/>
                    <a:pt x="726496" y="14353"/>
                  </a:cubicBezTo>
                  <a:cubicBezTo>
                    <a:pt x="736299" y="14869"/>
                    <a:pt x="742491" y="21060"/>
                    <a:pt x="748167" y="28800"/>
                  </a:cubicBezTo>
                  <a:cubicBezTo>
                    <a:pt x="781189" y="76786"/>
                    <a:pt x="814728" y="124772"/>
                    <a:pt x="847750" y="172758"/>
                  </a:cubicBezTo>
                  <a:cubicBezTo>
                    <a:pt x="855490" y="183593"/>
                    <a:pt x="865810" y="188753"/>
                    <a:pt x="878709" y="187721"/>
                  </a:cubicBezTo>
                  <a:cubicBezTo>
                    <a:pt x="896252" y="186173"/>
                    <a:pt x="914312" y="185657"/>
                    <a:pt x="931855" y="185657"/>
                  </a:cubicBezTo>
                  <a:cubicBezTo>
                    <a:pt x="939079" y="185657"/>
                    <a:pt x="944239" y="183077"/>
                    <a:pt x="948366" y="177401"/>
                  </a:cubicBezTo>
                  <a:cubicBezTo>
                    <a:pt x="950430" y="174822"/>
                    <a:pt x="952494" y="171726"/>
                    <a:pt x="954042" y="169146"/>
                  </a:cubicBezTo>
                  <a:cubicBezTo>
                    <a:pt x="962814" y="153150"/>
                    <a:pt x="971069" y="137155"/>
                    <a:pt x="979840" y="121676"/>
                  </a:cubicBezTo>
                  <a:cubicBezTo>
                    <a:pt x="998932" y="85558"/>
                    <a:pt x="1018539" y="49955"/>
                    <a:pt x="1037630" y="13837"/>
                  </a:cubicBezTo>
                  <a:cubicBezTo>
                    <a:pt x="1043822" y="2485"/>
                    <a:pt x="1053626" y="-2159"/>
                    <a:pt x="1066525" y="937"/>
                  </a:cubicBezTo>
                  <a:cubicBezTo>
                    <a:pt x="1122251" y="14353"/>
                    <a:pt x="1177976" y="27252"/>
                    <a:pt x="1233702" y="40667"/>
                  </a:cubicBezTo>
                  <a:cubicBezTo>
                    <a:pt x="1245569" y="43763"/>
                    <a:pt x="1252793" y="52535"/>
                    <a:pt x="1253309" y="64918"/>
                  </a:cubicBezTo>
                  <a:cubicBezTo>
                    <a:pt x="1253825" y="71626"/>
                    <a:pt x="1253825" y="78334"/>
                    <a:pt x="1254341" y="85042"/>
                  </a:cubicBezTo>
                  <a:cubicBezTo>
                    <a:pt x="1255888" y="126836"/>
                    <a:pt x="1256921" y="168630"/>
                    <a:pt x="1258468" y="209908"/>
                  </a:cubicBezTo>
                  <a:cubicBezTo>
                    <a:pt x="1258985" y="221260"/>
                    <a:pt x="1259501" y="233127"/>
                    <a:pt x="1260016" y="244478"/>
                  </a:cubicBezTo>
                  <a:cubicBezTo>
                    <a:pt x="1260532" y="255830"/>
                    <a:pt x="1266208" y="264602"/>
                    <a:pt x="1276012" y="270277"/>
                  </a:cubicBezTo>
                  <a:cubicBezTo>
                    <a:pt x="1288395" y="277501"/>
                    <a:pt x="1301295" y="284209"/>
                    <a:pt x="1313678" y="291948"/>
                  </a:cubicBezTo>
                  <a:cubicBezTo>
                    <a:pt x="1326062" y="299172"/>
                    <a:pt x="1337413" y="298656"/>
                    <a:pt x="1349797" y="291948"/>
                  </a:cubicBezTo>
                  <a:cubicBezTo>
                    <a:pt x="1400879" y="263570"/>
                    <a:pt x="1451444" y="235191"/>
                    <a:pt x="1502526" y="206812"/>
                  </a:cubicBezTo>
                  <a:cubicBezTo>
                    <a:pt x="1514394" y="200105"/>
                    <a:pt x="1525745" y="202168"/>
                    <a:pt x="1535033" y="211456"/>
                  </a:cubicBezTo>
                  <a:cubicBezTo>
                    <a:pt x="1574763" y="251702"/>
                    <a:pt x="1613977" y="292464"/>
                    <a:pt x="1653707" y="332711"/>
                  </a:cubicBezTo>
                  <a:cubicBezTo>
                    <a:pt x="1664027" y="343546"/>
                    <a:pt x="1665575" y="353350"/>
                    <a:pt x="1657835" y="366249"/>
                  </a:cubicBezTo>
                  <a:cubicBezTo>
                    <a:pt x="1628424" y="416299"/>
                    <a:pt x="1598497" y="465833"/>
                    <a:pt x="1569087" y="515883"/>
                  </a:cubicBezTo>
                  <a:cubicBezTo>
                    <a:pt x="1562379" y="527234"/>
                    <a:pt x="1561863" y="539102"/>
                    <a:pt x="1568571" y="550453"/>
                  </a:cubicBezTo>
                  <a:cubicBezTo>
                    <a:pt x="1576311" y="564384"/>
                    <a:pt x="1583534" y="578316"/>
                    <a:pt x="1591274" y="592247"/>
                  </a:cubicBezTo>
                  <a:cubicBezTo>
                    <a:pt x="1596950" y="602567"/>
                    <a:pt x="1605721" y="608243"/>
                    <a:pt x="1617589" y="608759"/>
                  </a:cubicBezTo>
                  <a:cubicBezTo>
                    <a:pt x="1637196" y="610307"/>
                    <a:pt x="1657319" y="611339"/>
                    <a:pt x="1676926" y="612886"/>
                  </a:cubicBezTo>
                  <a:cubicBezTo>
                    <a:pt x="1717172" y="615466"/>
                    <a:pt x="1757419" y="618046"/>
                    <a:pt x="1797665" y="620626"/>
                  </a:cubicBezTo>
                  <a:cubicBezTo>
                    <a:pt x="1809016" y="621142"/>
                    <a:pt x="1818304" y="628882"/>
                    <a:pt x="1820884" y="640233"/>
                  </a:cubicBezTo>
                  <a:cubicBezTo>
                    <a:pt x="1833267" y="695959"/>
                    <a:pt x="1845135" y="752200"/>
                    <a:pt x="1857518" y="808442"/>
                  </a:cubicBezTo>
                  <a:cubicBezTo>
                    <a:pt x="1859066" y="816181"/>
                    <a:pt x="1857002" y="822889"/>
                    <a:pt x="1851842" y="829081"/>
                  </a:cubicBezTo>
                  <a:cubicBezTo>
                    <a:pt x="1849262" y="832177"/>
                    <a:pt x="1845135" y="834241"/>
                    <a:pt x="1841523" y="836305"/>
                  </a:cubicBezTo>
                  <a:cubicBezTo>
                    <a:pt x="1789925" y="862103"/>
                    <a:pt x="1738327" y="887902"/>
                    <a:pt x="1686214" y="913701"/>
                  </a:cubicBezTo>
                  <a:cubicBezTo>
                    <a:pt x="1675378" y="919377"/>
                    <a:pt x="1669187" y="927633"/>
                    <a:pt x="1668670" y="940016"/>
                  </a:cubicBezTo>
                  <a:cubicBezTo>
                    <a:pt x="1667639" y="959623"/>
                    <a:pt x="1666090" y="978714"/>
                    <a:pt x="1665059" y="998322"/>
                  </a:cubicBezTo>
                  <a:cubicBezTo>
                    <a:pt x="1664543" y="1009673"/>
                    <a:pt x="1668670" y="1019477"/>
                    <a:pt x="1678474" y="1026184"/>
                  </a:cubicBezTo>
                  <a:cubicBezTo>
                    <a:pt x="1726460" y="1061271"/>
                    <a:pt x="1773930" y="1096873"/>
                    <a:pt x="1821916" y="1131960"/>
                  </a:cubicBezTo>
                  <a:cubicBezTo>
                    <a:pt x="1833267" y="1140215"/>
                    <a:pt x="1836879" y="1150535"/>
                    <a:pt x="1831720" y="1163950"/>
                  </a:cubicBezTo>
                  <a:cubicBezTo>
                    <a:pt x="1822948" y="1188201"/>
                    <a:pt x="1814176" y="1212452"/>
                    <a:pt x="1805404" y="1236703"/>
                  </a:cubicBezTo>
                  <a:cubicBezTo>
                    <a:pt x="1795601" y="1263534"/>
                    <a:pt x="1785798" y="1290881"/>
                    <a:pt x="1775478" y="1317711"/>
                  </a:cubicBezTo>
                  <a:cubicBezTo>
                    <a:pt x="1771350" y="1329063"/>
                    <a:pt x="1761546" y="1335255"/>
                    <a:pt x="1750195" y="1334223"/>
                  </a:cubicBezTo>
                  <a:cubicBezTo>
                    <a:pt x="1728524" y="1332159"/>
                    <a:pt x="1707369" y="1329579"/>
                    <a:pt x="1685698" y="1327515"/>
                  </a:cubicBezTo>
                  <a:cubicBezTo>
                    <a:pt x="1648548" y="1323387"/>
                    <a:pt x="1611397" y="1319259"/>
                    <a:pt x="1574247" y="1315648"/>
                  </a:cubicBezTo>
                  <a:cubicBezTo>
                    <a:pt x="1562379" y="1314616"/>
                    <a:pt x="1553092" y="1318743"/>
                    <a:pt x="1545868" y="1328547"/>
                  </a:cubicBezTo>
                  <a:cubicBezTo>
                    <a:pt x="1532453" y="1346606"/>
                    <a:pt x="1519553" y="1365181"/>
                    <a:pt x="1505622" y="1383241"/>
                  </a:cubicBezTo>
                  <a:cubicBezTo>
                    <a:pt x="1497366" y="1394076"/>
                    <a:pt x="1496334" y="1405428"/>
                    <a:pt x="1500978" y="1417811"/>
                  </a:cubicBezTo>
                  <a:cubicBezTo>
                    <a:pt x="1521617" y="1472505"/>
                    <a:pt x="1542772" y="1527198"/>
                    <a:pt x="1563411" y="1581892"/>
                  </a:cubicBezTo>
                  <a:cubicBezTo>
                    <a:pt x="1569087" y="1596339"/>
                    <a:pt x="1565991" y="1606143"/>
                    <a:pt x="1554124" y="1615430"/>
                  </a:cubicBezTo>
                  <a:cubicBezTo>
                    <a:pt x="1512845" y="1646389"/>
                    <a:pt x="1472083" y="1677864"/>
                    <a:pt x="1430805" y="1708822"/>
                  </a:cubicBezTo>
                  <a:cubicBezTo>
                    <a:pt x="1418938" y="1717594"/>
                    <a:pt x="1408618" y="1717594"/>
                    <a:pt x="1397266" y="1708306"/>
                  </a:cubicBezTo>
                  <a:cubicBezTo>
                    <a:pt x="1352892" y="1672704"/>
                    <a:pt x="1308003" y="1636585"/>
                    <a:pt x="1263628" y="1600467"/>
                  </a:cubicBezTo>
                  <a:cubicBezTo>
                    <a:pt x="1253825" y="1592727"/>
                    <a:pt x="1243505" y="1590147"/>
                    <a:pt x="1232154" y="1594275"/>
                  </a:cubicBezTo>
                  <a:cubicBezTo>
                    <a:pt x="1205839" y="1604079"/>
                    <a:pt x="1179524" y="1613883"/>
                    <a:pt x="1153725" y="1624202"/>
                  </a:cubicBezTo>
                  <a:cubicBezTo>
                    <a:pt x="1143406" y="1628330"/>
                    <a:pt x="1137214" y="1636070"/>
                    <a:pt x="1134634" y="1646905"/>
                  </a:cubicBezTo>
                  <a:cubicBezTo>
                    <a:pt x="1131022" y="1663932"/>
                    <a:pt x="1127411" y="1681475"/>
                    <a:pt x="1123798" y="1698503"/>
                  </a:cubicBezTo>
                  <a:cubicBezTo>
                    <a:pt x="1115027" y="1739781"/>
                    <a:pt x="1106771" y="1780543"/>
                    <a:pt x="1097999" y="1821821"/>
                  </a:cubicBezTo>
                  <a:cubicBezTo>
                    <a:pt x="1095420" y="1833689"/>
                    <a:pt x="1088196" y="1840913"/>
                    <a:pt x="1076329" y="1842460"/>
                  </a:cubicBezTo>
                  <a:cubicBezTo>
                    <a:pt x="1048982" y="1846072"/>
                    <a:pt x="1021635" y="1848652"/>
                    <a:pt x="994288" y="1851232"/>
                  </a:cubicBezTo>
                  <a:cubicBezTo>
                    <a:pt x="980873" y="1850200"/>
                    <a:pt x="970037" y="1851232"/>
                    <a:pt x="959201" y="1852264"/>
                  </a:cubicBezTo>
                  <a:close/>
                  <a:moveTo>
                    <a:pt x="928759" y="382245"/>
                  </a:moveTo>
                  <a:cubicBezTo>
                    <a:pt x="633620" y="381729"/>
                    <a:pt x="388015" y="619594"/>
                    <a:pt x="386983" y="921957"/>
                  </a:cubicBezTo>
                  <a:cubicBezTo>
                    <a:pt x="385951" y="1222772"/>
                    <a:pt x="627428" y="1464765"/>
                    <a:pt x="926695" y="1465797"/>
                  </a:cubicBezTo>
                  <a:cubicBezTo>
                    <a:pt x="1229058" y="1466829"/>
                    <a:pt x="1470019" y="1222772"/>
                    <a:pt x="1470535" y="924537"/>
                  </a:cubicBezTo>
                  <a:cubicBezTo>
                    <a:pt x="1470535" y="625270"/>
                    <a:pt x="1228026" y="381729"/>
                    <a:pt x="928759" y="382245"/>
                  </a:cubicBezTo>
                  <a:close/>
                </a:path>
              </a:pathLst>
            </a:custGeom>
            <a:solidFill>
              <a:schemeClr val="accent1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44" name="Rectangle 9">
              <a:extLst>
                <a:ext uri="{FF2B5EF4-FFF2-40B4-BE49-F238E27FC236}">
                  <a16:creationId xmlns:a16="http://schemas.microsoft.com/office/drawing/2014/main" id="{D617285F-9A74-463D-925A-C371B076F6DD}"/>
                </a:ext>
              </a:extLst>
            </p:cNvPr>
            <p:cNvSpPr/>
            <p:nvPr/>
          </p:nvSpPr>
          <p:spPr>
            <a:xfrm>
              <a:off x="3958766" y="4433389"/>
              <a:ext cx="285080" cy="266860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945" name="Freeform: Shape 5">
              <a:extLst>
                <a:ext uri="{FF2B5EF4-FFF2-40B4-BE49-F238E27FC236}">
                  <a16:creationId xmlns:a16="http://schemas.microsoft.com/office/drawing/2014/main" id="{45E1C9DE-2C52-4C4F-8E02-9FF3D05A029B}"/>
                </a:ext>
              </a:extLst>
            </p:cNvPr>
            <p:cNvSpPr/>
            <p:nvPr/>
          </p:nvSpPr>
          <p:spPr>
            <a:xfrm>
              <a:off x="3394517" y="3863958"/>
              <a:ext cx="1413578" cy="1405721"/>
            </a:xfrm>
            <a:custGeom>
              <a:avLst/>
              <a:gdLst>
                <a:gd name="connsiteX0" fmla="*/ 959201 w 1857518"/>
                <a:gd name="connsiteY0" fmla="*/ 1852264 h 1847198"/>
                <a:gd name="connsiteX1" fmla="*/ 910700 w 1857518"/>
                <a:gd name="connsiteY1" fmla="*/ 1852264 h 1847198"/>
                <a:gd name="connsiteX2" fmla="*/ 891608 w 1857518"/>
                <a:gd name="connsiteY2" fmla="*/ 1830593 h 1847198"/>
                <a:gd name="connsiteX3" fmla="*/ 838463 w 1857518"/>
                <a:gd name="connsiteY3" fmla="*/ 1669608 h 1847198"/>
                <a:gd name="connsiteX4" fmla="*/ 813180 w 1857518"/>
                <a:gd name="connsiteY4" fmla="*/ 1646905 h 1847198"/>
                <a:gd name="connsiteX5" fmla="*/ 730624 w 1857518"/>
                <a:gd name="connsiteY5" fmla="*/ 1628330 h 1847198"/>
                <a:gd name="connsiteX6" fmla="*/ 693990 w 1857518"/>
                <a:gd name="connsiteY6" fmla="*/ 1639165 h 1847198"/>
                <a:gd name="connsiteX7" fmla="*/ 573251 w 1857518"/>
                <a:gd name="connsiteY7" fmla="*/ 1761452 h 1847198"/>
                <a:gd name="connsiteX8" fmla="*/ 542292 w 1857518"/>
                <a:gd name="connsiteY8" fmla="*/ 1766612 h 1847198"/>
                <a:gd name="connsiteX9" fmla="*/ 412782 w 1857518"/>
                <a:gd name="connsiteY9" fmla="*/ 1693859 h 1847198"/>
                <a:gd name="connsiteX10" fmla="*/ 398334 w 1857518"/>
                <a:gd name="connsiteY10" fmla="*/ 1660836 h 1847198"/>
                <a:gd name="connsiteX11" fmla="*/ 440644 w 1857518"/>
                <a:gd name="connsiteY11" fmla="*/ 1494176 h 1847198"/>
                <a:gd name="connsiteX12" fmla="*/ 432904 w 1857518"/>
                <a:gd name="connsiteY12" fmla="*/ 1462185 h 1847198"/>
                <a:gd name="connsiteX13" fmla="*/ 370471 w 1857518"/>
                <a:gd name="connsiteY13" fmla="*/ 1397172 h 1847198"/>
                <a:gd name="connsiteX14" fmla="*/ 340545 w 1857518"/>
                <a:gd name="connsiteY14" fmla="*/ 1388400 h 1847198"/>
                <a:gd name="connsiteX15" fmla="*/ 310618 w 1857518"/>
                <a:gd name="connsiteY15" fmla="*/ 1395108 h 1847198"/>
                <a:gd name="connsiteX16" fmla="*/ 170273 w 1857518"/>
                <a:gd name="connsiteY16" fmla="*/ 1426583 h 1847198"/>
                <a:gd name="connsiteX17" fmla="*/ 141377 w 1857518"/>
                <a:gd name="connsiteY17" fmla="*/ 1413683 h 1847198"/>
                <a:gd name="connsiteX18" fmla="*/ 70689 w 1857518"/>
                <a:gd name="connsiteY18" fmla="*/ 1276949 h 1847198"/>
                <a:gd name="connsiteX19" fmla="*/ 75848 w 1857518"/>
                <a:gd name="connsiteY19" fmla="*/ 1247539 h 1847198"/>
                <a:gd name="connsiteX20" fmla="*/ 206391 w 1857518"/>
                <a:gd name="connsiteY20" fmla="*/ 1126284 h 1847198"/>
                <a:gd name="connsiteX21" fmla="*/ 216710 w 1857518"/>
                <a:gd name="connsiteY21" fmla="*/ 1096873 h 1847198"/>
                <a:gd name="connsiteX22" fmla="*/ 201231 w 1857518"/>
                <a:gd name="connsiteY22" fmla="*/ 1012769 h 1847198"/>
                <a:gd name="connsiteX23" fmla="*/ 181108 w 1857518"/>
                <a:gd name="connsiteY23" fmla="*/ 989034 h 1847198"/>
                <a:gd name="connsiteX24" fmla="*/ 67077 w 1857518"/>
                <a:gd name="connsiteY24" fmla="*/ 947240 h 1847198"/>
                <a:gd name="connsiteX25" fmla="*/ 0 w 1857518"/>
                <a:gd name="connsiteY25" fmla="*/ 921957 h 1847198"/>
                <a:gd name="connsiteX26" fmla="*/ 0 w 1857518"/>
                <a:gd name="connsiteY26" fmla="*/ 893062 h 1847198"/>
                <a:gd name="connsiteX27" fmla="*/ 4643 w 1857518"/>
                <a:gd name="connsiteY27" fmla="*/ 842496 h 1847198"/>
                <a:gd name="connsiteX28" fmla="*/ 17543 w 1857518"/>
                <a:gd name="connsiteY28" fmla="*/ 743945 h 1847198"/>
                <a:gd name="connsiteX29" fmla="*/ 38182 w 1857518"/>
                <a:gd name="connsiteY29" fmla="*/ 723305 h 1847198"/>
                <a:gd name="connsiteX30" fmla="*/ 214131 w 1857518"/>
                <a:gd name="connsiteY30" fmla="*/ 691315 h 1847198"/>
                <a:gd name="connsiteX31" fmla="*/ 239929 w 1857518"/>
                <a:gd name="connsiteY31" fmla="*/ 671192 h 1847198"/>
                <a:gd name="connsiteX32" fmla="*/ 266760 w 1857518"/>
                <a:gd name="connsiteY32" fmla="*/ 606695 h 1847198"/>
                <a:gd name="connsiteX33" fmla="*/ 262116 w 1857518"/>
                <a:gd name="connsiteY33" fmla="*/ 570060 h 1847198"/>
                <a:gd name="connsiteX34" fmla="*/ 159437 w 1857518"/>
                <a:gd name="connsiteY34" fmla="*/ 434874 h 1847198"/>
                <a:gd name="connsiteX35" fmla="*/ 159953 w 1857518"/>
                <a:gd name="connsiteY35" fmla="*/ 401336 h 1847198"/>
                <a:gd name="connsiteX36" fmla="*/ 259536 w 1857518"/>
                <a:gd name="connsiteY36" fmla="*/ 278017 h 1847198"/>
                <a:gd name="connsiteX37" fmla="*/ 294623 w 1857518"/>
                <a:gd name="connsiteY37" fmla="*/ 268729 h 1847198"/>
                <a:gd name="connsiteX38" fmla="*/ 457672 w 1857518"/>
                <a:gd name="connsiteY38" fmla="*/ 336322 h 1847198"/>
                <a:gd name="connsiteX39" fmla="*/ 489146 w 1857518"/>
                <a:gd name="connsiteY39" fmla="*/ 333743 h 1847198"/>
                <a:gd name="connsiteX40" fmla="*/ 540744 w 1857518"/>
                <a:gd name="connsiteY40" fmla="*/ 298140 h 1847198"/>
                <a:gd name="connsiteX41" fmla="*/ 553127 w 1857518"/>
                <a:gd name="connsiteY41" fmla="*/ 273889 h 1847198"/>
                <a:gd name="connsiteX42" fmla="*/ 552096 w 1857518"/>
                <a:gd name="connsiteY42" fmla="*/ 255830 h 1847198"/>
                <a:gd name="connsiteX43" fmla="*/ 545904 w 1857518"/>
                <a:gd name="connsiteY43" fmla="*/ 175854 h 1847198"/>
                <a:gd name="connsiteX44" fmla="*/ 539712 w 1857518"/>
                <a:gd name="connsiteY44" fmla="*/ 95877 h 1847198"/>
                <a:gd name="connsiteX45" fmla="*/ 556739 w 1857518"/>
                <a:gd name="connsiteY45" fmla="*/ 69562 h 1847198"/>
                <a:gd name="connsiteX46" fmla="*/ 716176 w 1857518"/>
                <a:gd name="connsiteY46" fmla="*/ 15901 h 1847198"/>
                <a:gd name="connsiteX47" fmla="*/ 726496 w 1857518"/>
                <a:gd name="connsiteY47" fmla="*/ 14353 h 1847198"/>
                <a:gd name="connsiteX48" fmla="*/ 748167 w 1857518"/>
                <a:gd name="connsiteY48" fmla="*/ 28800 h 1847198"/>
                <a:gd name="connsiteX49" fmla="*/ 847750 w 1857518"/>
                <a:gd name="connsiteY49" fmla="*/ 172758 h 1847198"/>
                <a:gd name="connsiteX50" fmla="*/ 878709 w 1857518"/>
                <a:gd name="connsiteY50" fmla="*/ 187721 h 1847198"/>
                <a:gd name="connsiteX51" fmla="*/ 931855 w 1857518"/>
                <a:gd name="connsiteY51" fmla="*/ 185657 h 1847198"/>
                <a:gd name="connsiteX52" fmla="*/ 948366 w 1857518"/>
                <a:gd name="connsiteY52" fmla="*/ 177401 h 1847198"/>
                <a:gd name="connsiteX53" fmla="*/ 954042 w 1857518"/>
                <a:gd name="connsiteY53" fmla="*/ 169146 h 1847198"/>
                <a:gd name="connsiteX54" fmla="*/ 979840 w 1857518"/>
                <a:gd name="connsiteY54" fmla="*/ 121676 h 1847198"/>
                <a:gd name="connsiteX55" fmla="*/ 1037630 w 1857518"/>
                <a:gd name="connsiteY55" fmla="*/ 13837 h 1847198"/>
                <a:gd name="connsiteX56" fmla="*/ 1066525 w 1857518"/>
                <a:gd name="connsiteY56" fmla="*/ 937 h 1847198"/>
                <a:gd name="connsiteX57" fmla="*/ 1233702 w 1857518"/>
                <a:gd name="connsiteY57" fmla="*/ 40667 h 1847198"/>
                <a:gd name="connsiteX58" fmla="*/ 1253309 w 1857518"/>
                <a:gd name="connsiteY58" fmla="*/ 64918 h 1847198"/>
                <a:gd name="connsiteX59" fmla="*/ 1254341 w 1857518"/>
                <a:gd name="connsiteY59" fmla="*/ 85042 h 1847198"/>
                <a:gd name="connsiteX60" fmla="*/ 1258468 w 1857518"/>
                <a:gd name="connsiteY60" fmla="*/ 209908 h 1847198"/>
                <a:gd name="connsiteX61" fmla="*/ 1260016 w 1857518"/>
                <a:gd name="connsiteY61" fmla="*/ 244478 h 1847198"/>
                <a:gd name="connsiteX62" fmla="*/ 1276012 w 1857518"/>
                <a:gd name="connsiteY62" fmla="*/ 270277 h 1847198"/>
                <a:gd name="connsiteX63" fmla="*/ 1313678 w 1857518"/>
                <a:gd name="connsiteY63" fmla="*/ 291948 h 1847198"/>
                <a:gd name="connsiteX64" fmla="*/ 1349797 w 1857518"/>
                <a:gd name="connsiteY64" fmla="*/ 291948 h 1847198"/>
                <a:gd name="connsiteX65" fmla="*/ 1502526 w 1857518"/>
                <a:gd name="connsiteY65" fmla="*/ 206812 h 1847198"/>
                <a:gd name="connsiteX66" fmla="*/ 1535033 w 1857518"/>
                <a:gd name="connsiteY66" fmla="*/ 211456 h 1847198"/>
                <a:gd name="connsiteX67" fmla="*/ 1653707 w 1857518"/>
                <a:gd name="connsiteY67" fmla="*/ 332711 h 1847198"/>
                <a:gd name="connsiteX68" fmla="*/ 1657835 w 1857518"/>
                <a:gd name="connsiteY68" fmla="*/ 366249 h 1847198"/>
                <a:gd name="connsiteX69" fmla="*/ 1569087 w 1857518"/>
                <a:gd name="connsiteY69" fmla="*/ 515883 h 1847198"/>
                <a:gd name="connsiteX70" fmla="*/ 1568571 w 1857518"/>
                <a:gd name="connsiteY70" fmla="*/ 550453 h 1847198"/>
                <a:gd name="connsiteX71" fmla="*/ 1591274 w 1857518"/>
                <a:gd name="connsiteY71" fmla="*/ 592247 h 1847198"/>
                <a:gd name="connsiteX72" fmla="*/ 1617589 w 1857518"/>
                <a:gd name="connsiteY72" fmla="*/ 608759 h 1847198"/>
                <a:gd name="connsiteX73" fmla="*/ 1676926 w 1857518"/>
                <a:gd name="connsiteY73" fmla="*/ 612886 h 1847198"/>
                <a:gd name="connsiteX74" fmla="*/ 1797665 w 1857518"/>
                <a:gd name="connsiteY74" fmla="*/ 620626 h 1847198"/>
                <a:gd name="connsiteX75" fmla="*/ 1820884 w 1857518"/>
                <a:gd name="connsiteY75" fmla="*/ 640233 h 1847198"/>
                <a:gd name="connsiteX76" fmla="*/ 1857518 w 1857518"/>
                <a:gd name="connsiteY76" fmla="*/ 808442 h 1847198"/>
                <a:gd name="connsiteX77" fmla="*/ 1851842 w 1857518"/>
                <a:gd name="connsiteY77" fmla="*/ 829081 h 1847198"/>
                <a:gd name="connsiteX78" fmla="*/ 1841523 w 1857518"/>
                <a:gd name="connsiteY78" fmla="*/ 836305 h 1847198"/>
                <a:gd name="connsiteX79" fmla="*/ 1686214 w 1857518"/>
                <a:gd name="connsiteY79" fmla="*/ 913701 h 1847198"/>
                <a:gd name="connsiteX80" fmla="*/ 1668670 w 1857518"/>
                <a:gd name="connsiteY80" fmla="*/ 940016 h 1847198"/>
                <a:gd name="connsiteX81" fmla="*/ 1665059 w 1857518"/>
                <a:gd name="connsiteY81" fmla="*/ 998322 h 1847198"/>
                <a:gd name="connsiteX82" fmla="*/ 1678474 w 1857518"/>
                <a:gd name="connsiteY82" fmla="*/ 1026184 h 1847198"/>
                <a:gd name="connsiteX83" fmla="*/ 1821916 w 1857518"/>
                <a:gd name="connsiteY83" fmla="*/ 1131960 h 1847198"/>
                <a:gd name="connsiteX84" fmla="*/ 1831720 w 1857518"/>
                <a:gd name="connsiteY84" fmla="*/ 1163950 h 1847198"/>
                <a:gd name="connsiteX85" fmla="*/ 1805404 w 1857518"/>
                <a:gd name="connsiteY85" fmla="*/ 1236703 h 1847198"/>
                <a:gd name="connsiteX86" fmla="*/ 1775478 w 1857518"/>
                <a:gd name="connsiteY86" fmla="*/ 1317711 h 1847198"/>
                <a:gd name="connsiteX87" fmla="*/ 1750195 w 1857518"/>
                <a:gd name="connsiteY87" fmla="*/ 1334223 h 1847198"/>
                <a:gd name="connsiteX88" fmla="*/ 1685698 w 1857518"/>
                <a:gd name="connsiteY88" fmla="*/ 1327515 h 1847198"/>
                <a:gd name="connsiteX89" fmla="*/ 1574247 w 1857518"/>
                <a:gd name="connsiteY89" fmla="*/ 1315648 h 1847198"/>
                <a:gd name="connsiteX90" fmla="*/ 1545868 w 1857518"/>
                <a:gd name="connsiteY90" fmla="*/ 1328547 h 1847198"/>
                <a:gd name="connsiteX91" fmla="*/ 1505622 w 1857518"/>
                <a:gd name="connsiteY91" fmla="*/ 1383241 h 1847198"/>
                <a:gd name="connsiteX92" fmla="*/ 1500978 w 1857518"/>
                <a:gd name="connsiteY92" fmla="*/ 1417811 h 1847198"/>
                <a:gd name="connsiteX93" fmla="*/ 1563411 w 1857518"/>
                <a:gd name="connsiteY93" fmla="*/ 1581892 h 1847198"/>
                <a:gd name="connsiteX94" fmla="*/ 1554124 w 1857518"/>
                <a:gd name="connsiteY94" fmla="*/ 1615430 h 1847198"/>
                <a:gd name="connsiteX95" fmla="*/ 1430805 w 1857518"/>
                <a:gd name="connsiteY95" fmla="*/ 1708822 h 1847198"/>
                <a:gd name="connsiteX96" fmla="*/ 1397266 w 1857518"/>
                <a:gd name="connsiteY96" fmla="*/ 1708306 h 1847198"/>
                <a:gd name="connsiteX97" fmla="*/ 1263628 w 1857518"/>
                <a:gd name="connsiteY97" fmla="*/ 1600467 h 1847198"/>
                <a:gd name="connsiteX98" fmla="*/ 1232154 w 1857518"/>
                <a:gd name="connsiteY98" fmla="*/ 1594275 h 1847198"/>
                <a:gd name="connsiteX99" fmla="*/ 1153725 w 1857518"/>
                <a:gd name="connsiteY99" fmla="*/ 1624202 h 1847198"/>
                <a:gd name="connsiteX100" fmla="*/ 1134634 w 1857518"/>
                <a:gd name="connsiteY100" fmla="*/ 1646905 h 1847198"/>
                <a:gd name="connsiteX101" fmla="*/ 1123798 w 1857518"/>
                <a:gd name="connsiteY101" fmla="*/ 1698503 h 1847198"/>
                <a:gd name="connsiteX102" fmla="*/ 1097999 w 1857518"/>
                <a:gd name="connsiteY102" fmla="*/ 1821821 h 1847198"/>
                <a:gd name="connsiteX103" fmla="*/ 1076329 w 1857518"/>
                <a:gd name="connsiteY103" fmla="*/ 1842460 h 1847198"/>
                <a:gd name="connsiteX104" fmla="*/ 994288 w 1857518"/>
                <a:gd name="connsiteY104" fmla="*/ 1851232 h 1847198"/>
                <a:gd name="connsiteX105" fmla="*/ 959201 w 1857518"/>
                <a:gd name="connsiteY105" fmla="*/ 1852264 h 1847198"/>
                <a:gd name="connsiteX106" fmla="*/ 928759 w 1857518"/>
                <a:gd name="connsiteY106" fmla="*/ 382245 h 1847198"/>
                <a:gd name="connsiteX107" fmla="*/ 386983 w 1857518"/>
                <a:gd name="connsiteY107" fmla="*/ 921957 h 1847198"/>
                <a:gd name="connsiteX108" fmla="*/ 926695 w 1857518"/>
                <a:gd name="connsiteY108" fmla="*/ 1465797 h 1847198"/>
                <a:gd name="connsiteX109" fmla="*/ 1470535 w 1857518"/>
                <a:gd name="connsiteY109" fmla="*/ 924537 h 1847198"/>
                <a:gd name="connsiteX110" fmla="*/ 928759 w 1857518"/>
                <a:gd name="connsiteY110" fmla="*/ 382245 h 1847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</a:cxnLst>
              <a:rect l="l" t="t" r="r" b="b"/>
              <a:pathLst>
                <a:path w="1857518" h="1847198">
                  <a:moveTo>
                    <a:pt x="959201" y="1852264"/>
                  </a:moveTo>
                  <a:cubicBezTo>
                    <a:pt x="943206" y="1852264"/>
                    <a:pt x="927211" y="1852264"/>
                    <a:pt x="910700" y="1852264"/>
                  </a:cubicBezTo>
                  <a:cubicBezTo>
                    <a:pt x="900380" y="1848652"/>
                    <a:pt x="894704" y="1840913"/>
                    <a:pt x="891608" y="1830593"/>
                  </a:cubicBezTo>
                  <a:cubicBezTo>
                    <a:pt x="874065" y="1776931"/>
                    <a:pt x="856006" y="1723270"/>
                    <a:pt x="838463" y="1669608"/>
                  </a:cubicBezTo>
                  <a:cubicBezTo>
                    <a:pt x="834335" y="1657224"/>
                    <a:pt x="826080" y="1649485"/>
                    <a:pt x="813180" y="1646905"/>
                  </a:cubicBezTo>
                  <a:cubicBezTo>
                    <a:pt x="785833" y="1640713"/>
                    <a:pt x="757970" y="1635037"/>
                    <a:pt x="730624" y="1628330"/>
                  </a:cubicBezTo>
                  <a:cubicBezTo>
                    <a:pt x="716176" y="1624718"/>
                    <a:pt x="704309" y="1628330"/>
                    <a:pt x="693990" y="1639165"/>
                  </a:cubicBezTo>
                  <a:cubicBezTo>
                    <a:pt x="654259" y="1680443"/>
                    <a:pt x="613497" y="1720690"/>
                    <a:pt x="573251" y="1761452"/>
                  </a:cubicBezTo>
                  <a:cubicBezTo>
                    <a:pt x="563963" y="1770739"/>
                    <a:pt x="553127" y="1772804"/>
                    <a:pt x="542292" y="1766612"/>
                  </a:cubicBezTo>
                  <a:cubicBezTo>
                    <a:pt x="498950" y="1742361"/>
                    <a:pt x="456123" y="1718110"/>
                    <a:pt x="412782" y="1693859"/>
                  </a:cubicBezTo>
                  <a:cubicBezTo>
                    <a:pt x="397818" y="1685603"/>
                    <a:pt x="394206" y="1676832"/>
                    <a:pt x="398334" y="1660836"/>
                  </a:cubicBezTo>
                  <a:cubicBezTo>
                    <a:pt x="412265" y="1605111"/>
                    <a:pt x="426713" y="1549901"/>
                    <a:pt x="440644" y="1494176"/>
                  </a:cubicBezTo>
                  <a:cubicBezTo>
                    <a:pt x="443741" y="1482308"/>
                    <a:pt x="441676" y="1471473"/>
                    <a:pt x="432904" y="1462185"/>
                  </a:cubicBezTo>
                  <a:cubicBezTo>
                    <a:pt x="412265" y="1440514"/>
                    <a:pt x="391110" y="1418843"/>
                    <a:pt x="370471" y="1397172"/>
                  </a:cubicBezTo>
                  <a:cubicBezTo>
                    <a:pt x="362216" y="1388400"/>
                    <a:pt x="351896" y="1385820"/>
                    <a:pt x="340545" y="1388400"/>
                  </a:cubicBezTo>
                  <a:cubicBezTo>
                    <a:pt x="330226" y="1390464"/>
                    <a:pt x="320422" y="1393044"/>
                    <a:pt x="310618" y="1395108"/>
                  </a:cubicBezTo>
                  <a:cubicBezTo>
                    <a:pt x="263664" y="1405428"/>
                    <a:pt x="217226" y="1416263"/>
                    <a:pt x="170273" y="1426583"/>
                  </a:cubicBezTo>
                  <a:cubicBezTo>
                    <a:pt x="157373" y="1429679"/>
                    <a:pt x="147054" y="1425035"/>
                    <a:pt x="141377" y="1413683"/>
                  </a:cubicBezTo>
                  <a:cubicBezTo>
                    <a:pt x="117642" y="1368277"/>
                    <a:pt x="94423" y="1322355"/>
                    <a:pt x="70689" y="1276949"/>
                  </a:cubicBezTo>
                  <a:cubicBezTo>
                    <a:pt x="65529" y="1266630"/>
                    <a:pt x="67593" y="1255278"/>
                    <a:pt x="75848" y="1247539"/>
                  </a:cubicBezTo>
                  <a:cubicBezTo>
                    <a:pt x="119191" y="1207292"/>
                    <a:pt x="163049" y="1166530"/>
                    <a:pt x="206391" y="1126284"/>
                  </a:cubicBezTo>
                  <a:cubicBezTo>
                    <a:pt x="215162" y="1118544"/>
                    <a:pt x="218258" y="1108225"/>
                    <a:pt x="216710" y="1096873"/>
                  </a:cubicBezTo>
                  <a:cubicBezTo>
                    <a:pt x="211551" y="1069010"/>
                    <a:pt x="206391" y="1040631"/>
                    <a:pt x="201231" y="1012769"/>
                  </a:cubicBezTo>
                  <a:cubicBezTo>
                    <a:pt x="199167" y="1000901"/>
                    <a:pt x="192459" y="993162"/>
                    <a:pt x="181108" y="989034"/>
                  </a:cubicBezTo>
                  <a:cubicBezTo>
                    <a:pt x="142925" y="975103"/>
                    <a:pt x="104743" y="961171"/>
                    <a:pt x="67077" y="947240"/>
                  </a:cubicBezTo>
                  <a:cubicBezTo>
                    <a:pt x="44890" y="938984"/>
                    <a:pt x="22187" y="931760"/>
                    <a:pt x="0" y="921957"/>
                  </a:cubicBezTo>
                  <a:cubicBezTo>
                    <a:pt x="0" y="912153"/>
                    <a:pt x="0" y="902866"/>
                    <a:pt x="0" y="893062"/>
                  </a:cubicBezTo>
                  <a:cubicBezTo>
                    <a:pt x="1548" y="876035"/>
                    <a:pt x="3096" y="859524"/>
                    <a:pt x="4643" y="842496"/>
                  </a:cubicBezTo>
                  <a:cubicBezTo>
                    <a:pt x="7740" y="809474"/>
                    <a:pt x="12383" y="776451"/>
                    <a:pt x="17543" y="743945"/>
                  </a:cubicBezTo>
                  <a:cubicBezTo>
                    <a:pt x="19091" y="733109"/>
                    <a:pt x="26831" y="725369"/>
                    <a:pt x="38182" y="723305"/>
                  </a:cubicBezTo>
                  <a:cubicBezTo>
                    <a:pt x="97003" y="712470"/>
                    <a:pt x="155309" y="702150"/>
                    <a:pt x="214131" y="691315"/>
                  </a:cubicBezTo>
                  <a:cubicBezTo>
                    <a:pt x="226514" y="689251"/>
                    <a:pt x="234770" y="682543"/>
                    <a:pt x="239929" y="671192"/>
                  </a:cubicBezTo>
                  <a:cubicBezTo>
                    <a:pt x="248701" y="649521"/>
                    <a:pt x="257989" y="627850"/>
                    <a:pt x="266760" y="606695"/>
                  </a:cubicBezTo>
                  <a:cubicBezTo>
                    <a:pt x="272436" y="593279"/>
                    <a:pt x="270888" y="581928"/>
                    <a:pt x="262116" y="570060"/>
                  </a:cubicBezTo>
                  <a:cubicBezTo>
                    <a:pt x="227546" y="525170"/>
                    <a:pt x="193492" y="479764"/>
                    <a:pt x="159437" y="434874"/>
                  </a:cubicBezTo>
                  <a:cubicBezTo>
                    <a:pt x="150665" y="423007"/>
                    <a:pt x="150665" y="412687"/>
                    <a:pt x="159953" y="401336"/>
                  </a:cubicBezTo>
                  <a:cubicBezTo>
                    <a:pt x="192975" y="360058"/>
                    <a:pt x="225998" y="319295"/>
                    <a:pt x="259536" y="278017"/>
                  </a:cubicBezTo>
                  <a:cubicBezTo>
                    <a:pt x="270372" y="265118"/>
                    <a:pt x="279144" y="262538"/>
                    <a:pt x="294623" y="268729"/>
                  </a:cubicBezTo>
                  <a:cubicBezTo>
                    <a:pt x="348801" y="291433"/>
                    <a:pt x="402978" y="313620"/>
                    <a:pt x="457672" y="336322"/>
                  </a:cubicBezTo>
                  <a:cubicBezTo>
                    <a:pt x="468507" y="340966"/>
                    <a:pt x="479342" y="340450"/>
                    <a:pt x="489146" y="333743"/>
                  </a:cubicBezTo>
                  <a:cubicBezTo>
                    <a:pt x="506690" y="321875"/>
                    <a:pt x="523717" y="310008"/>
                    <a:pt x="540744" y="298140"/>
                  </a:cubicBezTo>
                  <a:cubicBezTo>
                    <a:pt x="548999" y="292464"/>
                    <a:pt x="553127" y="284209"/>
                    <a:pt x="553127" y="273889"/>
                  </a:cubicBezTo>
                  <a:cubicBezTo>
                    <a:pt x="553127" y="267697"/>
                    <a:pt x="552612" y="261506"/>
                    <a:pt x="552096" y="255830"/>
                  </a:cubicBezTo>
                  <a:cubicBezTo>
                    <a:pt x="550032" y="228999"/>
                    <a:pt x="547968" y="202684"/>
                    <a:pt x="545904" y="175854"/>
                  </a:cubicBezTo>
                  <a:cubicBezTo>
                    <a:pt x="543840" y="149023"/>
                    <a:pt x="541776" y="122708"/>
                    <a:pt x="539712" y="95877"/>
                  </a:cubicBezTo>
                  <a:cubicBezTo>
                    <a:pt x="538680" y="83493"/>
                    <a:pt x="544872" y="73690"/>
                    <a:pt x="556739" y="69562"/>
                  </a:cubicBezTo>
                  <a:cubicBezTo>
                    <a:pt x="609885" y="51503"/>
                    <a:pt x="663031" y="33444"/>
                    <a:pt x="716176" y="15901"/>
                  </a:cubicBezTo>
                  <a:cubicBezTo>
                    <a:pt x="719788" y="14869"/>
                    <a:pt x="722884" y="14353"/>
                    <a:pt x="726496" y="14353"/>
                  </a:cubicBezTo>
                  <a:cubicBezTo>
                    <a:pt x="736299" y="14869"/>
                    <a:pt x="742491" y="21060"/>
                    <a:pt x="748167" y="28800"/>
                  </a:cubicBezTo>
                  <a:cubicBezTo>
                    <a:pt x="781189" y="76786"/>
                    <a:pt x="814728" y="124772"/>
                    <a:pt x="847750" y="172758"/>
                  </a:cubicBezTo>
                  <a:cubicBezTo>
                    <a:pt x="855490" y="183593"/>
                    <a:pt x="865810" y="188753"/>
                    <a:pt x="878709" y="187721"/>
                  </a:cubicBezTo>
                  <a:cubicBezTo>
                    <a:pt x="896252" y="186173"/>
                    <a:pt x="914312" y="185657"/>
                    <a:pt x="931855" y="185657"/>
                  </a:cubicBezTo>
                  <a:cubicBezTo>
                    <a:pt x="939079" y="185657"/>
                    <a:pt x="944239" y="183077"/>
                    <a:pt x="948366" y="177401"/>
                  </a:cubicBezTo>
                  <a:cubicBezTo>
                    <a:pt x="950430" y="174822"/>
                    <a:pt x="952494" y="171726"/>
                    <a:pt x="954042" y="169146"/>
                  </a:cubicBezTo>
                  <a:cubicBezTo>
                    <a:pt x="962814" y="153150"/>
                    <a:pt x="971069" y="137155"/>
                    <a:pt x="979840" y="121676"/>
                  </a:cubicBezTo>
                  <a:cubicBezTo>
                    <a:pt x="998932" y="85558"/>
                    <a:pt x="1018539" y="49955"/>
                    <a:pt x="1037630" y="13837"/>
                  </a:cubicBezTo>
                  <a:cubicBezTo>
                    <a:pt x="1043822" y="2485"/>
                    <a:pt x="1053626" y="-2159"/>
                    <a:pt x="1066525" y="937"/>
                  </a:cubicBezTo>
                  <a:cubicBezTo>
                    <a:pt x="1122251" y="14353"/>
                    <a:pt x="1177976" y="27252"/>
                    <a:pt x="1233702" y="40667"/>
                  </a:cubicBezTo>
                  <a:cubicBezTo>
                    <a:pt x="1245569" y="43763"/>
                    <a:pt x="1252793" y="52535"/>
                    <a:pt x="1253309" y="64918"/>
                  </a:cubicBezTo>
                  <a:cubicBezTo>
                    <a:pt x="1253825" y="71626"/>
                    <a:pt x="1253825" y="78334"/>
                    <a:pt x="1254341" y="85042"/>
                  </a:cubicBezTo>
                  <a:cubicBezTo>
                    <a:pt x="1255888" y="126836"/>
                    <a:pt x="1256921" y="168630"/>
                    <a:pt x="1258468" y="209908"/>
                  </a:cubicBezTo>
                  <a:cubicBezTo>
                    <a:pt x="1258985" y="221260"/>
                    <a:pt x="1259501" y="233127"/>
                    <a:pt x="1260016" y="244478"/>
                  </a:cubicBezTo>
                  <a:cubicBezTo>
                    <a:pt x="1260532" y="255830"/>
                    <a:pt x="1266208" y="264602"/>
                    <a:pt x="1276012" y="270277"/>
                  </a:cubicBezTo>
                  <a:cubicBezTo>
                    <a:pt x="1288395" y="277501"/>
                    <a:pt x="1301295" y="284209"/>
                    <a:pt x="1313678" y="291948"/>
                  </a:cubicBezTo>
                  <a:cubicBezTo>
                    <a:pt x="1326062" y="299172"/>
                    <a:pt x="1337413" y="298656"/>
                    <a:pt x="1349797" y="291948"/>
                  </a:cubicBezTo>
                  <a:cubicBezTo>
                    <a:pt x="1400879" y="263570"/>
                    <a:pt x="1451444" y="235191"/>
                    <a:pt x="1502526" y="206812"/>
                  </a:cubicBezTo>
                  <a:cubicBezTo>
                    <a:pt x="1514394" y="200105"/>
                    <a:pt x="1525745" y="202168"/>
                    <a:pt x="1535033" y="211456"/>
                  </a:cubicBezTo>
                  <a:cubicBezTo>
                    <a:pt x="1574763" y="251702"/>
                    <a:pt x="1613977" y="292464"/>
                    <a:pt x="1653707" y="332711"/>
                  </a:cubicBezTo>
                  <a:cubicBezTo>
                    <a:pt x="1664027" y="343546"/>
                    <a:pt x="1665575" y="353350"/>
                    <a:pt x="1657835" y="366249"/>
                  </a:cubicBezTo>
                  <a:cubicBezTo>
                    <a:pt x="1628424" y="416299"/>
                    <a:pt x="1598497" y="465833"/>
                    <a:pt x="1569087" y="515883"/>
                  </a:cubicBezTo>
                  <a:cubicBezTo>
                    <a:pt x="1562379" y="527234"/>
                    <a:pt x="1561863" y="539102"/>
                    <a:pt x="1568571" y="550453"/>
                  </a:cubicBezTo>
                  <a:cubicBezTo>
                    <a:pt x="1576311" y="564384"/>
                    <a:pt x="1583534" y="578316"/>
                    <a:pt x="1591274" y="592247"/>
                  </a:cubicBezTo>
                  <a:cubicBezTo>
                    <a:pt x="1596950" y="602567"/>
                    <a:pt x="1605721" y="608243"/>
                    <a:pt x="1617589" y="608759"/>
                  </a:cubicBezTo>
                  <a:cubicBezTo>
                    <a:pt x="1637196" y="610307"/>
                    <a:pt x="1657319" y="611339"/>
                    <a:pt x="1676926" y="612886"/>
                  </a:cubicBezTo>
                  <a:cubicBezTo>
                    <a:pt x="1717172" y="615466"/>
                    <a:pt x="1757419" y="618046"/>
                    <a:pt x="1797665" y="620626"/>
                  </a:cubicBezTo>
                  <a:cubicBezTo>
                    <a:pt x="1809016" y="621142"/>
                    <a:pt x="1818304" y="628882"/>
                    <a:pt x="1820884" y="640233"/>
                  </a:cubicBezTo>
                  <a:cubicBezTo>
                    <a:pt x="1833267" y="695959"/>
                    <a:pt x="1845135" y="752200"/>
                    <a:pt x="1857518" y="808442"/>
                  </a:cubicBezTo>
                  <a:cubicBezTo>
                    <a:pt x="1859066" y="816181"/>
                    <a:pt x="1857002" y="822889"/>
                    <a:pt x="1851842" y="829081"/>
                  </a:cubicBezTo>
                  <a:cubicBezTo>
                    <a:pt x="1849262" y="832177"/>
                    <a:pt x="1845135" y="834241"/>
                    <a:pt x="1841523" y="836305"/>
                  </a:cubicBezTo>
                  <a:cubicBezTo>
                    <a:pt x="1789925" y="862103"/>
                    <a:pt x="1738327" y="887902"/>
                    <a:pt x="1686214" y="913701"/>
                  </a:cubicBezTo>
                  <a:cubicBezTo>
                    <a:pt x="1675378" y="919377"/>
                    <a:pt x="1669187" y="927633"/>
                    <a:pt x="1668670" y="940016"/>
                  </a:cubicBezTo>
                  <a:cubicBezTo>
                    <a:pt x="1667639" y="959623"/>
                    <a:pt x="1666090" y="978714"/>
                    <a:pt x="1665059" y="998322"/>
                  </a:cubicBezTo>
                  <a:cubicBezTo>
                    <a:pt x="1664543" y="1009673"/>
                    <a:pt x="1668670" y="1019477"/>
                    <a:pt x="1678474" y="1026184"/>
                  </a:cubicBezTo>
                  <a:cubicBezTo>
                    <a:pt x="1726460" y="1061271"/>
                    <a:pt x="1773930" y="1096873"/>
                    <a:pt x="1821916" y="1131960"/>
                  </a:cubicBezTo>
                  <a:cubicBezTo>
                    <a:pt x="1833267" y="1140215"/>
                    <a:pt x="1836879" y="1150535"/>
                    <a:pt x="1831720" y="1163950"/>
                  </a:cubicBezTo>
                  <a:cubicBezTo>
                    <a:pt x="1822948" y="1188201"/>
                    <a:pt x="1814176" y="1212452"/>
                    <a:pt x="1805404" y="1236703"/>
                  </a:cubicBezTo>
                  <a:cubicBezTo>
                    <a:pt x="1795601" y="1263534"/>
                    <a:pt x="1785798" y="1290881"/>
                    <a:pt x="1775478" y="1317711"/>
                  </a:cubicBezTo>
                  <a:cubicBezTo>
                    <a:pt x="1771350" y="1329063"/>
                    <a:pt x="1761546" y="1335255"/>
                    <a:pt x="1750195" y="1334223"/>
                  </a:cubicBezTo>
                  <a:cubicBezTo>
                    <a:pt x="1728524" y="1332159"/>
                    <a:pt x="1707369" y="1329579"/>
                    <a:pt x="1685698" y="1327515"/>
                  </a:cubicBezTo>
                  <a:cubicBezTo>
                    <a:pt x="1648548" y="1323387"/>
                    <a:pt x="1611397" y="1319259"/>
                    <a:pt x="1574247" y="1315648"/>
                  </a:cubicBezTo>
                  <a:cubicBezTo>
                    <a:pt x="1562379" y="1314616"/>
                    <a:pt x="1553092" y="1318743"/>
                    <a:pt x="1545868" y="1328547"/>
                  </a:cubicBezTo>
                  <a:cubicBezTo>
                    <a:pt x="1532453" y="1346606"/>
                    <a:pt x="1519553" y="1365181"/>
                    <a:pt x="1505622" y="1383241"/>
                  </a:cubicBezTo>
                  <a:cubicBezTo>
                    <a:pt x="1497366" y="1394076"/>
                    <a:pt x="1496334" y="1405428"/>
                    <a:pt x="1500978" y="1417811"/>
                  </a:cubicBezTo>
                  <a:cubicBezTo>
                    <a:pt x="1521617" y="1472505"/>
                    <a:pt x="1542772" y="1527198"/>
                    <a:pt x="1563411" y="1581892"/>
                  </a:cubicBezTo>
                  <a:cubicBezTo>
                    <a:pt x="1569087" y="1596339"/>
                    <a:pt x="1565991" y="1606143"/>
                    <a:pt x="1554124" y="1615430"/>
                  </a:cubicBezTo>
                  <a:cubicBezTo>
                    <a:pt x="1512845" y="1646389"/>
                    <a:pt x="1472083" y="1677864"/>
                    <a:pt x="1430805" y="1708822"/>
                  </a:cubicBezTo>
                  <a:cubicBezTo>
                    <a:pt x="1418938" y="1717594"/>
                    <a:pt x="1408618" y="1717594"/>
                    <a:pt x="1397266" y="1708306"/>
                  </a:cubicBezTo>
                  <a:cubicBezTo>
                    <a:pt x="1352892" y="1672704"/>
                    <a:pt x="1308003" y="1636585"/>
                    <a:pt x="1263628" y="1600467"/>
                  </a:cubicBezTo>
                  <a:cubicBezTo>
                    <a:pt x="1253825" y="1592727"/>
                    <a:pt x="1243505" y="1590147"/>
                    <a:pt x="1232154" y="1594275"/>
                  </a:cubicBezTo>
                  <a:cubicBezTo>
                    <a:pt x="1205839" y="1604079"/>
                    <a:pt x="1179524" y="1613883"/>
                    <a:pt x="1153725" y="1624202"/>
                  </a:cubicBezTo>
                  <a:cubicBezTo>
                    <a:pt x="1143406" y="1628330"/>
                    <a:pt x="1137214" y="1636070"/>
                    <a:pt x="1134634" y="1646905"/>
                  </a:cubicBezTo>
                  <a:cubicBezTo>
                    <a:pt x="1131022" y="1663932"/>
                    <a:pt x="1127411" y="1681475"/>
                    <a:pt x="1123798" y="1698503"/>
                  </a:cubicBezTo>
                  <a:cubicBezTo>
                    <a:pt x="1115027" y="1739781"/>
                    <a:pt x="1106771" y="1780543"/>
                    <a:pt x="1097999" y="1821821"/>
                  </a:cubicBezTo>
                  <a:cubicBezTo>
                    <a:pt x="1095420" y="1833689"/>
                    <a:pt x="1088196" y="1840913"/>
                    <a:pt x="1076329" y="1842460"/>
                  </a:cubicBezTo>
                  <a:cubicBezTo>
                    <a:pt x="1048982" y="1846072"/>
                    <a:pt x="1021635" y="1848652"/>
                    <a:pt x="994288" y="1851232"/>
                  </a:cubicBezTo>
                  <a:cubicBezTo>
                    <a:pt x="980873" y="1850200"/>
                    <a:pt x="970037" y="1851232"/>
                    <a:pt x="959201" y="1852264"/>
                  </a:cubicBezTo>
                  <a:close/>
                  <a:moveTo>
                    <a:pt x="928759" y="382245"/>
                  </a:moveTo>
                  <a:cubicBezTo>
                    <a:pt x="633620" y="381729"/>
                    <a:pt x="388015" y="619594"/>
                    <a:pt x="386983" y="921957"/>
                  </a:cubicBezTo>
                  <a:cubicBezTo>
                    <a:pt x="385951" y="1222772"/>
                    <a:pt x="627428" y="1464765"/>
                    <a:pt x="926695" y="1465797"/>
                  </a:cubicBezTo>
                  <a:cubicBezTo>
                    <a:pt x="1229058" y="1466829"/>
                    <a:pt x="1470019" y="1222772"/>
                    <a:pt x="1470535" y="924537"/>
                  </a:cubicBezTo>
                  <a:cubicBezTo>
                    <a:pt x="1470535" y="625270"/>
                    <a:pt x="1228026" y="381729"/>
                    <a:pt x="928759" y="382245"/>
                  </a:cubicBezTo>
                  <a:close/>
                </a:path>
              </a:pathLst>
            </a:custGeom>
            <a:solidFill>
              <a:schemeClr val="accent2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46" name="Rounded Rectangle 32">
              <a:extLst>
                <a:ext uri="{FF2B5EF4-FFF2-40B4-BE49-F238E27FC236}">
                  <a16:creationId xmlns:a16="http://schemas.microsoft.com/office/drawing/2014/main" id="{59D7AD97-D8DA-49BA-909E-FE5D4112885D}"/>
                </a:ext>
              </a:extLst>
            </p:cNvPr>
            <p:cNvSpPr/>
            <p:nvPr/>
          </p:nvSpPr>
          <p:spPr>
            <a:xfrm>
              <a:off x="7956873" y="3207297"/>
              <a:ext cx="279173" cy="279173"/>
            </a:xfrm>
            <a:custGeom>
              <a:avLst/>
              <a:gdLst/>
              <a:ahLst/>
              <a:cxnLst/>
              <a:rect l="l" t="t" r="r" b="b"/>
              <a:pathLst>
                <a:path w="3240000" h="3240000">
                  <a:moveTo>
                    <a:pt x="2019696" y="2510955"/>
                  </a:moveTo>
                  <a:lnTo>
                    <a:pt x="2019696" y="2797359"/>
                  </a:lnTo>
                  <a:lnTo>
                    <a:pt x="2914589" y="2797359"/>
                  </a:lnTo>
                  <a:lnTo>
                    <a:pt x="2914589" y="2510955"/>
                  </a:lnTo>
                  <a:close/>
                  <a:moveTo>
                    <a:pt x="2019696" y="2081348"/>
                  </a:moveTo>
                  <a:lnTo>
                    <a:pt x="2019696" y="2367752"/>
                  </a:lnTo>
                  <a:lnTo>
                    <a:pt x="2914589" y="2367752"/>
                  </a:lnTo>
                  <a:lnTo>
                    <a:pt x="2914589" y="2081348"/>
                  </a:lnTo>
                  <a:close/>
                  <a:moveTo>
                    <a:pt x="580710" y="2021703"/>
                  </a:moveTo>
                  <a:lnTo>
                    <a:pt x="378191" y="2224222"/>
                  </a:lnTo>
                  <a:lnTo>
                    <a:pt x="593323" y="2439354"/>
                  </a:lnTo>
                  <a:lnTo>
                    <a:pt x="378191" y="2654485"/>
                  </a:lnTo>
                  <a:lnTo>
                    <a:pt x="580710" y="2857004"/>
                  </a:lnTo>
                  <a:lnTo>
                    <a:pt x="795842" y="2641872"/>
                  </a:lnTo>
                  <a:lnTo>
                    <a:pt x="1010973" y="2857004"/>
                  </a:lnTo>
                  <a:lnTo>
                    <a:pt x="1213492" y="2654485"/>
                  </a:lnTo>
                  <a:lnTo>
                    <a:pt x="998360" y="2439354"/>
                  </a:lnTo>
                  <a:lnTo>
                    <a:pt x="1213492" y="2224222"/>
                  </a:lnTo>
                  <a:lnTo>
                    <a:pt x="1010973" y="2021703"/>
                  </a:lnTo>
                  <a:lnTo>
                    <a:pt x="795842" y="2236835"/>
                  </a:lnTo>
                  <a:close/>
                  <a:moveTo>
                    <a:pt x="1656000" y="1656001"/>
                  </a:moveTo>
                  <a:lnTo>
                    <a:pt x="3240000" y="1656001"/>
                  </a:lnTo>
                  <a:lnTo>
                    <a:pt x="3240000" y="2699989"/>
                  </a:lnTo>
                  <a:cubicBezTo>
                    <a:pt x="3240000" y="2998229"/>
                    <a:pt x="2998229" y="3240000"/>
                    <a:pt x="2699989" y="3240000"/>
                  </a:cubicBezTo>
                  <a:lnTo>
                    <a:pt x="1656000" y="3240000"/>
                  </a:lnTo>
                  <a:close/>
                  <a:moveTo>
                    <a:pt x="0" y="1656001"/>
                  </a:moveTo>
                  <a:lnTo>
                    <a:pt x="1584000" y="1656001"/>
                  </a:lnTo>
                  <a:lnTo>
                    <a:pt x="1584000" y="3240000"/>
                  </a:lnTo>
                  <a:lnTo>
                    <a:pt x="540011" y="3240000"/>
                  </a:lnTo>
                  <a:cubicBezTo>
                    <a:pt x="241771" y="3240000"/>
                    <a:pt x="0" y="2998229"/>
                    <a:pt x="0" y="2699989"/>
                  </a:cubicBezTo>
                  <a:close/>
                  <a:moveTo>
                    <a:pt x="2467143" y="957859"/>
                  </a:moveTo>
                  <a:cubicBezTo>
                    <a:pt x="2388055" y="957859"/>
                    <a:pt x="2323941" y="1021973"/>
                    <a:pt x="2323941" y="1101061"/>
                  </a:cubicBezTo>
                  <a:cubicBezTo>
                    <a:pt x="2323941" y="1180149"/>
                    <a:pt x="2388055" y="1244263"/>
                    <a:pt x="2467143" y="1244263"/>
                  </a:cubicBezTo>
                  <a:cubicBezTo>
                    <a:pt x="2546231" y="1244263"/>
                    <a:pt x="2610345" y="1180149"/>
                    <a:pt x="2610345" y="1101061"/>
                  </a:cubicBezTo>
                  <a:cubicBezTo>
                    <a:pt x="2610345" y="1021973"/>
                    <a:pt x="2546231" y="957859"/>
                    <a:pt x="2467143" y="957859"/>
                  </a:cubicBezTo>
                  <a:close/>
                  <a:moveTo>
                    <a:pt x="2019696" y="635775"/>
                  </a:moveTo>
                  <a:lnTo>
                    <a:pt x="2019696" y="922180"/>
                  </a:lnTo>
                  <a:lnTo>
                    <a:pt x="2914589" y="922180"/>
                  </a:lnTo>
                  <a:lnTo>
                    <a:pt x="2914589" y="635775"/>
                  </a:lnTo>
                  <a:close/>
                  <a:moveTo>
                    <a:pt x="652639" y="331531"/>
                  </a:moveTo>
                  <a:lnTo>
                    <a:pt x="652639" y="635775"/>
                  </a:lnTo>
                  <a:lnTo>
                    <a:pt x="348395" y="635775"/>
                  </a:lnTo>
                  <a:lnTo>
                    <a:pt x="348395" y="922180"/>
                  </a:lnTo>
                  <a:lnTo>
                    <a:pt x="652639" y="922180"/>
                  </a:lnTo>
                  <a:lnTo>
                    <a:pt x="652639" y="1226424"/>
                  </a:lnTo>
                  <a:lnTo>
                    <a:pt x="939044" y="1226424"/>
                  </a:lnTo>
                  <a:lnTo>
                    <a:pt x="939044" y="922180"/>
                  </a:lnTo>
                  <a:lnTo>
                    <a:pt x="1243288" y="922180"/>
                  </a:lnTo>
                  <a:lnTo>
                    <a:pt x="1243288" y="635775"/>
                  </a:lnTo>
                  <a:lnTo>
                    <a:pt x="939044" y="635775"/>
                  </a:lnTo>
                  <a:lnTo>
                    <a:pt x="939044" y="331531"/>
                  </a:lnTo>
                  <a:close/>
                  <a:moveTo>
                    <a:pt x="2467143" y="313692"/>
                  </a:moveTo>
                  <a:cubicBezTo>
                    <a:pt x="2388055" y="313692"/>
                    <a:pt x="2323941" y="377806"/>
                    <a:pt x="2323941" y="456894"/>
                  </a:cubicBezTo>
                  <a:cubicBezTo>
                    <a:pt x="2323941" y="535982"/>
                    <a:pt x="2388055" y="600096"/>
                    <a:pt x="2467143" y="600096"/>
                  </a:cubicBezTo>
                  <a:cubicBezTo>
                    <a:pt x="2546231" y="600096"/>
                    <a:pt x="2610345" y="535982"/>
                    <a:pt x="2610345" y="456894"/>
                  </a:cubicBezTo>
                  <a:cubicBezTo>
                    <a:pt x="2610345" y="377806"/>
                    <a:pt x="2546231" y="313692"/>
                    <a:pt x="2467143" y="313692"/>
                  </a:cubicBezTo>
                  <a:close/>
                  <a:moveTo>
                    <a:pt x="540011" y="0"/>
                  </a:moveTo>
                  <a:lnTo>
                    <a:pt x="2699989" y="0"/>
                  </a:lnTo>
                  <a:cubicBezTo>
                    <a:pt x="2998229" y="0"/>
                    <a:pt x="3240000" y="241771"/>
                    <a:pt x="3240000" y="540011"/>
                  </a:cubicBezTo>
                  <a:lnTo>
                    <a:pt x="3240000" y="1584001"/>
                  </a:lnTo>
                  <a:lnTo>
                    <a:pt x="1656000" y="1584001"/>
                  </a:lnTo>
                  <a:lnTo>
                    <a:pt x="1656000" y="1"/>
                  </a:lnTo>
                  <a:lnTo>
                    <a:pt x="1584000" y="1"/>
                  </a:lnTo>
                  <a:lnTo>
                    <a:pt x="1584000" y="1584001"/>
                  </a:lnTo>
                  <a:lnTo>
                    <a:pt x="0" y="1584001"/>
                  </a:lnTo>
                  <a:lnTo>
                    <a:pt x="0" y="540011"/>
                  </a:lnTo>
                  <a:cubicBezTo>
                    <a:pt x="0" y="241771"/>
                    <a:pt x="241771" y="0"/>
                    <a:pt x="540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947" name="Freeform: Shape 6">
              <a:extLst>
                <a:ext uri="{FF2B5EF4-FFF2-40B4-BE49-F238E27FC236}">
                  <a16:creationId xmlns:a16="http://schemas.microsoft.com/office/drawing/2014/main" id="{7B3DFAC0-7BD0-43FB-A89A-875CEB385393}"/>
                </a:ext>
              </a:extLst>
            </p:cNvPr>
            <p:cNvSpPr/>
            <p:nvPr/>
          </p:nvSpPr>
          <p:spPr>
            <a:xfrm>
              <a:off x="7389671" y="2644023"/>
              <a:ext cx="1413578" cy="1405721"/>
            </a:xfrm>
            <a:custGeom>
              <a:avLst/>
              <a:gdLst>
                <a:gd name="connsiteX0" fmla="*/ 959201 w 1857518"/>
                <a:gd name="connsiteY0" fmla="*/ 1852264 h 1847198"/>
                <a:gd name="connsiteX1" fmla="*/ 910700 w 1857518"/>
                <a:gd name="connsiteY1" fmla="*/ 1852264 h 1847198"/>
                <a:gd name="connsiteX2" fmla="*/ 891608 w 1857518"/>
                <a:gd name="connsiteY2" fmla="*/ 1830593 h 1847198"/>
                <a:gd name="connsiteX3" fmla="*/ 838463 w 1857518"/>
                <a:gd name="connsiteY3" fmla="*/ 1669608 h 1847198"/>
                <a:gd name="connsiteX4" fmla="*/ 813180 w 1857518"/>
                <a:gd name="connsiteY4" fmla="*/ 1646905 h 1847198"/>
                <a:gd name="connsiteX5" fmla="*/ 730624 w 1857518"/>
                <a:gd name="connsiteY5" fmla="*/ 1628330 h 1847198"/>
                <a:gd name="connsiteX6" fmla="*/ 693990 w 1857518"/>
                <a:gd name="connsiteY6" fmla="*/ 1639165 h 1847198"/>
                <a:gd name="connsiteX7" fmla="*/ 573251 w 1857518"/>
                <a:gd name="connsiteY7" fmla="*/ 1761452 h 1847198"/>
                <a:gd name="connsiteX8" fmla="*/ 542292 w 1857518"/>
                <a:gd name="connsiteY8" fmla="*/ 1766612 h 1847198"/>
                <a:gd name="connsiteX9" fmla="*/ 412782 w 1857518"/>
                <a:gd name="connsiteY9" fmla="*/ 1693859 h 1847198"/>
                <a:gd name="connsiteX10" fmla="*/ 398334 w 1857518"/>
                <a:gd name="connsiteY10" fmla="*/ 1660836 h 1847198"/>
                <a:gd name="connsiteX11" fmla="*/ 440644 w 1857518"/>
                <a:gd name="connsiteY11" fmla="*/ 1494176 h 1847198"/>
                <a:gd name="connsiteX12" fmla="*/ 432904 w 1857518"/>
                <a:gd name="connsiteY12" fmla="*/ 1462185 h 1847198"/>
                <a:gd name="connsiteX13" fmla="*/ 370471 w 1857518"/>
                <a:gd name="connsiteY13" fmla="*/ 1397172 h 1847198"/>
                <a:gd name="connsiteX14" fmla="*/ 340545 w 1857518"/>
                <a:gd name="connsiteY14" fmla="*/ 1388400 h 1847198"/>
                <a:gd name="connsiteX15" fmla="*/ 310618 w 1857518"/>
                <a:gd name="connsiteY15" fmla="*/ 1395108 h 1847198"/>
                <a:gd name="connsiteX16" fmla="*/ 170273 w 1857518"/>
                <a:gd name="connsiteY16" fmla="*/ 1426583 h 1847198"/>
                <a:gd name="connsiteX17" fmla="*/ 141377 w 1857518"/>
                <a:gd name="connsiteY17" fmla="*/ 1413683 h 1847198"/>
                <a:gd name="connsiteX18" fmla="*/ 70689 w 1857518"/>
                <a:gd name="connsiteY18" fmla="*/ 1276949 h 1847198"/>
                <a:gd name="connsiteX19" fmla="*/ 75848 w 1857518"/>
                <a:gd name="connsiteY19" fmla="*/ 1247539 h 1847198"/>
                <a:gd name="connsiteX20" fmla="*/ 206391 w 1857518"/>
                <a:gd name="connsiteY20" fmla="*/ 1126284 h 1847198"/>
                <a:gd name="connsiteX21" fmla="*/ 216710 w 1857518"/>
                <a:gd name="connsiteY21" fmla="*/ 1096873 h 1847198"/>
                <a:gd name="connsiteX22" fmla="*/ 201231 w 1857518"/>
                <a:gd name="connsiteY22" fmla="*/ 1012769 h 1847198"/>
                <a:gd name="connsiteX23" fmla="*/ 181108 w 1857518"/>
                <a:gd name="connsiteY23" fmla="*/ 989034 h 1847198"/>
                <a:gd name="connsiteX24" fmla="*/ 67077 w 1857518"/>
                <a:gd name="connsiteY24" fmla="*/ 947240 h 1847198"/>
                <a:gd name="connsiteX25" fmla="*/ 0 w 1857518"/>
                <a:gd name="connsiteY25" fmla="*/ 921957 h 1847198"/>
                <a:gd name="connsiteX26" fmla="*/ 0 w 1857518"/>
                <a:gd name="connsiteY26" fmla="*/ 893062 h 1847198"/>
                <a:gd name="connsiteX27" fmla="*/ 4643 w 1857518"/>
                <a:gd name="connsiteY27" fmla="*/ 842496 h 1847198"/>
                <a:gd name="connsiteX28" fmla="*/ 17543 w 1857518"/>
                <a:gd name="connsiteY28" fmla="*/ 743945 h 1847198"/>
                <a:gd name="connsiteX29" fmla="*/ 38182 w 1857518"/>
                <a:gd name="connsiteY29" fmla="*/ 723305 h 1847198"/>
                <a:gd name="connsiteX30" fmla="*/ 214131 w 1857518"/>
                <a:gd name="connsiteY30" fmla="*/ 691315 h 1847198"/>
                <a:gd name="connsiteX31" fmla="*/ 239929 w 1857518"/>
                <a:gd name="connsiteY31" fmla="*/ 671192 h 1847198"/>
                <a:gd name="connsiteX32" fmla="*/ 266760 w 1857518"/>
                <a:gd name="connsiteY32" fmla="*/ 606695 h 1847198"/>
                <a:gd name="connsiteX33" fmla="*/ 262116 w 1857518"/>
                <a:gd name="connsiteY33" fmla="*/ 570060 h 1847198"/>
                <a:gd name="connsiteX34" fmla="*/ 159437 w 1857518"/>
                <a:gd name="connsiteY34" fmla="*/ 434874 h 1847198"/>
                <a:gd name="connsiteX35" fmla="*/ 159953 w 1857518"/>
                <a:gd name="connsiteY35" fmla="*/ 401336 h 1847198"/>
                <a:gd name="connsiteX36" fmla="*/ 259536 w 1857518"/>
                <a:gd name="connsiteY36" fmla="*/ 278017 h 1847198"/>
                <a:gd name="connsiteX37" fmla="*/ 294623 w 1857518"/>
                <a:gd name="connsiteY37" fmla="*/ 268729 h 1847198"/>
                <a:gd name="connsiteX38" fmla="*/ 457672 w 1857518"/>
                <a:gd name="connsiteY38" fmla="*/ 336322 h 1847198"/>
                <a:gd name="connsiteX39" fmla="*/ 489146 w 1857518"/>
                <a:gd name="connsiteY39" fmla="*/ 333743 h 1847198"/>
                <a:gd name="connsiteX40" fmla="*/ 540744 w 1857518"/>
                <a:gd name="connsiteY40" fmla="*/ 298140 h 1847198"/>
                <a:gd name="connsiteX41" fmla="*/ 553127 w 1857518"/>
                <a:gd name="connsiteY41" fmla="*/ 273889 h 1847198"/>
                <a:gd name="connsiteX42" fmla="*/ 552096 w 1857518"/>
                <a:gd name="connsiteY42" fmla="*/ 255830 h 1847198"/>
                <a:gd name="connsiteX43" fmla="*/ 545904 w 1857518"/>
                <a:gd name="connsiteY43" fmla="*/ 175854 h 1847198"/>
                <a:gd name="connsiteX44" fmla="*/ 539712 w 1857518"/>
                <a:gd name="connsiteY44" fmla="*/ 95877 h 1847198"/>
                <a:gd name="connsiteX45" fmla="*/ 556739 w 1857518"/>
                <a:gd name="connsiteY45" fmla="*/ 69562 h 1847198"/>
                <a:gd name="connsiteX46" fmla="*/ 716176 w 1857518"/>
                <a:gd name="connsiteY46" fmla="*/ 15901 h 1847198"/>
                <a:gd name="connsiteX47" fmla="*/ 726496 w 1857518"/>
                <a:gd name="connsiteY47" fmla="*/ 14353 h 1847198"/>
                <a:gd name="connsiteX48" fmla="*/ 748167 w 1857518"/>
                <a:gd name="connsiteY48" fmla="*/ 28800 h 1847198"/>
                <a:gd name="connsiteX49" fmla="*/ 847750 w 1857518"/>
                <a:gd name="connsiteY49" fmla="*/ 172758 h 1847198"/>
                <a:gd name="connsiteX50" fmla="*/ 878709 w 1857518"/>
                <a:gd name="connsiteY50" fmla="*/ 187721 h 1847198"/>
                <a:gd name="connsiteX51" fmla="*/ 931855 w 1857518"/>
                <a:gd name="connsiteY51" fmla="*/ 185657 h 1847198"/>
                <a:gd name="connsiteX52" fmla="*/ 948366 w 1857518"/>
                <a:gd name="connsiteY52" fmla="*/ 177401 h 1847198"/>
                <a:gd name="connsiteX53" fmla="*/ 954042 w 1857518"/>
                <a:gd name="connsiteY53" fmla="*/ 169146 h 1847198"/>
                <a:gd name="connsiteX54" fmla="*/ 979840 w 1857518"/>
                <a:gd name="connsiteY54" fmla="*/ 121676 h 1847198"/>
                <a:gd name="connsiteX55" fmla="*/ 1037630 w 1857518"/>
                <a:gd name="connsiteY55" fmla="*/ 13837 h 1847198"/>
                <a:gd name="connsiteX56" fmla="*/ 1066525 w 1857518"/>
                <a:gd name="connsiteY56" fmla="*/ 937 h 1847198"/>
                <a:gd name="connsiteX57" fmla="*/ 1233702 w 1857518"/>
                <a:gd name="connsiteY57" fmla="*/ 40667 h 1847198"/>
                <a:gd name="connsiteX58" fmla="*/ 1253309 w 1857518"/>
                <a:gd name="connsiteY58" fmla="*/ 64918 h 1847198"/>
                <a:gd name="connsiteX59" fmla="*/ 1254341 w 1857518"/>
                <a:gd name="connsiteY59" fmla="*/ 85042 h 1847198"/>
                <a:gd name="connsiteX60" fmla="*/ 1258468 w 1857518"/>
                <a:gd name="connsiteY60" fmla="*/ 209908 h 1847198"/>
                <a:gd name="connsiteX61" fmla="*/ 1260016 w 1857518"/>
                <a:gd name="connsiteY61" fmla="*/ 244478 h 1847198"/>
                <a:gd name="connsiteX62" fmla="*/ 1276012 w 1857518"/>
                <a:gd name="connsiteY62" fmla="*/ 270277 h 1847198"/>
                <a:gd name="connsiteX63" fmla="*/ 1313678 w 1857518"/>
                <a:gd name="connsiteY63" fmla="*/ 291948 h 1847198"/>
                <a:gd name="connsiteX64" fmla="*/ 1349797 w 1857518"/>
                <a:gd name="connsiteY64" fmla="*/ 291948 h 1847198"/>
                <a:gd name="connsiteX65" fmla="*/ 1502526 w 1857518"/>
                <a:gd name="connsiteY65" fmla="*/ 206812 h 1847198"/>
                <a:gd name="connsiteX66" fmla="*/ 1535033 w 1857518"/>
                <a:gd name="connsiteY66" fmla="*/ 211456 h 1847198"/>
                <a:gd name="connsiteX67" fmla="*/ 1653707 w 1857518"/>
                <a:gd name="connsiteY67" fmla="*/ 332711 h 1847198"/>
                <a:gd name="connsiteX68" fmla="*/ 1657835 w 1857518"/>
                <a:gd name="connsiteY68" fmla="*/ 366249 h 1847198"/>
                <a:gd name="connsiteX69" fmla="*/ 1569087 w 1857518"/>
                <a:gd name="connsiteY69" fmla="*/ 515883 h 1847198"/>
                <a:gd name="connsiteX70" fmla="*/ 1568571 w 1857518"/>
                <a:gd name="connsiteY70" fmla="*/ 550453 h 1847198"/>
                <a:gd name="connsiteX71" fmla="*/ 1591274 w 1857518"/>
                <a:gd name="connsiteY71" fmla="*/ 592247 h 1847198"/>
                <a:gd name="connsiteX72" fmla="*/ 1617589 w 1857518"/>
                <a:gd name="connsiteY72" fmla="*/ 608759 h 1847198"/>
                <a:gd name="connsiteX73" fmla="*/ 1676926 w 1857518"/>
                <a:gd name="connsiteY73" fmla="*/ 612886 h 1847198"/>
                <a:gd name="connsiteX74" fmla="*/ 1797665 w 1857518"/>
                <a:gd name="connsiteY74" fmla="*/ 620626 h 1847198"/>
                <a:gd name="connsiteX75" fmla="*/ 1820884 w 1857518"/>
                <a:gd name="connsiteY75" fmla="*/ 640233 h 1847198"/>
                <a:gd name="connsiteX76" fmla="*/ 1857518 w 1857518"/>
                <a:gd name="connsiteY76" fmla="*/ 808442 h 1847198"/>
                <a:gd name="connsiteX77" fmla="*/ 1851842 w 1857518"/>
                <a:gd name="connsiteY77" fmla="*/ 829081 h 1847198"/>
                <a:gd name="connsiteX78" fmla="*/ 1841523 w 1857518"/>
                <a:gd name="connsiteY78" fmla="*/ 836305 h 1847198"/>
                <a:gd name="connsiteX79" fmla="*/ 1686214 w 1857518"/>
                <a:gd name="connsiteY79" fmla="*/ 913701 h 1847198"/>
                <a:gd name="connsiteX80" fmla="*/ 1668670 w 1857518"/>
                <a:gd name="connsiteY80" fmla="*/ 940016 h 1847198"/>
                <a:gd name="connsiteX81" fmla="*/ 1665059 w 1857518"/>
                <a:gd name="connsiteY81" fmla="*/ 998322 h 1847198"/>
                <a:gd name="connsiteX82" fmla="*/ 1678474 w 1857518"/>
                <a:gd name="connsiteY82" fmla="*/ 1026184 h 1847198"/>
                <a:gd name="connsiteX83" fmla="*/ 1821916 w 1857518"/>
                <a:gd name="connsiteY83" fmla="*/ 1131960 h 1847198"/>
                <a:gd name="connsiteX84" fmla="*/ 1831720 w 1857518"/>
                <a:gd name="connsiteY84" fmla="*/ 1163950 h 1847198"/>
                <a:gd name="connsiteX85" fmla="*/ 1805404 w 1857518"/>
                <a:gd name="connsiteY85" fmla="*/ 1236703 h 1847198"/>
                <a:gd name="connsiteX86" fmla="*/ 1775478 w 1857518"/>
                <a:gd name="connsiteY86" fmla="*/ 1317711 h 1847198"/>
                <a:gd name="connsiteX87" fmla="*/ 1750195 w 1857518"/>
                <a:gd name="connsiteY87" fmla="*/ 1334223 h 1847198"/>
                <a:gd name="connsiteX88" fmla="*/ 1685698 w 1857518"/>
                <a:gd name="connsiteY88" fmla="*/ 1327515 h 1847198"/>
                <a:gd name="connsiteX89" fmla="*/ 1574247 w 1857518"/>
                <a:gd name="connsiteY89" fmla="*/ 1315648 h 1847198"/>
                <a:gd name="connsiteX90" fmla="*/ 1545868 w 1857518"/>
                <a:gd name="connsiteY90" fmla="*/ 1328547 h 1847198"/>
                <a:gd name="connsiteX91" fmla="*/ 1505622 w 1857518"/>
                <a:gd name="connsiteY91" fmla="*/ 1383241 h 1847198"/>
                <a:gd name="connsiteX92" fmla="*/ 1500978 w 1857518"/>
                <a:gd name="connsiteY92" fmla="*/ 1417811 h 1847198"/>
                <a:gd name="connsiteX93" fmla="*/ 1563411 w 1857518"/>
                <a:gd name="connsiteY93" fmla="*/ 1581892 h 1847198"/>
                <a:gd name="connsiteX94" fmla="*/ 1554124 w 1857518"/>
                <a:gd name="connsiteY94" fmla="*/ 1615430 h 1847198"/>
                <a:gd name="connsiteX95" fmla="*/ 1430805 w 1857518"/>
                <a:gd name="connsiteY95" fmla="*/ 1708822 h 1847198"/>
                <a:gd name="connsiteX96" fmla="*/ 1397266 w 1857518"/>
                <a:gd name="connsiteY96" fmla="*/ 1708306 h 1847198"/>
                <a:gd name="connsiteX97" fmla="*/ 1263628 w 1857518"/>
                <a:gd name="connsiteY97" fmla="*/ 1600467 h 1847198"/>
                <a:gd name="connsiteX98" fmla="*/ 1232154 w 1857518"/>
                <a:gd name="connsiteY98" fmla="*/ 1594275 h 1847198"/>
                <a:gd name="connsiteX99" fmla="*/ 1153725 w 1857518"/>
                <a:gd name="connsiteY99" fmla="*/ 1624202 h 1847198"/>
                <a:gd name="connsiteX100" fmla="*/ 1134634 w 1857518"/>
                <a:gd name="connsiteY100" fmla="*/ 1646905 h 1847198"/>
                <a:gd name="connsiteX101" fmla="*/ 1123798 w 1857518"/>
                <a:gd name="connsiteY101" fmla="*/ 1698503 h 1847198"/>
                <a:gd name="connsiteX102" fmla="*/ 1097999 w 1857518"/>
                <a:gd name="connsiteY102" fmla="*/ 1821821 h 1847198"/>
                <a:gd name="connsiteX103" fmla="*/ 1076329 w 1857518"/>
                <a:gd name="connsiteY103" fmla="*/ 1842460 h 1847198"/>
                <a:gd name="connsiteX104" fmla="*/ 994288 w 1857518"/>
                <a:gd name="connsiteY104" fmla="*/ 1851232 h 1847198"/>
                <a:gd name="connsiteX105" fmla="*/ 959201 w 1857518"/>
                <a:gd name="connsiteY105" fmla="*/ 1852264 h 1847198"/>
                <a:gd name="connsiteX106" fmla="*/ 928759 w 1857518"/>
                <a:gd name="connsiteY106" fmla="*/ 382245 h 1847198"/>
                <a:gd name="connsiteX107" fmla="*/ 386983 w 1857518"/>
                <a:gd name="connsiteY107" fmla="*/ 921957 h 1847198"/>
                <a:gd name="connsiteX108" fmla="*/ 926695 w 1857518"/>
                <a:gd name="connsiteY108" fmla="*/ 1465797 h 1847198"/>
                <a:gd name="connsiteX109" fmla="*/ 1470535 w 1857518"/>
                <a:gd name="connsiteY109" fmla="*/ 924537 h 1847198"/>
                <a:gd name="connsiteX110" fmla="*/ 928759 w 1857518"/>
                <a:gd name="connsiteY110" fmla="*/ 382245 h 1847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</a:cxnLst>
              <a:rect l="l" t="t" r="r" b="b"/>
              <a:pathLst>
                <a:path w="1857518" h="1847198">
                  <a:moveTo>
                    <a:pt x="959201" y="1852264"/>
                  </a:moveTo>
                  <a:cubicBezTo>
                    <a:pt x="943206" y="1852264"/>
                    <a:pt x="927211" y="1852264"/>
                    <a:pt x="910700" y="1852264"/>
                  </a:cubicBezTo>
                  <a:cubicBezTo>
                    <a:pt x="900380" y="1848652"/>
                    <a:pt x="894704" y="1840913"/>
                    <a:pt x="891608" y="1830593"/>
                  </a:cubicBezTo>
                  <a:cubicBezTo>
                    <a:pt x="874065" y="1776931"/>
                    <a:pt x="856006" y="1723270"/>
                    <a:pt x="838463" y="1669608"/>
                  </a:cubicBezTo>
                  <a:cubicBezTo>
                    <a:pt x="834335" y="1657224"/>
                    <a:pt x="826080" y="1649485"/>
                    <a:pt x="813180" y="1646905"/>
                  </a:cubicBezTo>
                  <a:cubicBezTo>
                    <a:pt x="785833" y="1640713"/>
                    <a:pt x="757970" y="1635037"/>
                    <a:pt x="730624" y="1628330"/>
                  </a:cubicBezTo>
                  <a:cubicBezTo>
                    <a:pt x="716176" y="1624718"/>
                    <a:pt x="704309" y="1628330"/>
                    <a:pt x="693990" y="1639165"/>
                  </a:cubicBezTo>
                  <a:cubicBezTo>
                    <a:pt x="654259" y="1680443"/>
                    <a:pt x="613497" y="1720690"/>
                    <a:pt x="573251" y="1761452"/>
                  </a:cubicBezTo>
                  <a:cubicBezTo>
                    <a:pt x="563963" y="1770739"/>
                    <a:pt x="553127" y="1772804"/>
                    <a:pt x="542292" y="1766612"/>
                  </a:cubicBezTo>
                  <a:cubicBezTo>
                    <a:pt x="498950" y="1742361"/>
                    <a:pt x="456123" y="1718110"/>
                    <a:pt x="412782" y="1693859"/>
                  </a:cubicBezTo>
                  <a:cubicBezTo>
                    <a:pt x="397818" y="1685603"/>
                    <a:pt x="394206" y="1676832"/>
                    <a:pt x="398334" y="1660836"/>
                  </a:cubicBezTo>
                  <a:cubicBezTo>
                    <a:pt x="412265" y="1605111"/>
                    <a:pt x="426713" y="1549901"/>
                    <a:pt x="440644" y="1494176"/>
                  </a:cubicBezTo>
                  <a:cubicBezTo>
                    <a:pt x="443741" y="1482308"/>
                    <a:pt x="441676" y="1471473"/>
                    <a:pt x="432904" y="1462185"/>
                  </a:cubicBezTo>
                  <a:cubicBezTo>
                    <a:pt x="412265" y="1440514"/>
                    <a:pt x="391110" y="1418843"/>
                    <a:pt x="370471" y="1397172"/>
                  </a:cubicBezTo>
                  <a:cubicBezTo>
                    <a:pt x="362216" y="1388400"/>
                    <a:pt x="351896" y="1385820"/>
                    <a:pt x="340545" y="1388400"/>
                  </a:cubicBezTo>
                  <a:cubicBezTo>
                    <a:pt x="330226" y="1390464"/>
                    <a:pt x="320422" y="1393044"/>
                    <a:pt x="310618" y="1395108"/>
                  </a:cubicBezTo>
                  <a:cubicBezTo>
                    <a:pt x="263664" y="1405428"/>
                    <a:pt x="217226" y="1416263"/>
                    <a:pt x="170273" y="1426583"/>
                  </a:cubicBezTo>
                  <a:cubicBezTo>
                    <a:pt x="157373" y="1429679"/>
                    <a:pt x="147054" y="1425035"/>
                    <a:pt x="141377" y="1413683"/>
                  </a:cubicBezTo>
                  <a:cubicBezTo>
                    <a:pt x="117642" y="1368277"/>
                    <a:pt x="94423" y="1322355"/>
                    <a:pt x="70689" y="1276949"/>
                  </a:cubicBezTo>
                  <a:cubicBezTo>
                    <a:pt x="65529" y="1266630"/>
                    <a:pt x="67593" y="1255278"/>
                    <a:pt x="75848" y="1247539"/>
                  </a:cubicBezTo>
                  <a:cubicBezTo>
                    <a:pt x="119191" y="1207292"/>
                    <a:pt x="163049" y="1166530"/>
                    <a:pt x="206391" y="1126284"/>
                  </a:cubicBezTo>
                  <a:cubicBezTo>
                    <a:pt x="215162" y="1118544"/>
                    <a:pt x="218258" y="1108225"/>
                    <a:pt x="216710" y="1096873"/>
                  </a:cubicBezTo>
                  <a:cubicBezTo>
                    <a:pt x="211551" y="1069010"/>
                    <a:pt x="206391" y="1040631"/>
                    <a:pt x="201231" y="1012769"/>
                  </a:cubicBezTo>
                  <a:cubicBezTo>
                    <a:pt x="199167" y="1000901"/>
                    <a:pt x="192459" y="993162"/>
                    <a:pt x="181108" y="989034"/>
                  </a:cubicBezTo>
                  <a:cubicBezTo>
                    <a:pt x="142925" y="975103"/>
                    <a:pt x="104743" y="961171"/>
                    <a:pt x="67077" y="947240"/>
                  </a:cubicBezTo>
                  <a:cubicBezTo>
                    <a:pt x="44890" y="938984"/>
                    <a:pt x="22187" y="931760"/>
                    <a:pt x="0" y="921957"/>
                  </a:cubicBezTo>
                  <a:cubicBezTo>
                    <a:pt x="0" y="912153"/>
                    <a:pt x="0" y="902866"/>
                    <a:pt x="0" y="893062"/>
                  </a:cubicBezTo>
                  <a:cubicBezTo>
                    <a:pt x="1548" y="876035"/>
                    <a:pt x="3096" y="859524"/>
                    <a:pt x="4643" y="842496"/>
                  </a:cubicBezTo>
                  <a:cubicBezTo>
                    <a:pt x="7740" y="809474"/>
                    <a:pt x="12383" y="776451"/>
                    <a:pt x="17543" y="743945"/>
                  </a:cubicBezTo>
                  <a:cubicBezTo>
                    <a:pt x="19091" y="733109"/>
                    <a:pt x="26831" y="725369"/>
                    <a:pt x="38182" y="723305"/>
                  </a:cubicBezTo>
                  <a:cubicBezTo>
                    <a:pt x="97003" y="712470"/>
                    <a:pt x="155309" y="702150"/>
                    <a:pt x="214131" y="691315"/>
                  </a:cubicBezTo>
                  <a:cubicBezTo>
                    <a:pt x="226514" y="689251"/>
                    <a:pt x="234770" y="682543"/>
                    <a:pt x="239929" y="671192"/>
                  </a:cubicBezTo>
                  <a:cubicBezTo>
                    <a:pt x="248701" y="649521"/>
                    <a:pt x="257989" y="627850"/>
                    <a:pt x="266760" y="606695"/>
                  </a:cubicBezTo>
                  <a:cubicBezTo>
                    <a:pt x="272436" y="593279"/>
                    <a:pt x="270888" y="581928"/>
                    <a:pt x="262116" y="570060"/>
                  </a:cubicBezTo>
                  <a:cubicBezTo>
                    <a:pt x="227546" y="525170"/>
                    <a:pt x="193492" y="479764"/>
                    <a:pt x="159437" y="434874"/>
                  </a:cubicBezTo>
                  <a:cubicBezTo>
                    <a:pt x="150665" y="423007"/>
                    <a:pt x="150665" y="412687"/>
                    <a:pt x="159953" y="401336"/>
                  </a:cubicBezTo>
                  <a:cubicBezTo>
                    <a:pt x="192975" y="360058"/>
                    <a:pt x="225998" y="319295"/>
                    <a:pt x="259536" y="278017"/>
                  </a:cubicBezTo>
                  <a:cubicBezTo>
                    <a:pt x="270372" y="265118"/>
                    <a:pt x="279144" y="262538"/>
                    <a:pt x="294623" y="268729"/>
                  </a:cubicBezTo>
                  <a:cubicBezTo>
                    <a:pt x="348801" y="291433"/>
                    <a:pt x="402978" y="313620"/>
                    <a:pt x="457672" y="336322"/>
                  </a:cubicBezTo>
                  <a:cubicBezTo>
                    <a:pt x="468507" y="340966"/>
                    <a:pt x="479342" y="340450"/>
                    <a:pt x="489146" y="333743"/>
                  </a:cubicBezTo>
                  <a:cubicBezTo>
                    <a:pt x="506690" y="321875"/>
                    <a:pt x="523717" y="310008"/>
                    <a:pt x="540744" y="298140"/>
                  </a:cubicBezTo>
                  <a:cubicBezTo>
                    <a:pt x="548999" y="292464"/>
                    <a:pt x="553127" y="284209"/>
                    <a:pt x="553127" y="273889"/>
                  </a:cubicBezTo>
                  <a:cubicBezTo>
                    <a:pt x="553127" y="267697"/>
                    <a:pt x="552612" y="261506"/>
                    <a:pt x="552096" y="255830"/>
                  </a:cubicBezTo>
                  <a:cubicBezTo>
                    <a:pt x="550032" y="228999"/>
                    <a:pt x="547968" y="202684"/>
                    <a:pt x="545904" y="175854"/>
                  </a:cubicBezTo>
                  <a:cubicBezTo>
                    <a:pt x="543840" y="149023"/>
                    <a:pt x="541776" y="122708"/>
                    <a:pt x="539712" y="95877"/>
                  </a:cubicBezTo>
                  <a:cubicBezTo>
                    <a:pt x="538680" y="83493"/>
                    <a:pt x="544872" y="73690"/>
                    <a:pt x="556739" y="69562"/>
                  </a:cubicBezTo>
                  <a:cubicBezTo>
                    <a:pt x="609885" y="51503"/>
                    <a:pt x="663031" y="33444"/>
                    <a:pt x="716176" y="15901"/>
                  </a:cubicBezTo>
                  <a:cubicBezTo>
                    <a:pt x="719788" y="14869"/>
                    <a:pt x="722884" y="14353"/>
                    <a:pt x="726496" y="14353"/>
                  </a:cubicBezTo>
                  <a:cubicBezTo>
                    <a:pt x="736299" y="14869"/>
                    <a:pt x="742491" y="21060"/>
                    <a:pt x="748167" y="28800"/>
                  </a:cubicBezTo>
                  <a:cubicBezTo>
                    <a:pt x="781189" y="76786"/>
                    <a:pt x="814728" y="124772"/>
                    <a:pt x="847750" y="172758"/>
                  </a:cubicBezTo>
                  <a:cubicBezTo>
                    <a:pt x="855490" y="183593"/>
                    <a:pt x="865810" y="188753"/>
                    <a:pt x="878709" y="187721"/>
                  </a:cubicBezTo>
                  <a:cubicBezTo>
                    <a:pt x="896252" y="186173"/>
                    <a:pt x="914312" y="185657"/>
                    <a:pt x="931855" y="185657"/>
                  </a:cubicBezTo>
                  <a:cubicBezTo>
                    <a:pt x="939079" y="185657"/>
                    <a:pt x="944239" y="183077"/>
                    <a:pt x="948366" y="177401"/>
                  </a:cubicBezTo>
                  <a:cubicBezTo>
                    <a:pt x="950430" y="174822"/>
                    <a:pt x="952494" y="171726"/>
                    <a:pt x="954042" y="169146"/>
                  </a:cubicBezTo>
                  <a:cubicBezTo>
                    <a:pt x="962814" y="153150"/>
                    <a:pt x="971069" y="137155"/>
                    <a:pt x="979840" y="121676"/>
                  </a:cubicBezTo>
                  <a:cubicBezTo>
                    <a:pt x="998932" y="85558"/>
                    <a:pt x="1018539" y="49955"/>
                    <a:pt x="1037630" y="13837"/>
                  </a:cubicBezTo>
                  <a:cubicBezTo>
                    <a:pt x="1043822" y="2485"/>
                    <a:pt x="1053626" y="-2159"/>
                    <a:pt x="1066525" y="937"/>
                  </a:cubicBezTo>
                  <a:cubicBezTo>
                    <a:pt x="1122251" y="14353"/>
                    <a:pt x="1177976" y="27252"/>
                    <a:pt x="1233702" y="40667"/>
                  </a:cubicBezTo>
                  <a:cubicBezTo>
                    <a:pt x="1245569" y="43763"/>
                    <a:pt x="1252793" y="52535"/>
                    <a:pt x="1253309" y="64918"/>
                  </a:cubicBezTo>
                  <a:cubicBezTo>
                    <a:pt x="1253825" y="71626"/>
                    <a:pt x="1253825" y="78334"/>
                    <a:pt x="1254341" y="85042"/>
                  </a:cubicBezTo>
                  <a:cubicBezTo>
                    <a:pt x="1255888" y="126836"/>
                    <a:pt x="1256921" y="168630"/>
                    <a:pt x="1258468" y="209908"/>
                  </a:cubicBezTo>
                  <a:cubicBezTo>
                    <a:pt x="1258985" y="221260"/>
                    <a:pt x="1259501" y="233127"/>
                    <a:pt x="1260016" y="244478"/>
                  </a:cubicBezTo>
                  <a:cubicBezTo>
                    <a:pt x="1260532" y="255830"/>
                    <a:pt x="1266208" y="264602"/>
                    <a:pt x="1276012" y="270277"/>
                  </a:cubicBezTo>
                  <a:cubicBezTo>
                    <a:pt x="1288395" y="277501"/>
                    <a:pt x="1301295" y="284209"/>
                    <a:pt x="1313678" y="291948"/>
                  </a:cubicBezTo>
                  <a:cubicBezTo>
                    <a:pt x="1326062" y="299172"/>
                    <a:pt x="1337413" y="298656"/>
                    <a:pt x="1349797" y="291948"/>
                  </a:cubicBezTo>
                  <a:cubicBezTo>
                    <a:pt x="1400879" y="263570"/>
                    <a:pt x="1451444" y="235191"/>
                    <a:pt x="1502526" y="206812"/>
                  </a:cubicBezTo>
                  <a:cubicBezTo>
                    <a:pt x="1514394" y="200105"/>
                    <a:pt x="1525745" y="202168"/>
                    <a:pt x="1535033" y="211456"/>
                  </a:cubicBezTo>
                  <a:cubicBezTo>
                    <a:pt x="1574763" y="251702"/>
                    <a:pt x="1613977" y="292464"/>
                    <a:pt x="1653707" y="332711"/>
                  </a:cubicBezTo>
                  <a:cubicBezTo>
                    <a:pt x="1664027" y="343546"/>
                    <a:pt x="1665575" y="353350"/>
                    <a:pt x="1657835" y="366249"/>
                  </a:cubicBezTo>
                  <a:cubicBezTo>
                    <a:pt x="1628424" y="416299"/>
                    <a:pt x="1598497" y="465833"/>
                    <a:pt x="1569087" y="515883"/>
                  </a:cubicBezTo>
                  <a:cubicBezTo>
                    <a:pt x="1562379" y="527234"/>
                    <a:pt x="1561863" y="539102"/>
                    <a:pt x="1568571" y="550453"/>
                  </a:cubicBezTo>
                  <a:cubicBezTo>
                    <a:pt x="1576311" y="564384"/>
                    <a:pt x="1583534" y="578316"/>
                    <a:pt x="1591274" y="592247"/>
                  </a:cubicBezTo>
                  <a:cubicBezTo>
                    <a:pt x="1596950" y="602567"/>
                    <a:pt x="1605721" y="608243"/>
                    <a:pt x="1617589" y="608759"/>
                  </a:cubicBezTo>
                  <a:cubicBezTo>
                    <a:pt x="1637196" y="610307"/>
                    <a:pt x="1657319" y="611339"/>
                    <a:pt x="1676926" y="612886"/>
                  </a:cubicBezTo>
                  <a:cubicBezTo>
                    <a:pt x="1717172" y="615466"/>
                    <a:pt x="1757419" y="618046"/>
                    <a:pt x="1797665" y="620626"/>
                  </a:cubicBezTo>
                  <a:cubicBezTo>
                    <a:pt x="1809016" y="621142"/>
                    <a:pt x="1818304" y="628882"/>
                    <a:pt x="1820884" y="640233"/>
                  </a:cubicBezTo>
                  <a:cubicBezTo>
                    <a:pt x="1833267" y="695959"/>
                    <a:pt x="1845135" y="752200"/>
                    <a:pt x="1857518" y="808442"/>
                  </a:cubicBezTo>
                  <a:cubicBezTo>
                    <a:pt x="1859066" y="816181"/>
                    <a:pt x="1857002" y="822889"/>
                    <a:pt x="1851842" y="829081"/>
                  </a:cubicBezTo>
                  <a:cubicBezTo>
                    <a:pt x="1849262" y="832177"/>
                    <a:pt x="1845135" y="834241"/>
                    <a:pt x="1841523" y="836305"/>
                  </a:cubicBezTo>
                  <a:cubicBezTo>
                    <a:pt x="1789925" y="862103"/>
                    <a:pt x="1738327" y="887902"/>
                    <a:pt x="1686214" y="913701"/>
                  </a:cubicBezTo>
                  <a:cubicBezTo>
                    <a:pt x="1675378" y="919377"/>
                    <a:pt x="1669187" y="927633"/>
                    <a:pt x="1668670" y="940016"/>
                  </a:cubicBezTo>
                  <a:cubicBezTo>
                    <a:pt x="1667639" y="959623"/>
                    <a:pt x="1666090" y="978714"/>
                    <a:pt x="1665059" y="998322"/>
                  </a:cubicBezTo>
                  <a:cubicBezTo>
                    <a:pt x="1664543" y="1009673"/>
                    <a:pt x="1668670" y="1019477"/>
                    <a:pt x="1678474" y="1026184"/>
                  </a:cubicBezTo>
                  <a:cubicBezTo>
                    <a:pt x="1726460" y="1061271"/>
                    <a:pt x="1773930" y="1096873"/>
                    <a:pt x="1821916" y="1131960"/>
                  </a:cubicBezTo>
                  <a:cubicBezTo>
                    <a:pt x="1833267" y="1140215"/>
                    <a:pt x="1836879" y="1150535"/>
                    <a:pt x="1831720" y="1163950"/>
                  </a:cubicBezTo>
                  <a:cubicBezTo>
                    <a:pt x="1822948" y="1188201"/>
                    <a:pt x="1814176" y="1212452"/>
                    <a:pt x="1805404" y="1236703"/>
                  </a:cubicBezTo>
                  <a:cubicBezTo>
                    <a:pt x="1795601" y="1263534"/>
                    <a:pt x="1785798" y="1290881"/>
                    <a:pt x="1775478" y="1317711"/>
                  </a:cubicBezTo>
                  <a:cubicBezTo>
                    <a:pt x="1771350" y="1329063"/>
                    <a:pt x="1761546" y="1335255"/>
                    <a:pt x="1750195" y="1334223"/>
                  </a:cubicBezTo>
                  <a:cubicBezTo>
                    <a:pt x="1728524" y="1332159"/>
                    <a:pt x="1707369" y="1329579"/>
                    <a:pt x="1685698" y="1327515"/>
                  </a:cubicBezTo>
                  <a:cubicBezTo>
                    <a:pt x="1648548" y="1323387"/>
                    <a:pt x="1611397" y="1319259"/>
                    <a:pt x="1574247" y="1315648"/>
                  </a:cubicBezTo>
                  <a:cubicBezTo>
                    <a:pt x="1562379" y="1314616"/>
                    <a:pt x="1553092" y="1318743"/>
                    <a:pt x="1545868" y="1328547"/>
                  </a:cubicBezTo>
                  <a:cubicBezTo>
                    <a:pt x="1532453" y="1346606"/>
                    <a:pt x="1519553" y="1365181"/>
                    <a:pt x="1505622" y="1383241"/>
                  </a:cubicBezTo>
                  <a:cubicBezTo>
                    <a:pt x="1497366" y="1394076"/>
                    <a:pt x="1496334" y="1405428"/>
                    <a:pt x="1500978" y="1417811"/>
                  </a:cubicBezTo>
                  <a:cubicBezTo>
                    <a:pt x="1521617" y="1472505"/>
                    <a:pt x="1542772" y="1527198"/>
                    <a:pt x="1563411" y="1581892"/>
                  </a:cubicBezTo>
                  <a:cubicBezTo>
                    <a:pt x="1569087" y="1596339"/>
                    <a:pt x="1565991" y="1606143"/>
                    <a:pt x="1554124" y="1615430"/>
                  </a:cubicBezTo>
                  <a:cubicBezTo>
                    <a:pt x="1512845" y="1646389"/>
                    <a:pt x="1472083" y="1677864"/>
                    <a:pt x="1430805" y="1708822"/>
                  </a:cubicBezTo>
                  <a:cubicBezTo>
                    <a:pt x="1418938" y="1717594"/>
                    <a:pt x="1408618" y="1717594"/>
                    <a:pt x="1397266" y="1708306"/>
                  </a:cubicBezTo>
                  <a:cubicBezTo>
                    <a:pt x="1352892" y="1672704"/>
                    <a:pt x="1308003" y="1636585"/>
                    <a:pt x="1263628" y="1600467"/>
                  </a:cubicBezTo>
                  <a:cubicBezTo>
                    <a:pt x="1253825" y="1592727"/>
                    <a:pt x="1243505" y="1590147"/>
                    <a:pt x="1232154" y="1594275"/>
                  </a:cubicBezTo>
                  <a:cubicBezTo>
                    <a:pt x="1205839" y="1604079"/>
                    <a:pt x="1179524" y="1613883"/>
                    <a:pt x="1153725" y="1624202"/>
                  </a:cubicBezTo>
                  <a:cubicBezTo>
                    <a:pt x="1143406" y="1628330"/>
                    <a:pt x="1137214" y="1636070"/>
                    <a:pt x="1134634" y="1646905"/>
                  </a:cubicBezTo>
                  <a:cubicBezTo>
                    <a:pt x="1131022" y="1663932"/>
                    <a:pt x="1127411" y="1681475"/>
                    <a:pt x="1123798" y="1698503"/>
                  </a:cubicBezTo>
                  <a:cubicBezTo>
                    <a:pt x="1115027" y="1739781"/>
                    <a:pt x="1106771" y="1780543"/>
                    <a:pt x="1097999" y="1821821"/>
                  </a:cubicBezTo>
                  <a:cubicBezTo>
                    <a:pt x="1095420" y="1833689"/>
                    <a:pt x="1088196" y="1840913"/>
                    <a:pt x="1076329" y="1842460"/>
                  </a:cubicBezTo>
                  <a:cubicBezTo>
                    <a:pt x="1048982" y="1846072"/>
                    <a:pt x="1021635" y="1848652"/>
                    <a:pt x="994288" y="1851232"/>
                  </a:cubicBezTo>
                  <a:cubicBezTo>
                    <a:pt x="980873" y="1850200"/>
                    <a:pt x="970037" y="1851232"/>
                    <a:pt x="959201" y="1852264"/>
                  </a:cubicBezTo>
                  <a:close/>
                  <a:moveTo>
                    <a:pt x="928759" y="382245"/>
                  </a:moveTo>
                  <a:cubicBezTo>
                    <a:pt x="633620" y="381729"/>
                    <a:pt x="388015" y="619594"/>
                    <a:pt x="386983" y="921957"/>
                  </a:cubicBezTo>
                  <a:cubicBezTo>
                    <a:pt x="385951" y="1222772"/>
                    <a:pt x="627428" y="1464765"/>
                    <a:pt x="926695" y="1465797"/>
                  </a:cubicBezTo>
                  <a:cubicBezTo>
                    <a:pt x="1229058" y="1466829"/>
                    <a:pt x="1470019" y="1222772"/>
                    <a:pt x="1470535" y="924537"/>
                  </a:cubicBezTo>
                  <a:cubicBezTo>
                    <a:pt x="1470535" y="625270"/>
                    <a:pt x="1228026" y="381729"/>
                    <a:pt x="928759" y="382245"/>
                  </a:cubicBezTo>
                  <a:close/>
                </a:path>
              </a:pathLst>
            </a:custGeom>
            <a:solidFill>
              <a:schemeClr val="accent3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48" name="Frame 17">
              <a:extLst>
                <a:ext uri="{FF2B5EF4-FFF2-40B4-BE49-F238E27FC236}">
                  <a16:creationId xmlns:a16="http://schemas.microsoft.com/office/drawing/2014/main" id="{1BDC01D4-76DC-4437-8A9F-246FD3938584}"/>
                </a:ext>
              </a:extLst>
            </p:cNvPr>
            <p:cNvSpPr/>
            <p:nvPr/>
          </p:nvSpPr>
          <p:spPr>
            <a:xfrm>
              <a:off x="6606377" y="4462246"/>
              <a:ext cx="300276" cy="300275"/>
            </a:xfrm>
            <a:custGeom>
              <a:avLst/>
              <a:gdLst/>
              <a:ahLst/>
              <a:cxnLst/>
              <a:rect l="l" t="t" r="r" b="b"/>
              <a:pathLst>
                <a:path w="3240000" h="3240000">
                  <a:moveTo>
                    <a:pt x="415456" y="380544"/>
                  </a:moveTo>
                  <a:lnTo>
                    <a:pt x="415456" y="385333"/>
                  </a:lnTo>
                  <a:lnTo>
                    <a:pt x="385333" y="385333"/>
                  </a:lnTo>
                  <a:lnTo>
                    <a:pt x="385333" y="2854667"/>
                  </a:lnTo>
                  <a:lnTo>
                    <a:pt x="1529120" y="2854667"/>
                  </a:lnTo>
                  <a:cubicBezTo>
                    <a:pt x="1267123" y="2430711"/>
                    <a:pt x="997530" y="1721825"/>
                    <a:pt x="436017" y="1672600"/>
                  </a:cubicBezTo>
                  <a:lnTo>
                    <a:pt x="600235" y="1185112"/>
                  </a:lnTo>
                  <a:cubicBezTo>
                    <a:pt x="1132790" y="1359573"/>
                    <a:pt x="1278822" y="1550851"/>
                    <a:pt x="1544730" y="1923929"/>
                  </a:cubicBezTo>
                  <a:cubicBezTo>
                    <a:pt x="1789452" y="1379400"/>
                    <a:pt x="1927092" y="1088696"/>
                    <a:pt x="2233403" y="596568"/>
                  </a:cubicBezTo>
                  <a:lnTo>
                    <a:pt x="2770666" y="596568"/>
                  </a:lnTo>
                  <a:cubicBezTo>
                    <a:pt x="2331495" y="1220469"/>
                    <a:pt x="1907612" y="2113878"/>
                    <a:pt x="1578489" y="2854667"/>
                  </a:cubicBezTo>
                  <a:lnTo>
                    <a:pt x="2854667" y="2854667"/>
                  </a:lnTo>
                  <a:lnTo>
                    <a:pt x="2854667" y="596568"/>
                  </a:lnTo>
                  <a:lnTo>
                    <a:pt x="2858395" y="596568"/>
                  </a:lnTo>
                  <a:lnTo>
                    <a:pt x="2858395" y="380544"/>
                  </a:lnTo>
                  <a:close/>
                  <a:moveTo>
                    <a:pt x="0" y="0"/>
                  </a:moveTo>
                  <a:lnTo>
                    <a:pt x="3240000" y="0"/>
                  </a:lnTo>
                  <a:lnTo>
                    <a:pt x="3240000" y="3240000"/>
                  </a:lnTo>
                  <a:lnTo>
                    <a:pt x="0" y="324000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949" name="Freeform: Shape 7">
              <a:extLst>
                <a:ext uri="{FF2B5EF4-FFF2-40B4-BE49-F238E27FC236}">
                  <a16:creationId xmlns:a16="http://schemas.microsoft.com/office/drawing/2014/main" id="{5CDE2A00-2513-4D15-B800-BC9B35794DC1}"/>
                </a:ext>
              </a:extLst>
            </p:cNvPr>
            <p:cNvSpPr/>
            <p:nvPr/>
          </p:nvSpPr>
          <p:spPr>
            <a:xfrm>
              <a:off x="6049726" y="3863958"/>
              <a:ext cx="1413578" cy="1405721"/>
            </a:xfrm>
            <a:custGeom>
              <a:avLst/>
              <a:gdLst>
                <a:gd name="connsiteX0" fmla="*/ 959201 w 1857518"/>
                <a:gd name="connsiteY0" fmla="*/ 1852264 h 1847198"/>
                <a:gd name="connsiteX1" fmla="*/ 910700 w 1857518"/>
                <a:gd name="connsiteY1" fmla="*/ 1852264 h 1847198"/>
                <a:gd name="connsiteX2" fmla="*/ 891608 w 1857518"/>
                <a:gd name="connsiteY2" fmla="*/ 1830593 h 1847198"/>
                <a:gd name="connsiteX3" fmla="*/ 838463 w 1857518"/>
                <a:gd name="connsiteY3" fmla="*/ 1669608 h 1847198"/>
                <a:gd name="connsiteX4" fmla="*/ 813180 w 1857518"/>
                <a:gd name="connsiteY4" fmla="*/ 1646905 h 1847198"/>
                <a:gd name="connsiteX5" fmla="*/ 730624 w 1857518"/>
                <a:gd name="connsiteY5" fmla="*/ 1628330 h 1847198"/>
                <a:gd name="connsiteX6" fmla="*/ 693990 w 1857518"/>
                <a:gd name="connsiteY6" fmla="*/ 1639165 h 1847198"/>
                <a:gd name="connsiteX7" fmla="*/ 573251 w 1857518"/>
                <a:gd name="connsiteY7" fmla="*/ 1761452 h 1847198"/>
                <a:gd name="connsiteX8" fmla="*/ 542292 w 1857518"/>
                <a:gd name="connsiteY8" fmla="*/ 1766612 h 1847198"/>
                <a:gd name="connsiteX9" fmla="*/ 412782 w 1857518"/>
                <a:gd name="connsiteY9" fmla="*/ 1693859 h 1847198"/>
                <a:gd name="connsiteX10" fmla="*/ 398334 w 1857518"/>
                <a:gd name="connsiteY10" fmla="*/ 1660836 h 1847198"/>
                <a:gd name="connsiteX11" fmla="*/ 440644 w 1857518"/>
                <a:gd name="connsiteY11" fmla="*/ 1494176 h 1847198"/>
                <a:gd name="connsiteX12" fmla="*/ 432904 w 1857518"/>
                <a:gd name="connsiteY12" fmla="*/ 1462185 h 1847198"/>
                <a:gd name="connsiteX13" fmla="*/ 370471 w 1857518"/>
                <a:gd name="connsiteY13" fmla="*/ 1397172 h 1847198"/>
                <a:gd name="connsiteX14" fmla="*/ 340545 w 1857518"/>
                <a:gd name="connsiteY14" fmla="*/ 1388400 h 1847198"/>
                <a:gd name="connsiteX15" fmla="*/ 310618 w 1857518"/>
                <a:gd name="connsiteY15" fmla="*/ 1395108 h 1847198"/>
                <a:gd name="connsiteX16" fmla="*/ 170273 w 1857518"/>
                <a:gd name="connsiteY16" fmla="*/ 1426583 h 1847198"/>
                <a:gd name="connsiteX17" fmla="*/ 141377 w 1857518"/>
                <a:gd name="connsiteY17" fmla="*/ 1413683 h 1847198"/>
                <a:gd name="connsiteX18" fmla="*/ 70689 w 1857518"/>
                <a:gd name="connsiteY18" fmla="*/ 1276949 h 1847198"/>
                <a:gd name="connsiteX19" fmla="*/ 75848 w 1857518"/>
                <a:gd name="connsiteY19" fmla="*/ 1247539 h 1847198"/>
                <a:gd name="connsiteX20" fmla="*/ 206391 w 1857518"/>
                <a:gd name="connsiteY20" fmla="*/ 1126284 h 1847198"/>
                <a:gd name="connsiteX21" fmla="*/ 216710 w 1857518"/>
                <a:gd name="connsiteY21" fmla="*/ 1096873 h 1847198"/>
                <a:gd name="connsiteX22" fmla="*/ 201231 w 1857518"/>
                <a:gd name="connsiteY22" fmla="*/ 1012769 h 1847198"/>
                <a:gd name="connsiteX23" fmla="*/ 181108 w 1857518"/>
                <a:gd name="connsiteY23" fmla="*/ 989034 h 1847198"/>
                <a:gd name="connsiteX24" fmla="*/ 67077 w 1857518"/>
                <a:gd name="connsiteY24" fmla="*/ 947240 h 1847198"/>
                <a:gd name="connsiteX25" fmla="*/ 0 w 1857518"/>
                <a:gd name="connsiteY25" fmla="*/ 921957 h 1847198"/>
                <a:gd name="connsiteX26" fmla="*/ 0 w 1857518"/>
                <a:gd name="connsiteY26" fmla="*/ 893062 h 1847198"/>
                <a:gd name="connsiteX27" fmla="*/ 4643 w 1857518"/>
                <a:gd name="connsiteY27" fmla="*/ 842496 h 1847198"/>
                <a:gd name="connsiteX28" fmla="*/ 17543 w 1857518"/>
                <a:gd name="connsiteY28" fmla="*/ 743945 h 1847198"/>
                <a:gd name="connsiteX29" fmla="*/ 38182 w 1857518"/>
                <a:gd name="connsiteY29" fmla="*/ 723305 h 1847198"/>
                <a:gd name="connsiteX30" fmla="*/ 214131 w 1857518"/>
                <a:gd name="connsiteY30" fmla="*/ 691315 h 1847198"/>
                <a:gd name="connsiteX31" fmla="*/ 239929 w 1857518"/>
                <a:gd name="connsiteY31" fmla="*/ 671192 h 1847198"/>
                <a:gd name="connsiteX32" fmla="*/ 266760 w 1857518"/>
                <a:gd name="connsiteY32" fmla="*/ 606695 h 1847198"/>
                <a:gd name="connsiteX33" fmla="*/ 262116 w 1857518"/>
                <a:gd name="connsiteY33" fmla="*/ 570060 h 1847198"/>
                <a:gd name="connsiteX34" fmla="*/ 159437 w 1857518"/>
                <a:gd name="connsiteY34" fmla="*/ 434874 h 1847198"/>
                <a:gd name="connsiteX35" fmla="*/ 159953 w 1857518"/>
                <a:gd name="connsiteY35" fmla="*/ 401336 h 1847198"/>
                <a:gd name="connsiteX36" fmla="*/ 259536 w 1857518"/>
                <a:gd name="connsiteY36" fmla="*/ 278017 h 1847198"/>
                <a:gd name="connsiteX37" fmla="*/ 294623 w 1857518"/>
                <a:gd name="connsiteY37" fmla="*/ 268729 h 1847198"/>
                <a:gd name="connsiteX38" fmla="*/ 457672 w 1857518"/>
                <a:gd name="connsiteY38" fmla="*/ 336322 h 1847198"/>
                <a:gd name="connsiteX39" fmla="*/ 489146 w 1857518"/>
                <a:gd name="connsiteY39" fmla="*/ 333743 h 1847198"/>
                <a:gd name="connsiteX40" fmla="*/ 540744 w 1857518"/>
                <a:gd name="connsiteY40" fmla="*/ 298140 h 1847198"/>
                <a:gd name="connsiteX41" fmla="*/ 553127 w 1857518"/>
                <a:gd name="connsiteY41" fmla="*/ 273889 h 1847198"/>
                <a:gd name="connsiteX42" fmla="*/ 552096 w 1857518"/>
                <a:gd name="connsiteY42" fmla="*/ 255830 h 1847198"/>
                <a:gd name="connsiteX43" fmla="*/ 545904 w 1857518"/>
                <a:gd name="connsiteY43" fmla="*/ 175854 h 1847198"/>
                <a:gd name="connsiteX44" fmla="*/ 539712 w 1857518"/>
                <a:gd name="connsiteY44" fmla="*/ 95877 h 1847198"/>
                <a:gd name="connsiteX45" fmla="*/ 556739 w 1857518"/>
                <a:gd name="connsiteY45" fmla="*/ 69562 h 1847198"/>
                <a:gd name="connsiteX46" fmla="*/ 716176 w 1857518"/>
                <a:gd name="connsiteY46" fmla="*/ 15901 h 1847198"/>
                <a:gd name="connsiteX47" fmla="*/ 726496 w 1857518"/>
                <a:gd name="connsiteY47" fmla="*/ 14353 h 1847198"/>
                <a:gd name="connsiteX48" fmla="*/ 748167 w 1857518"/>
                <a:gd name="connsiteY48" fmla="*/ 28800 h 1847198"/>
                <a:gd name="connsiteX49" fmla="*/ 847750 w 1857518"/>
                <a:gd name="connsiteY49" fmla="*/ 172758 h 1847198"/>
                <a:gd name="connsiteX50" fmla="*/ 878709 w 1857518"/>
                <a:gd name="connsiteY50" fmla="*/ 187721 h 1847198"/>
                <a:gd name="connsiteX51" fmla="*/ 931855 w 1857518"/>
                <a:gd name="connsiteY51" fmla="*/ 185657 h 1847198"/>
                <a:gd name="connsiteX52" fmla="*/ 948366 w 1857518"/>
                <a:gd name="connsiteY52" fmla="*/ 177401 h 1847198"/>
                <a:gd name="connsiteX53" fmla="*/ 954042 w 1857518"/>
                <a:gd name="connsiteY53" fmla="*/ 169146 h 1847198"/>
                <a:gd name="connsiteX54" fmla="*/ 979840 w 1857518"/>
                <a:gd name="connsiteY54" fmla="*/ 121676 h 1847198"/>
                <a:gd name="connsiteX55" fmla="*/ 1037630 w 1857518"/>
                <a:gd name="connsiteY55" fmla="*/ 13837 h 1847198"/>
                <a:gd name="connsiteX56" fmla="*/ 1066525 w 1857518"/>
                <a:gd name="connsiteY56" fmla="*/ 937 h 1847198"/>
                <a:gd name="connsiteX57" fmla="*/ 1233702 w 1857518"/>
                <a:gd name="connsiteY57" fmla="*/ 40667 h 1847198"/>
                <a:gd name="connsiteX58" fmla="*/ 1253309 w 1857518"/>
                <a:gd name="connsiteY58" fmla="*/ 64918 h 1847198"/>
                <a:gd name="connsiteX59" fmla="*/ 1254341 w 1857518"/>
                <a:gd name="connsiteY59" fmla="*/ 85042 h 1847198"/>
                <a:gd name="connsiteX60" fmla="*/ 1258468 w 1857518"/>
                <a:gd name="connsiteY60" fmla="*/ 209908 h 1847198"/>
                <a:gd name="connsiteX61" fmla="*/ 1260016 w 1857518"/>
                <a:gd name="connsiteY61" fmla="*/ 244478 h 1847198"/>
                <a:gd name="connsiteX62" fmla="*/ 1276012 w 1857518"/>
                <a:gd name="connsiteY62" fmla="*/ 270277 h 1847198"/>
                <a:gd name="connsiteX63" fmla="*/ 1313678 w 1857518"/>
                <a:gd name="connsiteY63" fmla="*/ 291948 h 1847198"/>
                <a:gd name="connsiteX64" fmla="*/ 1349797 w 1857518"/>
                <a:gd name="connsiteY64" fmla="*/ 291948 h 1847198"/>
                <a:gd name="connsiteX65" fmla="*/ 1502526 w 1857518"/>
                <a:gd name="connsiteY65" fmla="*/ 206812 h 1847198"/>
                <a:gd name="connsiteX66" fmla="*/ 1535033 w 1857518"/>
                <a:gd name="connsiteY66" fmla="*/ 211456 h 1847198"/>
                <a:gd name="connsiteX67" fmla="*/ 1653707 w 1857518"/>
                <a:gd name="connsiteY67" fmla="*/ 332711 h 1847198"/>
                <a:gd name="connsiteX68" fmla="*/ 1657835 w 1857518"/>
                <a:gd name="connsiteY68" fmla="*/ 366249 h 1847198"/>
                <a:gd name="connsiteX69" fmla="*/ 1569087 w 1857518"/>
                <a:gd name="connsiteY69" fmla="*/ 515883 h 1847198"/>
                <a:gd name="connsiteX70" fmla="*/ 1568571 w 1857518"/>
                <a:gd name="connsiteY70" fmla="*/ 550453 h 1847198"/>
                <a:gd name="connsiteX71" fmla="*/ 1591274 w 1857518"/>
                <a:gd name="connsiteY71" fmla="*/ 592247 h 1847198"/>
                <a:gd name="connsiteX72" fmla="*/ 1617589 w 1857518"/>
                <a:gd name="connsiteY72" fmla="*/ 608759 h 1847198"/>
                <a:gd name="connsiteX73" fmla="*/ 1676926 w 1857518"/>
                <a:gd name="connsiteY73" fmla="*/ 612886 h 1847198"/>
                <a:gd name="connsiteX74" fmla="*/ 1797665 w 1857518"/>
                <a:gd name="connsiteY74" fmla="*/ 620626 h 1847198"/>
                <a:gd name="connsiteX75" fmla="*/ 1820884 w 1857518"/>
                <a:gd name="connsiteY75" fmla="*/ 640233 h 1847198"/>
                <a:gd name="connsiteX76" fmla="*/ 1857518 w 1857518"/>
                <a:gd name="connsiteY76" fmla="*/ 808442 h 1847198"/>
                <a:gd name="connsiteX77" fmla="*/ 1851842 w 1857518"/>
                <a:gd name="connsiteY77" fmla="*/ 829081 h 1847198"/>
                <a:gd name="connsiteX78" fmla="*/ 1841523 w 1857518"/>
                <a:gd name="connsiteY78" fmla="*/ 836305 h 1847198"/>
                <a:gd name="connsiteX79" fmla="*/ 1686214 w 1857518"/>
                <a:gd name="connsiteY79" fmla="*/ 913701 h 1847198"/>
                <a:gd name="connsiteX80" fmla="*/ 1668670 w 1857518"/>
                <a:gd name="connsiteY80" fmla="*/ 940016 h 1847198"/>
                <a:gd name="connsiteX81" fmla="*/ 1665059 w 1857518"/>
                <a:gd name="connsiteY81" fmla="*/ 998322 h 1847198"/>
                <a:gd name="connsiteX82" fmla="*/ 1678474 w 1857518"/>
                <a:gd name="connsiteY82" fmla="*/ 1026184 h 1847198"/>
                <a:gd name="connsiteX83" fmla="*/ 1821916 w 1857518"/>
                <a:gd name="connsiteY83" fmla="*/ 1131960 h 1847198"/>
                <a:gd name="connsiteX84" fmla="*/ 1831720 w 1857518"/>
                <a:gd name="connsiteY84" fmla="*/ 1163950 h 1847198"/>
                <a:gd name="connsiteX85" fmla="*/ 1805404 w 1857518"/>
                <a:gd name="connsiteY85" fmla="*/ 1236703 h 1847198"/>
                <a:gd name="connsiteX86" fmla="*/ 1775478 w 1857518"/>
                <a:gd name="connsiteY86" fmla="*/ 1317711 h 1847198"/>
                <a:gd name="connsiteX87" fmla="*/ 1750195 w 1857518"/>
                <a:gd name="connsiteY87" fmla="*/ 1334223 h 1847198"/>
                <a:gd name="connsiteX88" fmla="*/ 1685698 w 1857518"/>
                <a:gd name="connsiteY88" fmla="*/ 1327515 h 1847198"/>
                <a:gd name="connsiteX89" fmla="*/ 1574247 w 1857518"/>
                <a:gd name="connsiteY89" fmla="*/ 1315648 h 1847198"/>
                <a:gd name="connsiteX90" fmla="*/ 1545868 w 1857518"/>
                <a:gd name="connsiteY90" fmla="*/ 1328547 h 1847198"/>
                <a:gd name="connsiteX91" fmla="*/ 1505622 w 1857518"/>
                <a:gd name="connsiteY91" fmla="*/ 1383241 h 1847198"/>
                <a:gd name="connsiteX92" fmla="*/ 1500978 w 1857518"/>
                <a:gd name="connsiteY92" fmla="*/ 1417811 h 1847198"/>
                <a:gd name="connsiteX93" fmla="*/ 1563411 w 1857518"/>
                <a:gd name="connsiteY93" fmla="*/ 1581892 h 1847198"/>
                <a:gd name="connsiteX94" fmla="*/ 1554124 w 1857518"/>
                <a:gd name="connsiteY94" fmla="*/ 1615430 h 1847198"/>
                <a:gd name="connsiteX95" fmla="*/ 1430805 w 1857518"/>
                <a:gd name="connsiteY95" fmla="*/ 1708822 h 1847198"/>
                <a:gd name="connsiteX96" fmla="*/ 1397266 w 1857518"/>
                <a:gd name="connsiteY96" fmla="*/ 1708306 h 1847198"/>
                <a:gd name="connsiteX97" fmla="*/ 1263628 w 1857518"/>
                <a:gd name="connsiteY97" fmla="*/ 1600467 h 1847198"/>
                <a:gd name="connsiteX98" fmla="*/ 1232154 w 1857518"/>
                <a:gd name="connsiteY98" fmla="*/ 1594275 h 1847198"/>
                <a:gd name="connsiteX99" fmla="*/ 1153725 w 1857518"/>
                <a:gd name="connsiteY99" fmla="*/ 1624202 h 1847198"/>
                <a:gd name="connsiteX100" fmla="*/ 1134634 w 1857518"/>
                <a:gd name="connsiteY100" fmla="*/ 1646905 h 1847198"/>
                <a:gd name="connsiteX101" fmla="*/ 1123798 w 1857518"/>
                <a:gd name="connsiteY101" fmla="*/ 1698503 h 1847198"/>
                <a:gd name="connsiteX102" fmla="*/ 1097999 w 1857518"/>
                <a:gd name="connsiteY102" fmla="*/ 1821821 h 1847198"/>
                <a:gd name="connsiteX103" fmla="*/ 1076329 w 1857518"/>
                <a:gd name="connsiteY103" fmla="*/ 1842460 h 1847198"/>
                <a:gd name="connsiteX104" fmla="*/ 994288 w 1857518"/>
                <a:gd name="connsiteY104" fmla="*/ 1851232 h 1847198"/>
                <a:gd name="connsiteX105" fmla="*/ 959201 w 1857518"/>
                <a:gd name="connsiteY105" fmla="*/ 1852264 h 1847198"/>
                <a:gd name="connsiteX106" fmla="*/ 928759 w 1857518"/>
                <a:gd name="connsiteY106" fmla="*/ 382245 h 1847198"/>
                <a:gd name="connsiteX107" fmla="*/ 386983 w 1857518"/>
                <a:gd name="connsiteY107" fmla="*/ 921957 h 1847198"/>
                <a:gd name="connsiteX108" fmla="*/ 926695 w 1857518"/>
                <a:gd name="connsiteY108" fmla="*/ 1465797 h 1847198"/>
                <a:gd name="connsiteX109" fmla="*/ 1470535 w 1857518"/>
                <a:gd name="connsiteY109" fmla="*/ 924537 h 1847198"/>
                <a:gd name="connsiteX110" fmla="*/ 928759 w 1857518"/>
                <a:gd name="connsiteY110" fmla="*/ 382245 h 1847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</a:cxnLst>
              <a:rect l="l" t="t" r="r" b="b"/>
              <a:pathLst>
                <a:path w="1857518" h="1847198">
                  <a:moveTo>
                    <a:pt x="959201" y="1852264"/>
                  </a:moveTo>
                  <a:cubicBezTo>
                    <a:pt x="943206" y="1852264"/>
                    <a:pt x="927211" y="1852264"/>
                    <a:pt x="910700" y="1852264"/>
                  </a:cubicBezTo>
                  <a:cubicBezTo>
                    <a:pt x="900380" y="1848652"/>
                    <a:pt x="894704" y="1840913"/>
                    <a:pt x="891608" y="1830593"/>
                  </a:cubicBezTo>
                  <a:cubicBezTo>
                    <a:pt x="874065" y="1776931"/>
                    <a:pt x="856006" y="1723270"/>
                    <a:pt x="838463" y="1669608"/>
                  </a:cubicBezTo>
                  <a:cubicBezTo>
                    <a:pt x="834335" y="1657224"/>
                    <a:pt x="826080" y="1649485"/>
                    <a:pt x="813180" y="1646905"/>
                  </a:cubicBezTo>
                  <a:cubicBezTo>
                    <a:pt x="785833" y="1640713"/>
                    <a:pt x="757970" y="1635037"/>
                    <a:pt x="730624" y="1628330"/>
                  </a:cubicBezTo>
                  <a:cubicBezTo>
                    <a:pt x="716176" y="1624718"/>
                    <a:pt x="704309" y="1628330"/>
                    <a:pt x="693990" y="1639165"/>
                  </a:cubicBezTo>
                  <a:cubicBezTo>
                    <a:pt x="654259" y="1680443"/>
                    <a:pt x="613497" y="1720690"/>
                    <a:pt x="573251" y="1761452"/>
                  </a:cubicBezTo>
                  <a:cubicBezTo>
                    <a:pt x="563963" y="1770739"/>
                    <a:pt x="553127" y="1772804"/>
                    <a:pt x="542292" y="1766612"/>
                  </a:cubicBezTo>
                  <a:cubicBezTo>
                    <a:pt x="498950" y="1742361"/>
                    <a:pt x="456123" y="1718110"/>
                    <a:pt x="412782" y="1693859"/>
                  </a:cubicBezTo>
                  <a:cubicBezTo>
                    <a:pt x="397818" y="1685603"/>
                    <a:pt x="394206" y="1676832"/>
                    <a:pt x="398334" y="1660836"/>
                  </a:cubicBezTo>
                  <a:cubicBezTo>
                    <a:pt x="412265" y="1605111"/>
                    <a:pt x="426713" y="1549901"/>
                    <a:pt x="440644" y="1494176"/>
                  </a:cubicBezTo>
                  <a:cubicBezTo>
                    <a:pt x="443741" y="1482308"/>
                    <a:pt x="441676" y="1471473"/>
                    <a:pt x="432904" y="1462185"/>
                  </a:cubicBezTo>
                  <a:cubicBezTo>
                    <a:pt x="412265" y="1440514"/>
                    <a:pt x="391110" y="1418843"/>
                    <a:pt x="370471" y="1397172"/>
                  </a:cubicBezTo>
                  <a:cubicBezTo>
                    <a:pt x="362216" y="1388400"/>
                    <a:pt x="351896" y="1385820"/>
                    <a:pt x="340545" y="1388400"/>
                  </a:cubicBezTo>
                  <a:cubicBezTo>
                    <a:pt x="330226" y="1390464"/>
                    <a:pt x="320422" y="1393044"/>
                    <a:pt x="310618" y="1395108"/>
                  </a:cubicBezTo>
                  <a:cubicBezTo>
                    <a:pt x="263664" y="1405428"/>
                    <a:pt x="217226" y="1416263"/>
                    <a:pt x="170273" y="1426583"/>
                  </a:cubicBezTo>
                  <a:cubicBezTo>
                    <a:pt x="157373" y="1429679"/>
                    <a:pt x="147054" y="1425035"/>
                    <a:pt x="141377" y="1413683"/>
                  </a:cubicBezTo>
                  <a:cubicBezTo>
                    <a:pt x="117642" y="1368277"/>
                    <a:pt x="94423" y="1322355"/>
                    <a:pt x="70689" y="1276949"/>
                  </a:cubicBezTo>
                  <a:cubicBezTo>
                    <a:pt x="65529" y="1266630"/>
                    <a:pt x="67593" y="1255278"/>
                    <a:pt x="75848" y="1247539"/>
                  </a:cubicBezTo>
                  <a:cubicBezTo>
                    <a:pt x="119191" y="1207292"/>
                    <a:pt x="163049" y="1166530"/>
                    <a:pt x="206391" y="1126284"/>
                  </a:cubicBezTo>
                  <a:cubicBezTo>
                    <a:pt x="215162" y="1118544"/>
                    <a:pt x="218258" y="1108225"/>
                    <a:pt x="216710" y="1096873"/>
                  </a:cubicBezTo>
                  <a:cubicBezTo>
                    <a:pt x="211551" y="1069010"/>
                    <a:pt x="206391" y="1040631"/>
                    <a:pt x="201231" y="1012769"/>
                  </a:cubicBezTo>
                  <a:cubicBezTo>
                    <a:pt x="199167" y="1000901"/>
                    <a:pt x="192459" y="993162"/>
                    <a:pt x="181108" y="989034"/>
                  </a:cubicBezTo>
                  <a:cubicBezTo>
                    <a:pt x="142925" y="975103"/>
                    <a:pt x="104743" y="961171"/>
                    <a:pt x="67077" y="947240"/>
                  </a:cubicBezTo>
                  <a:cubicBezTo>
                    <a:pt x="44890" y="938984"/>
                    <a:pt x="22187" y="931760"/>
                    <a:pt x="0" y="921957"/>
                  </a:cubicBezTo>
                  <a:cubicBezTo>
                    <a:pt x="0" y="912153"/>
                    <a:pt x="0" y="902866"/>
                    <a:pt x="0" y="893062"/>
                  </a:cubicBezTo>
                  <a:cubicBezTo>
                    <a:pt x="1548" y="876035"/>
                    <a:pt x="3096" y="859524"/>
                    <a:pt x="4643" y="842496"/>
                  </a:cubicBezTo>
                  <a:cubicBezTo>
                    <a:pt x="7740" y="809474"/>
                    <a:pt x="12383" y="776451"/>
                    <a:pt x="17543" y="743945"/>
                  </a:cubicBezTo>
                  <a:cubicBezTo>
                    <a:pt x="19091" y="733109"/>
                    <a:pt x="26831" y="725369"/>
                    <a:pt x="38182" y="723305"/>
                  </a:cubicBezTo>
                  <a:cubicBezTo>
                    <a:pt x="97003" y="712470"/>
                    <a:pt x="155309" y="702150"/>
                    <a:pt x="214131" y="691315"/>
                  </a:cubicBezTo>
                  <a:cubicBezTo>
                    <a:pt x="226514" y="689251"/>
                    <a:pt x="234770" y="682543"/>
                    <a:pt x="239929" y="671192"/>
                  </a:cubicBezTo>
                  <a:cubicBezTo>
                    <a:pt x="248701" y="649521"/>
                    <a:pt x="257989" y="627850"/>
                    <a:pt x="266760" y="606695"/>
                  </a:cubicBezTo>
                  <a:cubicBezTo>
                    <a:pt x="272436" y="593279"/>
                    <a:pt x="270888" y="581928"/>
                    <a:pt x="262116" y="570060"/>
                  </a:cubicBezTo>
                  <a:cubicBezTo>
                    <a:pt x="227546" y="525170"/>
                    <a:pt x="193492" y="479764"/>
                    <a:pt x="159437" y="434874"/>
                  </a:cubicBezTo>
                  <a:cubicBezTo>
                    <a:pt x="150665" y="423007"/>
                    <a:pt x="150665" y="412687"/>
                    <a:pt x="159953" y="401336"/>
                  </a:cubicBezTo>
                  <a:cubicBezTo>
                    <a:pt x="192975" y="360058"/>
                    <a:pt x="225998" y="319295"/>
                    <a:pt x="259536" y="278017"/>
                  </a:cubicBezTo>
                  <a:cubicBezTo>
                    <a:pt x="270372" y="265118"/>
                    <a:pt x="279144" y="262538"/>
                    <a:pt x="294623" y="268729"/>
                  </a:cubicBezTo>
                  <a:cubicBezTo>
                    <a:pt x="348801" y="291433"/>
                    <a:pt x="402978" y="313620"/>
                    <a:pt x="457672" y="336322"/>
                  </a:cubicBezTo>
                  <a:cubicBezTo>
                    <a:pt x="468507" y="340966"/>
                    <a:pt x="479342" y="340450"/>
                    <a:pt x="489146" y="333743"/>
                  </a:cubicBezTo>
                  <a:cubicBezTo>
                    <a:pt x="506690" y="321875"/>
                    <a:pt x="523717" y="310008"/>
                    <a:pt x="540744" y="298140"/>
                  </a:cubicBezTo>
                  <a:cubicBezTo>
                    <a:pt x="548999" y="292464"/>
                    <a:pt x="553127" y="284209"/>
                    <a:pt x="553127" y="273889"/>
                  </a:cubicBezTo>
                  <a:cubicBezTo>
                    <a:pt x="553127" y="267697"/>
                    <a:pt x="552612" y="261506"/>
                    <a:pt x="552096" y="255830"/>
                  </a:cubicBezTo>
                  <a:cubicBezTo>
                    <a:pt x="550032" y="228999"/>
                    <a:pt x="547968" y="202684"/>
                    <a:pt x="545904" y="175854"/>
                  </a:cubicBezTo>
                  <a:cubicBezTo>
                    <a:pt x="543840" y="149023"/>
                    <a:pt x="541776" y="122708"/>
                    <a:pt x="539712" y="95877"/>
                  </a:cubicBezTo>
                  <a:cubicBezTo>
                    <a:pt x="538680" y="83493"/>
                    <a:pt x="544872" y="73690"/>
                    <a:pt x="556739" y="69562"/>
                  </a:cubicBezTo>
                  <a:cubicBezTo>
                    <a:pt x="609885" y="51503"/>
                    <a:pt x="663031" y="33444"/>
                    <a:pt x="716176" y="15901"/>
                  </a:cubicBezTo>
                  <a:cubicBezTo>
                    <a:pt x="719788" y="14869"/>
                    <a:pt x="722884" y="14353"/>
                    <a:pt x="726496" y="14353"/>
                  </a:cubicBezTo>
                  <a:cubicBezTo>
                    <a:pt x="736299" y="14869"/>
                    <a:pt x="742491" y="21060"/>
                    <a:pt x="748167" y="28800"/>
                  </a:cubicBezTo>
                  <a:cubicBezTo>
                    <a:pt x="781189" y="76786"/>
                    <a:pt x="814728" y="124772"/>
                    <a:pt x="847750" y="172758"/>
                  </a:cubicBezTo>
                  <a:cubicBezTo>
                    <a:pt x="855490" y="183593"/>
                    <a:pt x="865810" y="188753"/>
                    <a:pt x="878709" y="187721"/>
                  </a:cubicBezTo>
                  <a:cubicBezTo>
                    <a:pt x="896252" y="186173"/>
                    <a:pt x="914312" y="185657"/>
                    <a:pt x="931855" y="185657"/>
                  </a:cubicBezTo>
                  <a:cubicBezTo>
                    <a:pt x="939079" y="185657"/>
                    <a:pt x="944239" y="183077"/>
                    <a:pt x="948366" y="177401"/>
                  </a:cubicBezTo>
                  <a:cubicBezTo>
                    <a:pt x="950430" y="174822"/>
                    <a:pt x="952494" y="171726"/>
                    <a:pt x="954042" y="169146"/>
                  </a:cubicBezTo>
                  <a:cubicBezTo>
                    <a:pt x="962814" y="153150"/>
                    <a:pt x="971069" y="137155"/>
                    <a:pt x="979840" y="121676"/>
                  </a:cubicBezTo>
                  <a:cubicBezTo>
                    <a:pt x="998932" y="85558"/>
                    <a:pt x="1018539" y="49955"/>
                    <a:pt x="1037630" y="13837"/>
                  </a:cubicBezTo>
                  <a:cubicBezTo>
                    <a:pt x="1043822" y="2485"/>
                    <a:pt x="1053626" y="-2159"/>
                    <a:pt x="1066525" y="937"/>
                  </a:cubicBezTo>
                  <a:cubicBezTo>
                    <a:pt x="1122251" y="14353"/>
                    <a:pt x="1177976" y="27252"/>
                    <a:pt x="1233702" y="40667"/>
                  </a:cubicBezTo>
                  <a:cubicBezTo>
                    <a:pt x="1245569" y="43763"/>
                    <a:pt x="1252793" y="52535"/>
                    <a:pt x="1253309" y="64918"/>
                  </a:cubicBezTo>
                  <a:cubicBezTo>
                    <a:pt x="1253825" y="71626"/>
                    <a:pt x="1253825" y="78334"/>
                    <a:pt x="1254341" y="85042"/>
                  </a:cubicBezTo>
                  <a:cubicBezTo>
                    <a:pt x="1255888" y="126836"/>
                    <a:pt x="1256921" y="168630"/>
                    <a:pt x="1258468" y="209908"/>
                  </a:cubicBezTo>
                  <a:cubicBezTo>
                    <a:pt x="1258985" y="221260"/>
                    <a:pt x="1259501" y="233127"/>
                    <a:pt x="1260016" y="244478"/>
                  </a:cubicBezTo>
                  <a:cubicBezTo>
                    <a:pt x="1260532" y="255830"/>
                    <a:pt x="1266208" y="264602"/>
                    <a:pt x="1276012" y="270277"/>
                  </a:cubicBezTo>
                  <a:cubicBezTo>
                    <a:pt x="1288395" y="277501"/>
                    <a:pt x="1301295" y="284209"/>
                    <a:pt x="1313678" y="291948"/>
                  </a:cubicBezTo>
                  <a:cubicBezTo>
                    <a:pt x="1326062" y="299172"/>
                    <a:pt x="1337413" y="298656"/>
                    <a:pt x="1349797" y="291948"/>
                  </a:cubicBezTo>
                  <a:cubicBezTo>
                    <a:pt x="1400879" y="263570"/>
                    <a:pt x="1451444" y="235191"/>
                    <a:pt x="1502526" y="206812"/>
                  </a:cubicBezTo>
                  <a:cubicBezTo>
                    <a:pt x="1514394" y="200105"/>
                    <a:pt x="1525745" y="202168"/>
                    <a:pt x="1535033" y="211456"/>
                  </a:cubicBezTo>
                  <a:cubicBezTo>
                    <a:pt x="1574763" y="251702"/>
                    <a:pt x="1613977" y="292464"/>
                    <a:pt x="1653707" y="332711"/>
                  </a:cubicBezTo>
                  <a:cubicBezTo>
                    <a:pt x="1664027" y="343546"/>
                    <a:pt x="1665575" y="353350"/>
                    <a:pt x="1657835" y="366249"/>
                  </a:cubicBezTo>
                  <a:cubicBezTo>
                    <a:pt x="1628424" y="416299"/>
                    <a:pt x="1598497" y="465833"/>
                    <a:pt x="1569087" y="515883"/>
                  </a:cubicBezTo>
                  <a:cubicBezTo>
                    <a:pt x="1562379" y="527234"/>
                    <a:pt x="1561863" y="539102"/>
                    <a:pt x="1568571" y="550453"/>
                  </a:cubicBezTo>
                  <a:cubicBezTo>
                    <a:pt x="1576311" y="564384"/>
                    <a:pt x="1583534" y="578316"/>
                    <a:pt x="1591274" y="592247"/>
                  </a:cubicBezTo>
                  <a:cubicBezTo>
                    <a:pt x="1596950" y="602567"/>
                    <a:pt x="1605721" y="608243"/>
                    <a:pt x="1617589" y="608759"/>
                  </a:cubicBezTo>
                  <a:cubicBezTo>
                    <a:pt x="1637196" y="610307"/>
                    <a:pt x="1657319" y="611339"/>
                    <a:pt x="1676926" y="612886"/>
                  </a:cubicBezTo>
                  <a:cubicBezTo>
                    <a:pt x="1717172" y="615466"/>
                    <a:pt x="1757419" y="618046"/>
                    <a:pt x="1797665" y="620626"/>
                  </a:cubicBezTo>
                  <a:cubicBezTo>
                    <a:pt x="1809016" y="621142"/>
                    <a:pt x="1818304" y="628882"/>
                    <a:pt x="1820884" y="640233"/>
                  </a:cubicBezTo>
                  <a:cubicBezTo>
                    <a:pt x="1833267" y="695959"/>
                    <a:pt x="1845135" y="752200"/>
                    <a:pt x="1857518" y="808442"/>
                  </a:cubicBezTo>
                  <a:cubicBezTo>
                    <a:pt x="1859066" y="816181"/>
                    <a:pt x="1857002" y="822889"/>
                    <a:pt x="1851842" y="829081"/>
                  </a:cubicBezTo>
                  <a:cubicBezTo>
                    <a:pt x="1849262" y="832177"/>
                    <a:pt x="1845135" y="834241"/>
                    <a:pt x="1841523" y="836305"/>
                  </a:cubicBezTo>
                  <a:cubicBezTo>
                    <a:pt x="1789925" y="862103"/>
                    <a:pt x="1738327" y="887902"/>
                    <a:pt x="1686214" y="913701"/>
                  </a:cubicBezTo>
                  <a:cubicBezTo>
                    <a:pt x="1675378" y="919377"/>
                    <a:pt x="1669187" y="927633"/>
                    <a:pt x="1668670" y="940016"/>
                  </a:cubicBezTo>
                  <a:cubicBezTo>
                    <a:pt x="1667639" y="959623"/>
                    <a:pt x="1666090" y="978714"/>
                    <a:pt x="1665059" y="998322"/>
                  </a:cubicBezTo>
                  <a:cubicBezTo>
                    <a:pt x="1664543" y="1009673"/>
                    <a:pt x="1668670" y="1019477"/>
                    <a:pt x="1678474" y="1026184"/>
                  </a:cubicBezTo>
                  <a:cubicBezTo>
                    <a:pt x="1726460" y="1061271"/>
                    <a:pt x="1773930" y="1096873"/>
                    <a:pt x="1821916" y="1131960"/>
                  </a:cubicBezTo>
                  <a:cubicBezTo>
                    <a:pt x="1833267" y="1140215"/>
                    <a:pt x="1836879" y="1150535"/>
                    <a:pt x="1831720" y="1163950"/>
                  </a:cubicBezTo>
                  <a:cubicBezTo>
                    <a:pt x="1822948" y="1188201"/>
                    <a:pt x="1814176" y="1212452"/>
                    <a:pt x="1805404" y="1236703"/>
                  </a:cubicBezTo>
                  <a:cubicBezTo>
                    <a:pt x="1795601" y="1263534"/>
                    <a:pt x="1785798" y="1290881"/>
                    <a:pt x="1775478" y="1317711"/>
                  </a:cubicBezTo>
                  <a:cubicBezTo>
                    <a:pt x="1771350" y="1329063"/>
                    <a:pt x="1761546" y="1335255"/>
                    <a:pt x="1750195" y="1334223"/>
                  </a:cubicBezTo>
                  <a:cubicBezTo>
                    <a:pt x="1728524" y="1332159"/>
                    <a:pt x="1707369" y="1329579"/>
                    <a:pt x="1685698" y="1327515"/>
                  </a:cubicBezTo>
                  <a:cubicBezTo>
                    <a:pt x="1648548" y="1323387"/>
                    <a:pt x="1611397" y="1319259"/>
                    <a:pt x="1574247" y="1315648"/>
                  </a:cubicBezTo>
                  <a:cubicBezTo>
                    <a:pt x="1562379" y="1314616"/>
                    <a:pt x="1553092" y="1318743"/>
                    <a:pt x="1545868" y="1328547"/>
                  </a:cubicBezTo>
                  <a:cubicBezTo>
                    <a:pt x="1532453" y="1346606"/>
                    <a:pt x="1519553" y="1365181"/>
                    <a:pt x="1505622" y="1383241"/>
                  </a:cubicBezTo>
                  <a:cubicBezTo>
                    <a:pt x="1497366" y="1394076"/>
                    <a:pt x="1496334" y="1405428"/>
                    <a:pt x="1500978" y="1417811"/>
                  </a:cubicBezTo>
                  <a:cubicBezTo>
                    <a:pt x="1521617" y="1472505"/>
                    <a:pt x="1542772" y="1527198"/>
                    <a:pt x="1563411" y="1581892"/>
                  </a:cubicBezTo>
                  <a:cubicBezTo>
                    <a:pt x="1569087" y="1596339"/>
                    <a:pt x="1565991" y="1606143"/>
                    <a:pt x="1554124" y="1615430"/>
                  </a:cubicBezTo>
                  <a:cubicBezTo>
                    <a:pt x="1512845" y="1646389"/>
                    <a:pt x="1472083" y="1677864"/>
                    <a:pt x="1430805" y="1708822"/>
                  </a:cubicBezTo>
                  <a:cubicBezTo>
                    <a:pt x="1418938" y="1717594"/>
                    <a:pt x="1408618" y="1717594"/>
                    <a:pt x="1397266" y="1708306"/>
                  </a:cubicBezTo>
                  <a:cubicBezTo>
                    <a:pt x="1352892" y="1672704"/>
                    <a:pt x="1308003" y="1636585"/>
                    <a:pt x="1263628" y="1600467"/>
                  </a:cubicBezTo>
                  <a:cubicBezTo>
                    <a:pt x="1253825" y="1592727"/>
                    <a:pt x="1243505" y="1590147"/>
                    <a:pt x="1232154" y="1594275"/>
                  </a:cubicBezTo>
                  <a:cubicBezTo>
                    <a:pt x="1205839" y="1604079"/>
                    <a:pt x="1179524" y="1613883"/>
                    <a:pt x="1153725" y="1624202"/>
                  </a:cubicBezTo>
                  <a:cubicBezTo>
                    <a:pt x="1143406" y="1628330"/>
                    <a:pt x="1137214" y="1636070"/>
                    <a:pt x="1134634" y="1646905"/>
                  </a:cubicBezTo>
                  <a:cubicBezTo>
                    <a:pt x="1131022" y="1663932"/>
                    <a:pt x="1127411" y="1681475"/>
                    <a:pt x="1123798" y="1698503"/>
                  </a:cubicBezTo>
                  <a:cubicBezTo>
                    <a:pt x="1115027" y="1739781"/>
                    <a:pt x="1106771" y="1780543"/>
                    <a:pt x="1097999" y="1821821"/>
                  </a:cubicBezTo>
                  <a:cubicBezTo>
                    <a:pt x="1095420" y="1833689"/>
                    <a:pt x="1088196" y="1840913"/>
                    <a:pt x="1076329" y="1842460"/>
                  </a:cubicBezTo>
                  <a:cubicBezTo>
                    <a:pt x="1048982" y="1846072"/>
                    <a:pt x="1021635" y="1848652"/>
                    <a:pt x="994288" y="1851232"/>
                  </a:cubicBezTo>
                  <a:cubicBezTo>
                    <a:pt x="980873" y="1850200"/>
                    <a:pt x="970037" y="1851232"/>
                    <a:pt x="959201" y="1852264"/>
                  </a:cubicBezTo>
                  <a:close/>
                  <a:moveTo>
                    <a:pt x="928759" y="382245"/>
                  </a:moveTo>
                  <a:cubicBezTo>
                    <a:pt x="633620" y="381729"/>
                    <a:pt x="388015" y="619594"/>
                    <a:pt x="386983" y="921957"/>
                  </a:cubicBezTo>
                  <a:cubicBezTo>
                    <a:pt x="385951" y="1222772"/>
                    <a:pt x="627428" y="1464765"/>
                    <a:pt x="926695" y="1465797"/>
                  </a:cubicBezTo>
                  <a:cubicBezTo>
                    <a:pt x="1229058" y="1466829"/>
                    <a:pt x="1470019" y="1222772"/>
                    <a:pt x="1470535" y="924537"/>
                  </a:cubicBezTo>
                  <a:cubicBezTo>
                    <a:pt x="1470535" y="625270"/>
                    <a:pt x="1228026" y="381729"/>
                    <a:pt x="928759" y="382245"/>
                  </a:cubicBezTo>
                  <a:close/>
                </a:path>
              </a:pathLst>
            </a:custGeom>
            <a:solidFill>
              <a:schemeClr val="accent4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50" name="Freeform: Shape 28">
              <a:extLst>
                <a:ext uri="{FF2B5EF4-FFF2-40B4-BE49-F238E27FC236}">
                  <a16:creationId xmlns:a16="http://schemas.microsoft.com/office/drawing/2014/main" id="{F30FF95C-7FFE-48E8-B547-6C64B1E645B0}"/>
                </a:ext>
              </a:extLst>
            </p:cNvPr>
            <p:cNvSpPr/>
            <p:nvPr/>
          </p:nvSpPr>
          <p:spPr>
            <a:xfrm>
              <a:off x="4722122" y="2660394"/>
              <a:ext cx="1413578" cy="1405721"/>
            </a:xfrm>
            <a:custGeom>
              <a:avLst/>
              <a:gdLst>
                <a:gd name="connsiteX0" fmla="*/ 959201 w 1857518"/>
                <a:gd name="connsiteY0" fmla="*/ 1852264 h 1847198"/>
                <a:gd name="connsiteX1" fmla="*/ 910700 w 1857518"/>
                <a:gd name="connsiteY1" fmla="*/ 1852264 h 1847198"/>
                <a:gd name="connsiteX2" fmla="*/ 891608 w 1857518"/>
                <a:gd name="connsiteY2" fmla="*/ 1830593 h 1847198"/>
                <a:gd name="connsiteX3" fmla="*/ 838463 w 1857518"/>
                <a:gd name="connsiteY3" fmla="*/ 1669608 h 1847198"/>
                <a:gd name="connsiteX4" fmla="*/ 813180 w 1857518"/>
                <a:gd name="connsiteY4" fmla="*/ 1646905 h 1847198"/>
                <a:gd name="connsiteX5" fmla="*/ 730624 w 1857518"/>
                <a:gd name="connsiteY5" fmla="*/ 1628330 h 1847198"/>
                <a:gd name="connsiteX6" fmla="*/ 693990 w 1857518"/>
                <a:gd name="connsiteY6" fmla="*/ 1639165 h 1847198"/>
                <a:gd name="connsiteX7" fmla="*/ 573251 w 1857518"/>
                <a:gd name="connsiteY7" fmla="*/ 1761452 h 1847198"/>
                <a:gd name="connsiteX8" fmla="*/ 542292 w 1857518"/>
                <a:gd name="connsiteY8" fmla="*/ 1766612 h 1847198"/>
                <a:gd name="connsiteX9" fmla="*/ 412782 w 1857518"/>
                <a:gd name="connsiteY9" fmla="*/ 1693859 h 1847198"/>
                <a:gd name="connsiteX10" fmla="*/ 398334 w 1857518"/>
                <a:gd name="connsiteY10" fmla="*/ 1660836 h 1847198"/>
                <a:gd name="connsiteX11" fmla="*/ 440644 w 1857518"/>
                <a:gd name="connsiteY11" fmla="*/ 1494176 h 1847198"/>
                <a:gd name="connsiteX12" fmla="*/ 432904 w 1857518"/>
                <a:gd name="connsiteY12" fmla="*/ 1462185 h 1847198"/>
                <a:gd name="connsiteX13" fmla="*/ 370471 w 1857518"/>
                <a:gd name="connsiteY13" fmla="*/ 1397172 h 1847198"/>
                <a:gd name="connsiteX14" fmla="*/ 340545 w 1857518"/>
                <a:gd name="connsiteY14" fmla="*/ 1388400 h 1847198"/>
                <a:gd name="connsiteX15" fmla="*/ 310618 w 1857518"/>
                <a:gd name="connsiteY15" fmla="*/ 1395108 h 1847198"/>
                <a:gd name="connsiteX16" fmla="*/ 170273 w 1857518"/>
                <a:gd name="connsiteY16" fmla="*/ 1426583 h 1847198"/>
                <a:gd name="connsiteX17" fmla="*/ 141377 w 1857518"/>
                <a:gd name="connsiteY17" fmla="*/ 1413683 h 1847198"/>
                <a:gd name="connsiteX18" fmla="*/ 70689 w 1857518"/>
                <a:gd name="connsiteY18" fmla="*/ 1276949 h 1847198"/>
                <a:gd name="connsiteX19" fmla="*/ 75848 w 1857518"/>
                <a:gd name="connsiteY19" fmla="*/ 1247539 h 1847198"/>
                <a:gd name="connsiteX20" fmla="*/ 206391 w 1857518"/>
                <a:gd name="connsiteY20" fmla="*/ 1126284 h 1847198"/>
                <a:gd name="connsiteX21" fmla="*/ 216710 w 1857518"/>
                <a:gd name="connsiteY21" fmla="*/ 1096873 h 1847198"/>
                <a:gd name="connsiteX22" fmla="*/ 201231 w 1857518"/>
                <a:gd name="connsiteY22" fmla="*/ 1012769 h 1847198"/>
                <a:gd name="connsiteX23" fmla="*/ 181108 w 1857518"/>
                <a:gd name="connsiteY23" fmla="*/ 989034 h 1847198"/>
                <a:gd name="connsiteX24" fmla="*/ 67077 w 1857518"/>
                <a:gd name="connsiteY24" fmla="*/ 947240 h 1847198"/>
                <a:gd name="connsiteX25" fmla="*/ 0 w 1857518"/>
                <a:gd name="connsiteY25" fmla="*/ 921957 h 1847198"/>
                <a:gd name="connsiteX26" fmla="*/ 0 w 1857518"/>
                <a:gd name="connsiteY26" fmla="*/ 893062 h 1847198"/>
                <a:gd name="connsiteX27" fmla="*/ 4643 w 1857518"/>
                <a:gd name="connsiteY27" fmla="*/ 842496 h 1847198"/>
                <a:gd name="connsiteX28" fmla="*/ 17543 w 1857518"/>
                <a:gd name="connsiteY28" fmla="*/ 743945 h 1847198"/>
                <a:gd name="connsiteX29" fmla="*/ 38182 w 1857518"/>
                <a:gd name="connsiteY29" fmla="*/ 723305 h 1847198"/>
                <a:gd name="connsiteX30" fmla="*/ 214131 w 1857518"/>
                <a:gd name="connsiteY30" fmla="*/ 691315 h 1847198"/>
                <a:gd name="connsiteX31" fmla="*/ 239929 w 1857518"/>
                <a:gd name="connsiteY31" fmla="*/ 671192 h 1847198"/>
                <a:gd name="connsiteX32" fmla="*/ 266760 w 1857518"/>
                <a:gd name="connsiteY32" fmla="*/ 606695 h 1847198"/>
                <a:gd name="connsiteX33" fmla="*/ 262116 w 1857518"/>
                <a:gd name="connsiteY33" fmla="*/ 570060 h 1847198"/>
                <a:gd name="connsiteX34" fmla="*/ 159437 w 1857518"/>
                <a:gd name="connsiteY34" fmla="*/ 434874 h 1847198"/>
                <a:gd name="connsiteX35" fmla="*/ 159953 w 1857518"/>
                <a:gd name="connsiteY35" fmla="*/ 401336 h 1847198"/>
                <a:gd name="connsiteX36" fmla="*/ 259536 w 1857518"/>
                <a:gd name="connsiteY36" fmla="*/ 278017 h 1847198"/>
                <a:gd name="connsiteX37" fmla="*/ 294623 w 1857518"/>
                <a:gd name="connsiteY37" fmla="*/ 268729 h 1847198"/>
                <a:gd name="connsiteX38" fmla="*/ 457672 w 1857518"/>
                <a:gd name="connsiteY38" fmla="*/ 336322 h 1847198"/>
                <a:gd name="connsiteX39" fmla="*/ 489146 w 1857518"/>
                <a:gd name="connsiteY39" fmla="*/ 333743 h 1847198"/>
                <a:gd name="connsiteX40" fmla="*/ 540744 w 1857518"/>
                <a:gd name="connsiteY40" fmla="*/ 298140 h 1847198"/>
                <a:gd name="connsiteX41" fmla="*/ 553127 w 1857518"/>
                <a:gd name="connsiteY41" fmla="*/ 273889 h 1847198"/>
                <a:gd name="connsiteX42" fmla="*/ 552096 w 1857518"/>
                <a:gd name="connsiteY42" fmla="*/ 255830 h 1847198"/>
                <a:gd name="connsiteX43" fmla="*/ 545904 w 1857518"/>
                <a:gd name="connsiteY43" fmla="*/ 175854 h 1847198"/>
                <a:gd name="connsiteX44" fmla="*/ 539712 w 1857518"/>
                <a:gd name="connsiteY44" fmla="*/ 95877 h 1847198"/>
                <a:gd name="connsiteX45" fmla="*/ 556739 w 1857518"/>
                <a:gd name="connsiteY45" fmla="*/ 69562 h 1847198"/>
                <a:gd name="connsiteX46" fmla="*/ 716176 w 1857518"/>
                <a:gd name="connsiteY46" fmla="*/ 15901 h 1847198"/>
                <a:gd name="connsiteX47" fmla="*/ 726496 w 1857518"/>
                <a:gd name="connsiteY47" fmla="*/ 14353 h 1847198"/>
                <a:gd name="connsiteX48" fmla="*/ 748167 w 1857518"/>
                <a:gd name="connsiteY48" fmla="*/ 28800 h 1847198"/>
                <a:gd name="connsiteX49" fmla="*/ 847750 w 1857518"/>
                <a:gd name="connsiteY49" fmla="*/ 172758 h 1847198"/>
                <a:gd name="connsiteX50" fmla="*/ 878709 w 1857518"/>
                <a:gd name="connsiteY50" fmla="*/ 187721 h 1847198"/>
                <a:gd name="connsiteX51" fmla="*/ 931855 w 1857518"/>
                <a:gd name="connsiteY51" fmla="*/ 185657 h 1847198"/>
                <a:gd name="connsiteX52" fmla="*/ 948366 w 1857518"/>
                <a:gd name="connsiteY52" fmla="*/ 177401 h 1847198"/>
                <a:gd name="connsiteX53" fmla="*/ 954042 w 1857518"/>
                <a:gd name="connsiteY53" fmla="*/ 169146 h 1847198"/>
                <a:gd name="connsiteX54" fmla="*/ 979840 w 1857518"/>
                <a:gd name="connsiteY54" fmla="*/ 121676 h 1847198"/>
                <a:gd name="connsiteX55" fmla="*/ 1037630 w 1857518"/>
                <a:gd name="connsiteY55" fmla="*/ 13837 h 1847198"/>
                <a:gd name="connsiteX56" fmla="*/ 1066525 w 1857518"/>
                <a:gd name="connsiteY56" fmla="*/ 937 h 1847198"/>
                <a:gd name="connsiteX57" fmla="*/ 1233702 w 1857518"/>
                <a:gd name="connsiteY57" fmla="*/ 40667 h 1847198"/>
                <a:gd name="connsiteX58" fmla="*/ 1253309 w 1857518"/>
                <a:gd name="connsiteY58" fmla="*/ 64918 h 1847198"/>
                <a:gd name="connsiteX59" fmla="*/ 1254341 w 1857518"/>
                <a:gd name="connsiteY59" fmla="*/ 85042 h 1847198"/>
                <a:gd name="connsiteX60" fmla="*/ 1258468 w 1857518"/>
                <a:gd name="connsiteY60" fmla="*/ 209908 h 1847198"/>
                <a:gd name="connsiteX61" fmla="*/ 1260016 w 1857518"/>
                <a:gd name="connsiteY61" fmla="*/ 244478 h 1847198"/>
                <a:gd name="connsiteX62" fmla="*/ 1276012 w 1857518"/>
                <a:gd name="connsiteY62" fmla="*/ 270277 h 1847198"/>
                <a:gd name="connsiteX63" fmla="*/ 1313678 w 1857518"/>
                <a:gd name="connsiteY63" fmla="*/ 291948 h 1847198"/>
                <a:gd name="connsiteX64" fmla="*/ 1349797 w 1857518"/>
                <a:gd name="connsiteY64" fmla="*/ 291948 h 1847198"/>
                <a:gd name="connsiteX65" fmla="*/ 1502526 w 1857518"/>
                <a:gd name="connsiteY65" fmla="*/ 206812 h 1847198"/>
                <a:gd name="connsiteX66" fmla="*/ 1535033 w 1857518"/>
                <a:gd name="connsiteY66" fmla="*/ 211456 h 1847198"/>
                <a:gd name="connsiteX67" fmla="*/ 1653707 w 1857518"/>
                <a:gd name="connsiteY67" fmla="*/ 332711 h 1847198"/>
                <a:gd name="connsiteX68" fmla="*/ 1657835 w 1857518"/>
                <a:gd name="connsiteY68" fmla="*/ 366249 h 1847198"/>
                <a:gd name="connsiteX69" fmla="*/ 1569087 w 1857518"/>
                <a:gd name="connsiteY69" fmla="*/ 515883 h 1847198"/>
                <a:gd name="connsiteX70" fmla="*/ 1568571 w 1857518"/>
                <a:gd name="connsiteY70" fmla="*/ 550453 h 1847198"/>
                <a:gd name="connsiteX71" fmla="*/ 1591274 w 1857518"/>
                <a:gd name="connsiteY71" fmla="*/ 592247 h 1847198"/>
                <a:gd name="connsiteX72" fmla="*/ 1617589 w 1857518"/>
                <a:gd name="connsiteY72" fmla="*/ 608759 h 1847198"/>
                <a:gd name="connsiteX73" fmla="*/ 1676926 w 1857518"/>
                <a:gd name="connsiteY73" fmla="*/ 612886 h 1847198"/>
                <a:gd name="connsiteX74" fmla="*/ 1797665 w 1857518"/>
                <a:gd name="connsiteY74" fmla="*/ 620626 h 1847198"/>
                <a:gd name="connsiteX75" fmla="*/ 1820884 w 1857518"/>
                <a:gd name="connsiteY75" fmla="*/ 640233 h 1847198"/>
                <a:gd name="connsiteX76" fmla="*/ 1857518 w 1857518"/>
                <a:gd name="connsiteY76" fmla="*/ 808442 h 1847198"/>
                <a:gd name="connsiteX77" fmla="*/ 1851842 w 1857518"/>
                <a:gd name="connsiteY77" fmla="*/ 829081 h 1847198"/>
                <a:gd name="connsiteX78" fmla="*/ 1841523 w 1857518"/>
                <a:gd name="connsiteY78" fmla="*/ 836305 h 1847198"/>
                <a:gd name="connsiteX79" fmla="*/ 1686214 w 1857518"/>
                <a:gd name="connsiteY79" fmla="*/ 913701 h 1847198"/>
                <a:gd name="connsiteX80" fmla="*/ 1668670 w 1857518"/>
                <a:gd name="connsiteY80" fmla="*/ 940016 h 1847198"/>
                <a:gd name="connsiteX81" fmla="*/ 1665059 w 1857518"/>
                <a:gd name="connsiteY81" fmla="*/ 998322 h 1847198"/>
                <a:gd name="connsiteX82" fmla="*/ 1678474 w 1857518"/>
                <a:gd name="connsiteY82" fmla="*/ 1026184 h 1847198"/>
                <a:gd name="connsiteX83" fmla="*/ 1821916 w 1857518"/>
                <a:gd name="connsiteY83" fmla="*/ 1131960 h 1847198"/>
                <a:gd name="connsiteX84" fmla="*/ 1831720 w 1857518"/>
                <a:gd name="connsiteY84" fmla="*/ 1163950 h 1847198"/>
                <a:gd name="connsiteX85" fmla="*/ 1805404 w 1857518"/>
                <a:gd name="connsiteY85" fmla="*/ 1236703 h 1847198"/>
                <a:gd name="connsiteX86" fmla="*/ 1775478 w 1857518"/>
                <a:gd name="connsiteY86" fmla="*/ 1317711 h 1847198"/>
                <a:gd name="connsiteX87" fmla="*/ 1750195 w 1857518"/>
                <a:gd name="connsiteY87" fmla="*/ 1334223 h 1847198"/>
                <a:gd name="connsiteX88" fmla="*/ 1685698 w 1857518"/>
                <a:gd name="connsiteY88" fmla="*/ 1327515 h 1847198"/>
                <a:gd name="connsiteX89" fmla="*/ 1574247 w 1857518"/>
                <a:gd name="connsiteY89" fmla="*/ 1315648 h 1847198"/>
                <a:gd name="connsiteX90" fmla="*/ 1545868 w 1857518"/>
                <a:gd name="connsiteY90" fmla="*/ 1328547 h 1847198"/>
                <a:gd name="connsiteX91" fmla="*/ 1505622 w 1857518"/>
                <a:gd name="connsiteY91" fmla="*/ 1383241 h 1847198"/>
                <a:gd name="connsiteX92" fmla="*/ 1500978 w 1857518"/>
                <a:gd name="connsiteY92" fmla="*/ 1417811 h 1847198"/>
                <a:gd name="connsiteX93" fmla="*/ 1563411 w 1857518"/>
                <a:gd name="connsiteY93" fmla="*/ 1581892 h 1847198"/>
                <a:gd name="connsiteX94" fmla="*/ 1554124 w 1857518"/>
                <a:gd name="connsiteY94" fmla="*/ 1615430 h 1847198"/>
                <a:gd name="connsiteX95" fmla="*/ 1430805 w 1857518"/>
                <a:gd name="connsiteY95" fmla="*/ 1708822 h 1847198"/>
                <a:gd name="connsiteX96" fmla="*/ 1397266 w 1857518"/>
                <a:gd name="connsiteY96" fmla="*/ 1708306 h 1847198"/>
                <a:gd name="connsiteX97" fmla="*/ 1263628 w 1857518"/>
                <a:gd name="connsiteY97" fmla="*/ 1600467 h 1847198"/>
                <a:gd name="connsiteX98" fmla="*/ 1232154 w 1857518"/>
                <a:gd name="connsiteY98" fmla="*/ 1594275 h 1847198"/>
                <a:gd name="connsiteX99" fmla="*/ 1153725 w 1857518"/>
                <a:gd name="connsiteY99" fmla="*/ 1624202 h 1847198"/>
                <a:gd name="connsiteX100" fmla="*/ 1134634 w 1857518"/>
                <a:gd name="connsiteY100" fmla="*/ 1646905 h 1847198"/>
                <a:gd name="connsiteX101" fmla="*/ 1123798 w 1857518"/>
                <a:gd name="connsiteY101" fmla="*/ 1698503 h 1847198"/>
                <a:gd name="connsiteX102" fmla="*/ 1097999 w 1857518"/>
                <a:gd name="connsiteY102" fmla="*/ 1821821 h 1847198"/>
                <a:gd name="connsiteX103" fmla="*/ 1076329 w 1857518"/>
                <a:gd name="connsiteY103" fmla="*/ 1842460 h 1847198"/>
                <a:gd name="connsiteX104" fmla="*/ 994288 w 1857518"/>
                <a:gd name="connsiteY104" fmla="*/ 1851232 h 1847198"/>
                <a:gd name="connsiteX105" fmla="*/ 959201 w 1857518"/>
                <a:gd name="connsiteY105" fmla="*/ 1852264 h 1847198"/>
                <a:gd name="connsiteX106" fmla="*/ 928759 w 1857518"/>
                <a:gd name="connsiteY106" fmla="*/ 382245 h 1847198"/>
                <a:gd name="connsiteX107" fmla="*/ 386983 w 1857518"/>
                <a:gd name="connsiteY107" fmla="*/ 921957 h 1847198"/>
                <a:gd name="connsiteX108" fmla="*/ 926695 w 1857518"/>
                <a:gd name="connsiteY108" fmla="*/ 1465797 h 1847198"/>
                <a:gd name="connsiteX109" fmla="*/ 1470535 w 1857518"/>
                <a:gd name="connsiteY109" fmla="*/ 924537 h 1847198"/>
                <a:gd name="connsiteX110" fmla="*/ 928759 w 1857518"/>
                <a:gd name="connsiteY110" fmla="*/ 382245 h 1847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</a:cxnLst>
              <a:rect l="l" t="t" r="r" b="b"/>
              <a:pathLst>
                <a:path w="1857518" h="1847198">
                  <a:moveTo>
                    <a:pt x="959201" y="1852264"/>
                  </a:moveTo>
                  <a:cubicBezTo>
                    <a:pt x="943206" y="1852264"/>
                    <a:pt x="927211" y="1852264"/>
                    <a:pt x="910700" y="1852264"/>
                  </a:cubicBezTo>
                  <a:cubicBezTo>
                    <a:pt x="900380" y="1848652"/>
                    <a:pt x="894704" y="1840913"/>
                    <a:pt x="891608" y="1830593"/>
                  </a:cubicBezTo>
                  <a:cubicBezTo>
                    <a:pt x="874065" y="1776931"/>
                    <a:pt x="856006" y="1723270"/>
                    <a:pt x="838463" y="1669608"/>
                  </a:cubicBezTo>
                  <a:cubicBezTo>
                    <a:pt x="834335" y="1657224"/>
                    <a:pt x="826080" y="1649485"/>
                    <a:pt x="813180" y="1646905"/>
                  </a:cubicBezTo>
                  <a:cubicBezTo>
                    <a:pt x="785833" y="1640713"/>
                    <a:pt x="757970" y="1635037"/>
                    <a:pt x="730624" y="1628330"/>
                  </a:cubicBezTo>
                  <a:cubicBezTo>
                    <a:pt x="716176" y="1624718"/>
                    <a:pt x="704309" y="1628330"/>
                    <a:pt x="693990" y="1639165"/>
                  </a:cubicBezTo>
                  <a:cubicBezTo>
                    <a:pt x="654259" y="1680443"/>
                    <a:pt x="613497" y="1720690"/>
                    <a:pt x="573251" y="1761452"/>
                  </a:cubicBezTo>
                  <a:cubicBezTo>
                    <a:pt x="563963" y="1770739"/>
                    <a:pt x="553127" y="1772804"/>
                    <a:pt x="542292" y="1766612"/>
                  </a:cubicBezTo>
                  <a:cubicBezTo>
                    <a:pt x="498950" y="1742361"/>
                    <a:pt x="456123" y="1718110"/>
                    <a:pt x="412782" y="1693859"/>
                  </a:cubicBezTo>
                  <a:cubicBezTo>
                    <a:pt x="397818" y="1685603"/>
                    <a:pt x="394206" y="1676832"/>
                    <a:pt x="398334" y="1660836"/>
                  </a:cubicBezTo>
                  <a:cubicBezTo>
                    <a:pt x="412265" y="1605111"/>
                    <a:pt x="426713" y="1549901"/>
                    <a:pt x="440644" y="1494176"/>
                  </a:cubicBezTo>
                  <a:cubicBezTo>
                    <a:pt x="443741" y="1482308"/>
                    <a:pt x="441676" y="1471473"/>
                    <a:pt x="432904" y="1462185"/>
                  </a:cubicBezTo>
                  <a:cubicBezTo>
                    <a:pt x="412265" y="1440514"/>
                    <a:pt x="391110" y="1418843"/>
                    <a:pt x="370471" y="1397172"/>
                  </a:cubicBezTo>
                  <a:cubicBezTo>
                    <a:pt x="362216" y="1388400"/>
                    <a:pt x="351896" y="1385820"/>
                    <a:pt x="340545" y="1388400"/>
                  </a:cubicBezTo>
                  <a:cubicBezTo>
                    <a:pt x="330226" y="1390464"/>
                    <a:pt x="320422" y="1393044"/>
                    <a:pt x="310618" y="1395108"/>
                  </a:cubicBezTo>
                  <a:cubicBezTo>
                    <a:pt x="263664" y="1405428"/>
                    <a:pt x="217226" y="1416263"/>
                    <a:pt x="170273" y="1426583"/>
                  </a:cubicBezTo>
                  <a:cubicBezTo>
                    <a:pt x="157373" y="1429679"/>
                    <a:pt x="147054" y="1425035"/>
                    <a:pt x="141377" y="1413683"/>
                  </a:cubicBezTo>
                  <a:cubicBezTo>
                    <a:pt x="117642" y="1368277"/>
                    <a:pt x="94423" y="1322355"/>
                    <a:pt x="70689" y="1276949"/>
                  </a:cubicBezTo>
                  <a:cubicBezTo>
                    <a:pt x="65529" y="1266630"/>
                    <a:pt x="67593" y="1255278"/>
                    <a:pt x="75848" y="1247539"/>
                  </a:cubicBezTo>
                  <a:cubicBezTo>
                    <a:pt x="119191" y="1207292"/>
                    <a:pt x="163049" y="1166530"/>
                    <a:pt x="206391" y="1126284"/>
                  </a:cubicBezTo>
                  <a:cubicBezTo>
                    <a:pt x="215162" y="1118544"/>
                    <a:pt x="218258" y="1108225"/>
                    <a:pt x="216710" y="1096873"/>
                  </a:cubicBezTo>
                  <a:cubicBezTo>
                    <a:pt x="211551" y="1069010"/>
                    <a:pt x="206391" y="1040631"/>
                    <a:pt x="201231" y="1012769"/>
                  </a:cubicBezTo>
                  <a:cubicBezTo>
                    <a:pt x="199167" y="1000901"/>
                    <a:pt x="192459" y="993162"/>
                    <a:pt x="181108" y="989034"/>
                  </a:cubicBezTo>
                  <a:cubicBezTo>
                    <a:pt x="142925" y="975103"/>
                    <a:pt x="104743" y="961171"/>
                    <a:pt x="67077" y="947240"/>
                  </a:cubicBezTo>
                  <a:cubicBezTo>
                    <a:pt x="44890" y="938984"/>
                    <a:pt x="22187" y="931760"/>
                    <a:pt x="0" y="921957"/>
                  </a:cubicBezTo>
                  <a:cubicBezTo>
                    <a:pt x="0" y="912153"/>
                    <a:pt x="0" y="902866"/>
                    <a:pt x="0" y="893062"/>
                  </a:cubicBezTo>
                  <a:cubicBezTo>
                    <a:pt x="1548" y="876035"/>
                    <a:pt x="3096" y="859524"/>
                    <a:pt x="4643" y="842496"/>
                  </a:cubicBezTo>
                  <a:cubicBezTo>
                    <a:pt x="7740" y="809474"/>
                    <a:pt x="12383" y="776451"/>
                    <a:pt x="17543" y="743945"/>
                  </a:cubicBezTo>
                  <a:cubicBezTo>
                    <a:pt x="19091" y="733109"/>
                    <a:pt x="26831" y="725369"/>
                    <a:pt x="38182" y="723305"/>
                  </a:cubicBezTo>
                  <a:cubicBezTo>
                    <a:pt x="97003" y="712470"/>
                    <a:pt x="155309" y="702150"/>
                    <a:pt x="214131" y="691315"/>
                  </a:cubicBezTo>
                  <a:cubicBezTo>
                    <a:pt x="226514" y="689251"/>
                    <a:pt x="234770" y="682543"/>
                    <a:pt x="239929" y="671192"/>
                  </a:cubicBezTo>
                  <a:cubicBezTo>
                    <a:pt x="248701" y="649521"/>
                    <a:pt x="257989" y="627850"/>
                    <a:pt x="266760" y="606695"/>
                  </a:cubicBezTo>
                  <a:cubicBezTo>
                    <a:pt x="272436" y="593279"/>
                    <a:pt x="270888" y="581928"/>
                    <a:pt x="262116" y="570060"/>
                  </a:cubicBezTo>
                  <a:cubicBezTo>
                    <a:pt x="227546" y="525170"/>
                    <a:pt x="193492" y="479764"/>
                    <a:pt x="159437" y="434874"/>
                  </a:cubicBezTo>
                  <a:cubicBezTo>
                    <a:pt x="150665" y="423007"/>
                    <a:pt x="150665" y="412687"/>
                    <a:pt x="159953" y="401336"/>
                  </a:cubicBezTo>
                  <a:cubicBezTo>
                    <a:pt x="192975" y="360058"/>
                    <a:pt x="225998" y="319295"/>
                    <a:pt x="259536" y="278017"/>
                  </a:cubicBezTo>
                  <a:cubicBezTo>
                    <a:pt x="270372" y="265118"/>
                    <a:pt x="279144" y="262538"/>
                    <a:pt x="294623" y="268729"/>
                  </a:cubicBezTo>
                  <a:cubicBezTo>
                    <a:pt x="348801" y="291433"/>
                    <a:pt x="402978" y="313620"/>
                    <a:pt x="457672" y="336322"/>
                  </a:cubicBezTo>
                  <a:cubicBezTo>
                    <a:pt x="468507" y="340966"/>
                    <a:pt x="479342" y="340450"/>
                    <a:pt x="489146" y="333743"/>
                  </a:cubicBezTo>
                  <a:cubicBezTo>
                    <a:pt x="506690" y="321875"/>
                    <a:pt x="523717" y="310008"/>
                    <a:pt x="540744" y="298140"/>
                  </a:cubicBezTo>
                  <a:cubicBezTo>
                    <a:pt x="548999" y="292464"/>
                    <a:pt x="553127" y="284209"/>
                    <a:pt x="553127" y="273889"/>
                  </a:cubicBezTo>
                  <a:cubicBezTo>
                    <a:pt x="553127" y="267697"/>
                    <a:pt x="552612" y="261506"/>
                    <a:pt x="552096" y="255830"/>
                  </a:cubicBezTo>
                  <a:cubicBezTo>
                    <a:pt x="550032" y="228999"/>
                    <a:pt x="547968" y="202684"/>
                    <a:pt x="545904" y="175854"/>
                  </a:cubicBezTo>
                  <a:cubicBezTo>
                    <a:pt x="543840" y="149023"/>
                    <a:pt x="541776" y="122708"/>
                    <a:pt x="539712" y="95877"/>
                  </a:cubicBezTo>
                  <a:cubicBezTo>
                    <a:pt x="538680" y="83493"/>
                    <a:pt x="544872" y="73690"/>
                    <a:pt x="556739" y="69562"/>
                  </a:cubicBezTo>
                  <a:cubicBezTo>
                    <a:pt x="609885" y="51503"/>
                    <a:pt x="663031" y="33444"/>
                    <a:pt x="716176" y="15901"/>
                  </a:cubicBezTo>
                  <a:cubicBezTo>
                    <a:pt x="719788" y="14869"/>
                    <a:pt x="722884" y="14353"/>
                    <a:pt x="726496" y="14353"/>
                  </a:cubicBezTo>
                  <a:cubicBezTo>
                    <a:pt x="736299" y="14869"/>
                    <a:pt x="742491" y="21060"/>
                    <a:pt x="748167" y="28800"/>
                  </a:cubicBezTo>
                  <a:cubicBezTo>
                    <a:pt x="781189" y="76786"/>
                    <a:pt x="814728" y="124772"/>
                    <a:pt x="847750" y="172758"/>
                  </a:cubicBezTo>
                  <a:cubicBezTo>
                    <a:pt x="855490" y="183593"/>
                    <a:pt x="865810" y="188753"/>
                    <a:pt x="878709" y="187721"/>
                  </a:cubicBezTo>
                  <a:cubicBezTo>
                    <a:pt x="896252" y="186173"/>
                    <a:pt x="914312" y="185657"/>
                    <a:pt x="931855" y="185657"/>
                  </a:cubicBezTo>
                  <a:cubicBezTo>
                    <a:pt x="939079" y="185657"/>
                    <a:pt x="944239" y="183077"/>
                    <a:pt x="948366" y="177401"/>
                  </a:cubicBezTo>
                  <a:cubicBezTo>
                    <a:pt x="950430" y="174822"/>
                    <a:pt x="952494" y="171726"/>
                    <a:pt x="954042" y="169146"/>
                  </a:cubicBezTo>
                  <a:cubicBezTo>
                    <a:pt x="962814" y="153150"/>
                    <a:pt x="971069" y="137155"/>
                    <a:pt x="979840" y="121676"/>
                  </a:cubicBezTo>
                  <a:cubicBezTo>
                    <a:pt x="998932" y="85558"/>
                    <a:pt x="1018539" y="49955"/>
                    <a:pt x="1037630" y="13837"/>
                  </a:cubicBezTo>
                  <a:cubicBezTo>
                    <a:pt x="1043822" y="2485"/>
                    <a:pt x="1053626" y="-2159"/>
                    <a:pt x="1066525" y="937"/>
                  </a:cubicBezTo>
                  <a:cubicBezTo>
                    <a:pt x="1122251" y="14353"/>
                    <a:pt x="1177976" y="27252"/>
                    <a:pt x="1233702" y="40667"/>
                  </a:cubicBezTo>
                  <a:cubicBezTo>
                    <a:pt x="1245569" y="43763"/>
                    <a:pt x="1252793" y="52535"/>
                    <a:pt x="1253309" y="64918"/>
                  </a:cubicBezTo>
                  <a:cubicBezTo>
                    <a:pt x="1253825" y="71626"/>
                    <a:pt x="1253825" y="78334"/>
                    <a:pt x="1254341" y="85042"/>
                  </a:cubicBezTo>
                  <a:cubicBezTo>
                    <a:pt x="1255888" y="126836"/>
                    <a:pt x="1256921" y="168630"/>
                    <a:pt x="1258468" y="209908"/>
                  </a:cubicBezTo>
                  <a:cubicBezTo>
                    <a:pt x="1258985" y="221260"/>
                    <a:pt x="1259501" y="233127"/>
                    <a:pt x="1260016" y="244478"/>
                  </a:cubicBezTo>
                  <a:cubicBezTo>
                    <a:pt x="1260532" y="255830"/>
                    <a:pt x="1266208" y="264602"/>
                    <a:pt x="1276012" y="270277"/>
                  </a:cubicBezTo>
                  <a:cubicBezTo>
                    <a:pt x="1288395" y="277501"/>
                    <a:pt x="1301295" y="284209"/>
                    <a:pt x="1313678" y="291948"/>
                  </a:cubicBezTo>
                  <a:cubicBezTo>
                    <a:pt x="1326062" y="299172"/>
                    <a:pt x="1337413" y="298656"/>
                    <a:pt x="1349797" y="291948"/>
                  </a:cubicBezTo>
                  <a:cubicBezTo>
                    <a:pt x="1400879" y="263570"/>
                    <a:pt x="1451444" y="235191"/>
                    <a:pt x="1502526" y="206812"/>
                  </a:cubicBezTo>
                  <a:cubicBezTo>
                    <a:pt x="1514394" y="200105"/>
                    <a:pt x="1525745" y="202168"/>
                    <a:pt x="1535033" y="211456"/>
                  </a:cubicBezTo>
                  <a:cubicBezTo>
                    <a:pt x="1574763" y="251702"/>
                    <a:pt x="1613977" y="292464"/>
                    <a:pt x="1653707" y="332711"/>
                  </a:cubicBezTo>
                  <a:cubicBezTo>
                    <a:pt x="1664027" y="343546"/>
                    <a:pt x="1665575" y="353350"/>
                    <a:pt x="1657835" y="366249"/>
                  </a:cubicBezTo>
                  <a:cubicBezTo>
                    <a:pt x="1628424" y="416299"/>
                    <a:pt x="1598497" y="465833"/>
                    <a:pt x="1569087" y="515883"/>
                  </a:cubicBezTo>
                  <a:cubicBezTo>
                    <a:pt x="1562379" y="527234"/>
                    <a:pt x="1561863" y="539102"/>
                    <a:pt x="1568571" y="550453"/>
                  </a:cubicBezTo>
                  <a:cubicBezTo>
                    <a:pt x="1576311" y="564384"/>
                    <a:pt x="1583534" y="578316"/>
                    <a:pt x="1591274" y="592247"/>
                  </a:cubicBezTo>
                  <a:cubicBezTo>
                    <a:pt x="1596950" y="602567"/>
                    <a:pt x="1605721" y="608243"/>
                    <a:pt x="1617589" y="608759"/>
                  </a:cubicBezTo>
                  <a:cubicBezTo>
                    <a:pt x="1637196" y="610307"/>
                    <a:pt x="1657319" y="611339"/>
                    <a:pt x="1676926" y="612886"/>
                  </a:cubicBezTo>
                  <a:cubicBezTo>
                    <a:pt x="1717172" y="615466"/>
                    <a:pt x="1757419" y="618046"/>
                    <a:pt x="1797665" y="620626"/>
                  </a:cubicBezTo>
                  <a:cubicBezTo>
                    <a:pt x="1809016" y="621142"/>
                    <a:pt x="1818304" y="628882"/>
                    <a:pt x="1820884" y="640233"/>
                  </a:cubicBezTo>
                  <a:cubicBezTo>
                    <a:pt x="1833267" y="695959"/>
                    <a:pt x="1845135" y="752200"/>
                    <a:pt x="1857518" y="808442"/>
                  </a:cubicBezTo>
                  <a:cubicBezTo>
                    <a:pt x="1859066" y="816181"/>
                    <a:pt x="1857002" y="822889"/>
                    <a:pt x="1851842" y="829081"/>
                  </a:cubicBezTo>
                  <a:cubicBezTo>
                    <a:pt x="1849262" y="832177"/>
                    <a:pt x="1845135" y="834241"/>
                    <a:pt x="1841523" y="836305"/>
                  </a:cubicBezTo>
                  <a:cubicBezTo>
                    <a:pt x="1789925" y="862103"/>
                    <a:pt x="1738327" y="887902"/>
                    <a:pt x="1686214" y="913701"/>
                  </a:cubicBezTo>
                  <a:cubicBezTo>
                    <a:pt x="1675378" y="919377"/>
                    <a:pt x="1669187" y="927633"/>
                    <a:pt x="1668670" y="940016"/>
                  </a:cubicBezTo>
                  <a:cubicBezTo>
                    <a:pt x="1667639" y="959623"/>
                    <a:pt x="1666090" y="978714"/>
                    <a:pt x="1665059" y="998322"/>
                  </a:cubicBezTo>
                  <a:cubicBezTo>
                    <a:pt x="1664543" y="1009673"/>
                    <a:pt x="1668670" y="1019477"/>
                    <a:pt x="1678474" y="1026184"/>
                  </a:cubicBezTo>
                  <a:cubicBezTo>
                    <a:pt x="1726460" y="1061271"/>
                    <a:pt x="1773930" y="1096873"/>
                    <a:pt x="1821916" y="1131960"/>
                  </a:cubicBezTo>
                  <a:cubicBezTo>
                    <a:pt x="1833267" y="1140215"/>
                    <a:pt x="1836879" y="1150535"/>
                    <a:pt x="1831720" y="1163950"/>
                  </a:cubicBezTo>
                  <a:cubicBezTo>
                    <a:pt x="1822948" y="1188201"/>
                    <a:pt x="1814176" y="1212452"/>
                    <a:pt x="1805404" y="1236703"/>
                  </a:cubicBezTo>
                  <a:cubicBezTo>
                    <a:pt x="1795601" y="1263534"/>
                    <a:pt x="1785798" y="1290881"/>
                    <a:pt x="1775478" y="1317711"/>
                  </a:cubicBezTo>
                  <a:cubicBezTo>
                    <a:pt x="1771350" y="1329063"/>
                    <a:pt x="1761546" y="1335255"/>
                    <a:pt x="1750195" y="1334223"/>
                  </a:cubicBezTo>
                  <a:cubicBezTo>
                    <a:pt x="1728524" y="1332159"/>
                    <a:pt x="1707369" y="1329579"/>
                    <a:pt x="1685698" y="1327515"/>
                  </a:cubicBezTo>
                  <a:cubicBezTo>
                    <a:pt x="1648548" y="1323387"/>
                    <a:pt x="1611397" y="1319259"/>
                    <a:pt x="1574247" y="1315648"/>
                  </a:cubicBezTo>
                  <a:cubicBezTo>
                    <a:pt x="1562379" y="1314616"/>
                    <a:pt x="1553092" y="1318743"/>
                    <a:pt x="1545868" y="1328547"/>
                  </a:cubicBezTo>
                  <a:cubicBezTo>
                    <a:pt x="1532453" y="1346606"/>
                    <a:pt x="1519553" y="1365181"/>
                    <a:pt x="1505622" y="1383241"/>
                  </a:cubicBezTo>
                  <a:cubicBezTo>
                    <a:pt x="1497366" y="1394076"/>
                    <a:pt x="1496334" y="1405428"/>
                    <a:pt x="1500978" y="1417811"/>
                  </a:cubicBezTo>
                  <a:cubicBezTo>
                    <a:pt x="1521617" y="1472505"/>
                    <a:pt x="1542772" y="1527198"/>
                    <a:pt x="1563411" y="1581892"/>
                  </a:cubicBezTo>
                  <a:cubicBezTo>
                    <a:pt x="1569087" y="1596339"/>
                    <a:pt x="1565991" y="1606143"/>
                    <a:pt x="1554124" y="1615430"/>
                  </a:cubicBezTo>
                  <a:cubicBezTo>
                    <a:pt x="1512845" y="1646389"/>
                    <a:pt x="1472083" y="1677864"/>
                    <a:pt x="1430805" y="1708822"/>
                  </a:cubicBezTo>
                  <a:cubicBezTo>
                    <a:pt x="1418938" y="1717594"/>
                    <a:pt x="1408618" y="1717594"/>
                    <a:pt x="1397266" y="1708306"/>
                  </a:cubicBezTo>
                  <a:cubicBezTo>
                    <a:pt x="1352892" y="1672704"/>
                    <a:pt x="1308003" y="1636585"/>
                    <a:pt x="1263628" y="1600467"/>
                  </a:cubicBezTo>
                  <a:cubicBezTo>
                    <a:pt x="1253825" y="1592727"/>
                    <a:pt x="1243505" y="1590147"/>
                    <a:pt x="1232154" y="1594275"/>
                  </a:cubicBezTo>
                  <a:cubicBezTo>
                    <a:pt x="1205839" y="1604079"/>
                    <a:pt x="1179524" y="1613883"/>
                    <a:pt x="1153725" y="1624202"/>
                  </a:cubicBezTo>
                  <a:cubicBezTo>
                    <a:pt x="1143406" y="1628330"/>
                    <a:pt x="1137214" y="1636070"/>
                    <a:pt x="1134634" y="1646905"/>
                  </a:cubicBezTo>
                  <a:cubicBezTo>
                    <a:pt x="1131022" y="1663932"/>
                    <a:pt x="1127411" y="1681475"/>
                    <a:pt x="1123798" y="1698503"/>
                  </a:cubicBezTo>
                  <a:cubicBezTo>
                    <a:pt x="1115027" y="1739781"/>
                    <a:pt x="1106771" y="1780543"/>
                    <a:pt x="1097999" y="1821821"/>
                  </a:cubicBezTo>
                  <a:cubicBezTo>
                    <a:pt x="1095420" y="1833689"/>
                    <a:pt x="1088196" y="1840913"/>
                    <a:pt x="1076329" y="1842460"/>
                  </a:cubicBezTo>
                  <a:cubicBezTo>
                    <a:pt x="1048982" y="1846072"/>
                    <a:pt x="1021635" y="1848652"/>
                    <a:pt x="994288" y="1851232"/>
                  </a:cubicBezTo>
                  <a:cubicBezTo>
                    <a:pt x="980873" y="1850200"/>
                    <a:pt x="970037" y="1851232"/>
                    <a:pt x="959201" y="1852264"/>
                  </a:cubicBezTo>
                  <a:close/>
                  <a:moveTo>
                    <a:pt x="928759" y="382245"/>
                  </a:moveTo>
                  <a:cubicBezTo>
                    <a:pt x="633620" y="381729"/>
                    <a:pt x="388015" y="619594"/>
                    <a:pt x="386983" y="921957"/>
                  </a:cubicBezTo>
                  <a:cubicBezTo>
                    <a:pt x="385951" y="1222772"/>
                    <a:pt x="627428" y="1464765"/>
                    <a:pt x="926695" y="1465797"/>
                  </a:cubicBezTo>
                  <a:cubicBezTo>
                    <a:pt x="1229058" y="1466829"/>
                    <a:pt x="1470019" y="1222772"/>
                    <a:pt x="1470535" y="924537"/>
                  </a:cubicBezTo>
                  <a:cubicBezTo>
                    <a:pt x="1470535" y="625270"/>
                    <a:pt x="1228026" y="381729"/>
                    <a:pt x="928759" y="382245"/>
                  </a:cubicBezTo>
                  <a:close/>
                </a:path>
              </a:pathLst>
            </a:custGeom>
            <a:solidFill>
              <a:schemeClr val="accent5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51" name="Round Same Side Corner Rectangle 11">
              <a:extLst>
                <a:ext uri="{FF2B5EF4-FFF2-40B4-BE49-F238E27FC236}">
                  <a16:creationId xmlns:a16="http://schemas.microsoft.com/office/drawing/2014/main" id="{EF2FE879-13BE-4F1E-A155-D10C31522DA0}"/>
                </a:ext>
              </a:extLst>
            </p:cNvPr>
            <p:cNvSpPr>
              <a:spLocks noChangeAspect="1"/>
            </p:cNvSpPr>
            <p:nvPr/>
          </p:nvSpPr>
          <p:spPr>
            <a:xfrm rot="9900000">
              <a:off x="5263046" y="3222384"/>
              <a:ext cx="331729" cy="281739"/>
            </a:xfrm>
            <a:custGeom>
              <a:avLst/>
              <a:gdLst/>
              <a:ahLst/>
              <a:cxnLst/>
              <a:rect l="l" t="t" r="r" b="b"/>
              <a:pathLst>
                <a:path w="2911009" h="2472345">
                  <a:moveTo>
                    <a:pt x="2219598" y="1335309"/>
                  </a:moveTo>
                  <a:lnTo>
                    <a:pt x="2219598" y="1222573"/>
                  </a:lnTo>
                  <a:cubicBezTo>
                    <a:pt x="2219598" y="1176944"/>
                    <a:pt x="2241926" y="1136530"/>
                    <a:pt x="2277694" y="1113650"/>
                  </a:cubicBezTo>
                  <a:lnTo>
                    <a:pt x="2277694" y="137786"/>
                  </a:lnTo>
                  <a:cubicBezTo>
                    <a:pt x="2277694" y="61689"/>
                    <a:pt x="2339383" y="0"/>
                    <a:pt x="2415480" y="0"/>
                  </a:cubicBezTo>
                  <a:lnTo>
                    <a:pt x="2545196" y="0"/>
                  </a:lnTo>
                  <a:cubicBezTo>
                    <a:pt x="2621293" y="0"/>
                    <a:pt x="2682982" y="61689"/>
                    <a:pt x="2682982" y="137786"/>
                  </a:cubicBezTo>
                  <a:lnTo>
                    <a:pt x="2682982" y="1099067"/>
                  </a:lnTo>
                  <a:cubicBezTo>
                    <a:pt x="2730197" y="1120049"/>
                    <a:pt x="2762708" y="1167515"/>
                    <a:pt x="2762708" y="1222573"/>
                  </a:cubicBezTo>
                  <a:lnTo>
                    <a:pt x="2762708" y="1480834"/>
                  </a:lnTo>
                  <a:close/>
                  <a:moveTo>
                    <a:pt x="241900" y="1676361"/>
                  </a:moveTo>
                  <a:cubicBezTo>
                    <a:pt x="69371" y="1631107"/>
                    <a:pt x="-34146" y="1454930"/>
                    <a:pt x="10296" y="1282189"/>
                  </a:cubicBezTo>
                  <a:cubicBezTo>
                    <a:pt x="54739" y="1109449"/>
                    <a:pt x="230428" y="1005105"/>
                    <a:pt x="403375" y="1048736"/>
                  </a:cubicBezTo>
                  <a:cubicBezTo>
                    <a:pt x="349550" y="1257945"/>
                    <a:pt x="295726" y="1467153"/>
                    <a:pt x="241900" y="1676361"/>
                  </a:cubicBezTo>
                  <a:close/>
                  <a:moveTo>
                    <a:pt x="2578947" y="2467929"/>
                  </a:moveTo>
                  <a:lnTo>
                    <a:pt x="1957545" y="2301425"/>
                  </a:lnTo>
                  <a:lnTo>
                    <a:pt x="2194209" y="1418183"/>
                  </a:lnTo>
                  <a:lnTo>
                    <a:pt x="2815611" y="1584687"/>
                  </a:lnTo>
                  <a:cubicBezTo>
                    <a:pt x="2884250" y="1603079"/>
                    <a:pt x="2924985" y="1673632"/>
                    <a:pt x="2906593" y="1742272"/>
                  </a:cubicBezTo>
                  <a:lnTo>
                    <a:pt x="2736532" y="2376947"/>
                  </a:lnTo>
                  <a:cubicBezTo>
                    <a:pt x="2718140" y="2445587"/>
                    <a:pt x="2647586" y="2486321"/>
                    <a:pt x="2578947" y="2467929"/>
                  </a:cubicBezTo>
                  <a:close/>
                  <a:moveTo>
                    <a:pt x="610249" y="2287120"/>
                  </a:moveTo>
                  <a:lnTo>
                    <a:pt x="1020264" y="756923"/>
                  </a:lnTo>
                  <a:lnTo>
                    <a:pt x="2107356" y="1398691"/>
                  </a:lnTo>
                  <a:lnTo>
                    <a:pt x="1872582" y="2274879"/>
                  </a:lnTo>
                  <a:close/>
                  <a:moveTo>
                    <a:pt x="426016" y="2349577"/>
                  </a:moveTo>
                  <a:lnTo>
                    <a:pt x="243978" y="2300800"/>
                  </a:lnTo>
                  <a:cubicBezTo>
                    <a:pt x="205115" y="2290387"/>
                    <a:pt x="182051" y="2250439"/>
                    <a:pt x="192464" y="2211576"/>
                  </a:cubicBezTo>
                  <a:lnTo>
                    <a:pt x="620679" y="613455"/>
                  </a:lnTo>
                  <a:cubicBezTo>
                    <a:pt x="631093" y="574592"/>
                    <a:pt x="671040" y="551528"/>
                    <a:pt x="709903" y="561941"/>
                  </a:cubicBezTo>
                  <a:lnTo>
                    <a:pt x="891942" y="610718"/>
                  </a:lnTo>
                  <a:cubicBezTo>
                    <a:pt x="930805" y="621132"/>
                    <a:pt x="953869" y="661079"/>
                    <a:pt x="943455" y="699942"/>
                  </a:cubicBezTo>
                  <a:lnTo>
                    <a:pt x="515240" y="2298064"/>
                  </a:lnTo>
                  <a:cubicBezTo>
                    <a:pt x="504827" y="2336927"/>
                    <a:pt x="464879" y="2359990"/>
                    <a:pt x="426016" y="234957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952" name="Block Arc 41">
              <a:extLst>
                <a:ext uri="{FF2B5EF4-FFF2-40B4-BE49-F238E27FC236}">
                  <a16:creationId xmlns:a16="http://schemas.microsoft.com/office/drawing/2014/main" id="{C82A6B4F-3921-4792-9565-B1B0EF2381BD}"/>
                </a:ext>
              </a:extLst>
            </p:cNvPr>
            <p:cNvSpPr/>
            <p:nvPr/>
          </p:nvSpPr>
          <p:spPr>
            <a:xfrm>
              <a:off x="1866900" y="2474118"/>
              <a:ext cx="1826751" cy="1826750"/>
            </a:xfrm>
            <a:prstGeom prst="blockArc">
              <a:avLst>
                <a:gd name="adj1" fmla="val 8325103"/>
                <a:gd name="adj2" fmla="val 2496122"/>
                <a:gd name="adj3" fmla="val 3339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53" name="Block Arc 52">
              <a:extLst>
                <a:ext uri="{FF2B5EF4-FFF2-40B4-BE49-F238E27FC236}">
                  <a16:creationId xmlns:a16="http://schemas.microsoft.com/office/drawing/2014/main" id="{094E77C0-0D63-4FC9-B836-521D16089815}"/>
                </a:ext>
              </a:extLst>
            </p:cNvPr>
            <p:cNvSpPr/>
            <p:nvPr/>
          </p:nvSpPr>
          <p:spPr>
            <a:xfrm rot="10800000">
              <a:off x="3187931" y="3637587"/>
              <a:ext cx="1826751" cy="1826750"/>
            </a:xfrm>
            <a:prstGeom prst="blockArc">
              <a:avLst>
                <a:gd name="adj1" fmla="val 8325103"/>
                <a:gd name="adj2" fmla="val 2496122"/>
                <a:gd name="adj3" fmla="val 333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54" name="Block Arc 53">
              <a:extLst>
                <a:ext uri="{FF2B5EF4-FFF2-40B4-BE49-F238E27FC236}">
                  <a16:creationId xmlns:a16="http://schemas.microsoft.com/office/drawing/2014/main" id="{C3CE98D7-7BF9-46B8-A180-3A195195C600}"/>
                </a:ext>
              </a:extLst>
            </p:cNvPr>
            <p:cNvSpPr/>
            <p:nvPr/>
          </p:nvSpPr>
          <p:spPr>
            <a:xfrm>
              <a:off x="4522109" y="2482047"/>
              <a:ext cx="1826751" cy="1826750"/>
            </a:xfrm>
            <a:prstGeom prst="blockArc">
              <a:avLst>
                <a:gd name="adj1" fmla="val 8325103"/>
                <a:gd name="adj2" fmla="val 2496122"/>
                <a:gd name="adj3" fmla="val 3339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55" name="Block Arc 54">
              <a:extLst>
                <a:ext uri="{FF2B5EF4-FFF2-40B4-BE49-F238E27FC236}">
                  <a16:creationId xmlns:a16="http://schemas.microsoft.com/office/drawing/2014/main" id="{38BB8DF4-0BB6-41AF-9C74-0D5FBBB0234B}"/>
                </a:ext>
              </a:extLst>
            </p:cNvPr>
            <p:cNvSpPr/>
            <p:nvPr/>
          </p:nvSpPr>
          <p:spPr>
            <a:xfrm rot="10800000">
              <a:off x="5843140" y="3645515"/>
              <a:ext cx="1826751" cy="1826750"/>
            </a:xfrm>
            <a:prstGeom prst="blockArc">
              <a:avLst>
                <a:gd name="adj1" fmla="val 8325103"/>
                <a:gd name="adj2" fmla="val 2496122"/>
                <a:gd name="adj3" fmla="val 3339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56" name="Block Arc 55">
              <a:extLst>
                <a:ext uri="{FF2B5EF4-FFF2-40B4-BE49-F238E27FC236}">
                  <a16:creationId xmlns:a16="http://schemas.microsoft.com/office/drawing/2014/main" id="{DDFA1A47-63DD-49FD-A2F2-A49581A76C17}"/>
                </a:ext>
              </a:extLst>
            </p:cNvPr>
            <p:cNvSpPr/>
            <p:nvPr/>
          </p:nvSpPr>
          <p:spPr>
            <a:xfrm>
              <a:off x="7177318" y="2489975"/>
              <a:ext cx="1826751" cy="1826750"/>
            </a:xfrm>
            <a:prstGeom prst="blockArc">
              <a:avLst>
                <a:gd name="adj1" fmla="val 8325103"/>
                <a:gd name="adj2" fmla="val 2496122"/>
                <a:gd name="adj3" fmla="val 3339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57" name="Block Arc 56">
              <a:extLst>
                <a:ext uri="{FF2B5EF4-FFF2-40B4-BE49-F238E27FC236}">
                  <a16:creationId xmlns:a16="http://schemas.microsoft.com/office/drawing/2014/main" id="{CAE1B491-8C77-4AC1-9278-5374081A4806}"/>
                </a:ext>
              </a:extLst>
            </p:cNvPr>
            <p:cNvSpPr/>
            <p:nvPr/>
          </p:nvSpPr>
          <p:spPr>
            <a:xfrm rot="10800000">
              <a:off x="8498349" y="3653444"/>
              <a:ext cx="1826751" cy="1826750"/>
            </a:xfrm>
            <a:prstGeom prst="blockArc">
              <a:avLst>
                <a:gd name="adj1" fmla="val 8325103"/>
                <a:gd name="adj2" fmla="val 2496122"/>
                <a:gd name="adj3" fmla="val 3339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58" name="Freeform: Shape 58">
              <a:extLst>
                <a:ext uri="{FF2B5EF4-FFF2-40B4-BE49-F238E27FC236}">
                  <a16:creationId xmlns:a16="http://schemas.microsoft.com/office/drawing/2014/main" id="{C9978769-8077-4771-BBE5-BD04D29FB2C9}"/>
                </a:ext>
              </a:extLst>
            </p:cNvPr>
            <p:cNvSpPr/>
            <p:nvPr/>
          </p:nvSpPr>
          <p:spPr>
            <a:xfrm>
              <a:off x="8718084" y="3863958"/>
              <a:ext cx="1413578" cy="1405721"/>
            </a:xfrm>
            <a:custGeom>
              <a:avLst/>
              <a:gdLst>
                <a:gd name="connsiteX0" fmla="*/ 959201 w 1857518"/>
                <a:gd name="connsiteY0" fmla="*/ 1852264 h 1847198"/>
                <a:gd name="connsiteX1" fmla="*/ 910700 w 1857518"/>
                <a:gd name="connsiteY1" fmla="*/ 1852264 h 1847198"/>
                <a:gd name="connsiteX2" fmla="*/ 891608 w 1857518"/>
                <a:gd name="connsiteY2" fmla="*/ 1830593 h 1847198"/>
                <a:gd name="connsiteX3" fmla="*/ 838463 w 1857518"/>
                <a:gd name="connsiteY3" fmla="*/ 1669608 h 1847198"/>
                <a:gd name="connsiteX4" fmla="*/ 813180 w 1857518"/>
                <a:gd name="connsiteY4" fmla="*/ 1646905 h 1847198"/>
                <a:gd name="connsiteX5" fmla="*/ 730624 w 1857518"/>
                <a:gd name="connsiteY5" fmla="*/ 1628330 h 1847198"/>
                <a:gd name="connsiteX6" fmla="*/ 693990 w 1857518"/>
                <a:gd name="connsiteY6" fmla="*/ 1639165 h 1847198"/>
                <a:gd name="connsiteX7" fmla="*/ 573251 w 1857518"/>
                <a:gd name="connsiteY7" fmla="*/ 1761452 h 1847198"/>
                <a:gd name="connsiteX8" fmla="*/ 542292 w 1857518"/>
                <a:gd name="connsiteY8" fmla="*/ 1766612 h 1847198"/>
                <a:gd name="connsiteX9" fmla="*/ 412782 w 1857518"/>
                <a:gd name="connsiteY9" fmla="*/ 1693859 h 1847198"/>
                <a:gd name="connsiteX10" fmla="*/ 398334 w 1857518"/>
                <a:gd name="connsiteY10" fmla="*/ 1660836 h 1847198"/>
                <a:gd name="connsiteX11" fmla="*/ 440644 w 1857518"/>
                <a:gd name="connsiteY11" fmla="*/ 1494176 h 1847198"/>
                <a:gd name="connsiteX12" fmla="*/ 432904 w 1857518"/>
                <a:gd name="connsiteY12" fmla="*/ 1462185 h 1847198"/>
                <a:gd name="connsiteX13" fmla="*/ 370471 w 1857518"/>
                <a:gd name="connsiteY13" fmla="*/ 1397172 h 1847198"/>
                <a:gd name="connsiteX14" fmla="*/ 340545 w 1857518"/>
                <a:gd name="connsiteY14" fmla="*/ 1388400 h 1847198"/>
                <a:gd name="connsiteX15" fmla="*/ 310618 w 1857518"/>
                <a:gd name="connsiteY15" fmla="*/ 1395108 h 1847198"/>
                <a:gd name="connsiteX16" fmla="*/ 170273 w 1857518"/>
                <a:gd name="connsiteY16" fmla="*/ 1426583 h 1847198"/>
                <a:gd name="connsiteX17" fmla="*/ 141377 w 1857518"/>
                <a:gd name="connsiteY17" fmla="*/ 1413683 h 1847198"/>
                <a:gd name="connsiteX18" fmla="*/ 70689 w 1857518"/>
                <a:gd name="connsiteY18" fmla="*/ 1276949 h 1847198"/>
                <a:gd name="connsiteX19" fmla="*/ 75848 w 1857518"/>
                <a:gd name="connsiteY19" fmla="*/ 1247539 h 1847198"/>
                <a:gd name="connsiteX20" fmla="*/ 206391 w 1857518"/>
                <a:gd name="connsiteY20" fmla="*/ 1126284 h 1847198"/>
                <a:gd name="connsiteX21" fmla="*/ 216710 w 1857518"/>
                <a:gd name="connsiteY21" fmla="*/ 1096873 h 1847198"/>
                <a:gd name="connsiteX22" fmla="*/ 201231 w 1857518"/>
                <a:gd name="connsiteY22" fmla="*/ 1012769 h 1847198"/>
                <a:gd name="connsiteX23" fmla="*/ 181108 w 1857518"/>
                <a:gd name="connsiteY23" fmla="*/ 989034 h 1847198"/>
                <a:gd name="connsiteX24" fmla="*/ 67077 w 1857518"/>
                <a:gd name="connsiteY24" fmla="*/ 947240 h 1847198"/>
                <a:gd name="connsiteX25" fmla="*/ 0 w 1857518"/>
                <a:gd name="connsiteY25" fmla="*/ 921957 h 1847198"/>
                <a:gd name="connsiteX26" fmla="*/ 0 w 1857518"/>
                <a:gd name="connsiteY26" fmla="*/ 893062 h 1847198"/>
                <a:gd name="connsiteX27" fmla="*/ 4643 w 1857518"/>
                <a:gd name="connsiteY27" fmla="*/ 842496 h 1847198"/>
                <a:gd name="connsiteX28" fmla="*/ 17543 w 1857518"/>
                <a:gd name="connsiteY28" fmla="*/ 743945 h 1847198"/>
                <a:gd name="connsiteX29" fmla="*/ 38182 w 1857518"/>
                <a:gd name="connsiteY29" fmla="*/ 723305 h 1847198"/>
                <a:gd name="connsiteX30" fmla="*/ 214131 w 1857518"/>
                <a:gd name="connsiteY30" fmla="*/ 691315 h 1847198"/>
                <a:gd name="connsiteX31" fmla="*/ 239929 w 1857518"/>
                <a:gd name="connsiteY31" fmla="*/ 671192 h 1847198"/>
                <a:gd name="connsiteX32" fmla="*/ 266760 w 1857518"/>
                <a:gd name="connsiteY32" fmla="*/ 606695 h 1847198"/>
                <a:gd name="connsiteX33" fmla="*/ 262116 w 1857518"/>
                <a:gd name="connsiteY33" fmla="*/ 570060 h 1847198"/>
                <a:gd name="connsiteX34" fmla="*/ 159437 w 1857518"/>
                <a:gd name="connsiteY34" fmla="*/ 434874 h 1847198"/>
                <a:gd name="connsiteX35" fmla="*/ 159953 w 1857518"/>
                <a:gd name="connsiteY35" fmla="*/ 401336 h 1847198"/>
                <a:gd name="connsiteX36" fmla="*/ 259536 w 1857518"/>
                <a:gd name="connsiteY36" fmla="*/ 278017 h 1847198"/>
                <a:gd name="connsiteX37" fmla="*/ 294623 w 1857518"/>
                <a:gd name="connsiteY37" fmla="*/ 268729 h 1847198"/>
                <a:gd name="connsiteX38" fmla="*/ 457672 w 1857518"/>
                <a:gd name="connsiteY38" fmla="*/ 336322 h 1847198"/>
                <a:gd name="connsiteX39" fmla="*/ 489146 w 1857518"/>
                <a:gd name="connsiteY39" fmla="*/ 333743 h 1847198"/>
                <a:gd name="connsiteX40" fmla="*/ 540744 w 1857518"/>
                <a:gd name="connsiteY40" fmla="*/ 298140 h 1847198"/>
                <a:gd name="connsiteX41" fmla="*/ 553127 w 1857518"/>
                <a:gd name="connsiteY41" fmla="*/ 273889 h 1847198"/>
                <a:gd name="connsiteX42" fmla="*/ 552096 w 1857518"/>
                <a:gd name="connsiteY42" fmla="*/ 255830 h 1847198"/>
                <a:gd name="connsiteX43" fmla="*/ 545904 w 1857518"/>
                <a:gd name="connsiteY43" fmla="*/ 175854 h 1847198"/>
                <a:gd name="connsiteX44" fmla="*/ 539712 w 1857518"/>
                <a:gd name="connsiteY44" fmla="*/ 95877 h 1847198"/>
                <a:gd name="connsiteX45" fmla="*/ 556739 w 1857518"/>
                <a:gd name="connsiteY45" fmla="*/ 69562 h 1847198"/>
                <a:gd name="connsiteX46" fmla="*/ 716176 w 1857518"/>
                <a:gd name="connsiteY46" fmla="*/ 15901 h 1847198"/>
                <a:gd name="connsiteX47" fmla="*/ 726496 w 1857518"/>
                <a:gd name="connsiteY47" fmla="*/ 14353 h 1847198"/>
                <a:gd name="connsiteX48" fmla="*/ 748167 w 1857518"/>
                <a:gd name="connsiteY48" fmla="*/ 28800 h 1847198"/>
                <a:gd name="connsiteX49" fmla="*/ 847750 w 1857518"/>
                <a:gd name="connsiteY49" fmla="*/ 172758 h 1847198"/>
                <a:gd name="connsiteX50" fmla="*/ 878709 w 1857518"/>
                <a:gd name="connsiteY50" fmla="*/ 187721 h 1847198"/>
                <a:gd name="connsiteX51" fmla="*/ 931855 w 1857518"/>
                <a:gd name="connsiteY51" fmla="*/ 185657 h 1847198"/>
                <a:gd name="connsiteX52" fmla="*/ 948366 w 1857518"/>
                <a:gd name="connsiteY52" fmla="*/ 177401 h 1847198"/>
                <a:gd name="connsiteX53" fmla="*/ 954042 w 1857518"/>
                <a:gd name="connsiteY53" fmla="*/ 169146 h 1847198"/>
                <a:gd name="connsiteX54" fmla="*/ 979840 w 1857518"/>
                <a:gd name="connsiteY54" fmla="*/ 121676 h 1847198"/>
                <a:gd name="connsiteX55" fmla="*/ 1037630 w 1857518"/>
                <a:gd name="connsiteY55" fmla="*/ 13837 h 1847198"/>
                <a:gd name="connsiteX56" fmla="*/ 1066525 w 1857518"/>
                <a:gd name="connsiteY56" fmla="*/ 937 h 1847198"/>
                <a:gd name="connsiteX57" fmla="*/ 1233702 w 1857518"/>
                <a:gd name="connsiteY57" fmla="*/ 40667 h 1847198"/>
                <a:gd name="connsiteX58" fmla="*/ 1253309 w 1857518"/>
                <a:gd name="connsiteY58" fmla="*/ 64918 h 1847198"/>
                <a:gd name="connsiteX59" fmla="*/ 1254341 w 1857518"/>
                <a:gd name="connsiteY59" fmla="*/ 85042 h 1847198"/>
                <a:gd name="connsiteX60" fmla="*/ 1258468 w 1857518"/>
                <a:gd name="connsiteY60" fmla="*/ 209908 h 1847198"/>
                <a:gd name="connsiteX61" fmla="*/ 1260016 w 1857518"/>
                <a:gd name="connsiteY61" fmla="*/ 244478 h 1847198"/>
                <a:gd name="connsiteX62" fmla="*/ 1276012 w 1857518"/>
                <a:gd name="connsiteY62" fmla="*/ 270277 h 1847198"/>
                <a:gd name="connsiteX63" fmla="*/ 1313678 w 1857518"/>
                <a:gd name="connsiteY63" fmla="*/ 291948 h 1847198"/>
                <a:gd name="connsiteX64" fmla="*/ 1349797 w 1857518"/>
                <a:gd name="connsiteY64" fmla="*/ 291948 h 1847198"/>
                <a:gd name="connsiteX65" fmla="*/ 1502526 w 1857518"/>
                <a:gd name="connsiteY65" fmla="*/ 206812 h 1847198"/>
                <a:gd name="connsiteX66" fmla="*/ 1535033 w 1857518"/>
                <a:gd name="connsiteY66" fmla="*/ 211456 h 1847198"/>
                <a:gd name="connsiteX67" fmla="*/ 1653707 w 1857518"/>
                <a:gd name="connsiteY67" fmla="*/ 332711 h 1847198"/>
                <a:gd name="connsiteX68" fmla="*/ 1657835 w 1857518"/>
                <a:gd name="connsiteY68" fmla="*/ 366249 h 1847198"/>
                <a:gd name="connsiteX69" fmla="*/ 1569087 w 1857518"/>
                <a:gd name="connsiteY69" fmla="*/ 515883 h 1847198"/>
                <a:gd name="connsiteX70" fmla="*/ 1568571 w 1857518"/>
                <a:gd name="connsiteY70" fmla="*/ 550453 h 1847198"/>
                <a:gd name="connsiteX71" fmla="*/ 1591274 w 1857518"/>
                <a:gd name="connsiteY71" fmla="*/ 592247 h 1847198"/>
                <a:gd name="connsiteX72" fmla="*/ 1617589 w 1857518"/>
                <a:gd name="connsiteY72" fmla="*/ 608759 h 1847198"/>
                <a:gd name="connsiteX73" fmla="*/ 1676926 w 1857518"/>
                <a:gd name="connsiteY73" fmla="*/ 612886 h 1847198"/>
                <a:gd name="connsiteX74" fmla="*/ 1797665 w 1857518"/>
                <a:gd name="connsiteY74" fmla="*/ 620626 h 1847198"/>
                <a:gd name="connsiteX75" fmla="*/ 1820884 w 1857518"/>
                <a:gd name="connsiteY75" fmla="*/ 640233 h 1847198"/>
                <a:gd name="connsiteX76" fmla="*/ 1857518 w 1857518"/>
                <a:gd name="connsiteY76" fmla="*/ 808442 h 1847198"/>
                <a:gd name="connsiteX77" fmla="*/ 1851842 w 1857518"/>
                <a:gd name="connsiteY77" fmla="*/ 829081 h 1847198"/>
                <a:gd name="connsiteX78" fmla="*/ 1841523 w 1857518"/>
                <a:gd name="connsiteY78" fmla="*/ 836305 h 1847198"/>
                <a:gd name="connsiteX79" fmla="*/ 1686214 w 1857518"/>
                <a:gd name="connsiteY79" fmla="*/ 913701 h 1847198"/>
                <a:gd name="connsiteX80" fmla="*/ 1668670 w 1857518"/>
                <a:gd name="connsiteY80" fmla="*/ 940016 h 1847198"/>
                <a:gd name="connsiteX81" fmla="*/ 1665059 w 1857518"/>
                <a:gd name="connsiteY81" fmla="*/ 998322 h 1847198"/>
                <a:gd name="connsiteX82" fmla="*/ 1678474 w 1857518"/>
                <a:gd name="connsiteY82" fmla="*/ 1026184 h 1847198"/>
                <a:gd name="connsiteX83" fmla="*/ 1821916 w 1857518"/>
                <a:gd name="connsiteY83" fmla="*/ 1131960 h 1847198"/>
                <a:gd name="connsiteX84" fmla="*/ 1831720 w 1857518"/>
                <a:gd name="connsiteY84" fmla="*/ 1163950 h 1847198"/>
                <a:gd name="connsiteX85" fmla="*/ 1805404 w 1857518"/>
                <a:gd name="connsiteY85" fmla="*/ 1236703 h 1847198"/>
                <a:gd name="connsiteX86" fmla="*/ 1775478 w 1857518"/>
                <a:gd name="connsiteY86" fmla="*/ 1317711 h 1847198"/>
                <a:gd name="connsiteX87" fmla="*/ 1750195 w 1857518"/>
                <a:gd name="connsiteY87" fmla="*/ 1334223 h 1847198"/>
                <a:gd name="connsiteX88" fmla="*/ 1685698 w 1857518"/>
                <a:gd name="connsiteY88" fmla="*/ 1327515 h 1847198"/>
                <a:gd name="connsiteX89" fmla="*/ 1574247 w 1857518"/>
                <a:gd name="connsiteY89" fmla="*/ 1315648 h 1847198"/>
                <a:gd name="connsiteX90" fmla="*/ 1545868 w 1857518"/>
                <a:gd name="connsiteY90" fmla="*/ 1328547 h 1847198"/>
                <a:gd name="connsiteX91" fmla="*/ 1505622 w 1857518"/>
                <a:gd name="connsiteY91" fmla="*/ 1383241 h 1847198"/>
                <a:gd name="connsiteX92" fmla="*/ 1500978 w 1857518"/>
                <a:gd name="connsiteY92" fmla="*/ 1417811 h 1847198"/>
                <a:gd name="connsiteX93" fmla="*/ 1563411 w 1857518"/>
                <a:gd name="connsiteY93" fmla="*/ 1581892 h 1847198"/>
                <a:gd name="connsiteX94" fmla="*/ 1554124 w 1857518"/>
                <a:gd name="connsiteY94" fmla="*/ 1615430 h 1847198"/>
                <a:gd name="connsiteX95" fmla="*/ 1430805 w 1857518"/>
                <a:gd name="connsiteY95" fmla="*/ 1708822 h 1847198"/>
                <a:gd name="connsiteX96" fmla="*/ 1397266 w 1857518"/>
                <a:gd name="connsiteY96" fmla="*/ 1708306 h 1847198"/>
                <a:gd name="connsiteX97" fmla="*/ 1263628 w 1857518"/>
                <a:gd name="connsiteY97" fmla="*/ 1600467 h 1847198"/>
                <a:gd name="connsiteX98" fmla="*/ 1232154 w 1857518"/>
                <a:gd name="connsiteY98" fmla="*/ 1594275 h 1847198"/>
                <a:gd name="connsiteX99" fmla="*/ 1153725 w 1857518"/>
                <a:gd name="connsiteY99" fmla="*/ 1624202 h 1847198"/>
                <a:gd name="connsiteX100" fmla="*/ 1134634 w 1857518"/>
                <a:gd name="connsiteY100" fmla="*/ 1646905 h 1847198"/>
                <a:gd name="connsiteX101" fmla="*/ 1123798 w 1857518"/>
                <a:gd name="connsiteY101" fmla="*/ 1698503 h 1847198"/>
                <a:gd name="connsiteX102" fmla="*/ 1097999 w 1857518"/>
                <a:gd name="connsiteY102" fmla="*/ 1821821 h 1847198"/>
                <a:gd name="connsiteX103" fmla="*/ 1076329 w 1857518"/>
                <a:gd name="connsiteY103" fmla="*/ 1842460 h 1847198"/>
                <a:gd name="connsiteX104" fmla="*/ 994288 w 1857518"/>
                <a:gd name="connsiteY104" fmla="*/ 1851232 h 1847198"/>
                <a:gd name="connsiteX105" fmla="*/ 959201 w 1857518"/>
                <a:gd name="connsiteY105" fmla="*/ 1852264 h 1847198"/>
                <a:gd name="connsiteX106" fmla="*/ 928759 w 1857518"/>
                <a:gd name="connsiteY106" fmla="*/ 382245 h 1847198"/>
                <a:gd name="connsiteX107" fmla="*/ 386983 w 1857518"/>
                <a:gd name="connsiteY107" fmla="*/ 921957 h 1847198"/>
                <a:gd name="connsiteX108" fmla="*/ 926695 w 1857518"/>
                <a:gd name="connsiteY108" fmla="*/ 1465797 h 1847198"/>
                <a:gd name="connsiteX109" fmla="*/ 1470535 w 1857518"/>
                <a:gd name="connsiteY109" fmla="*/ 924537 h 1847198"/>
                <a:gd name="connsiteX110" fmla="*/ 928759 w 1857518"/>
                <a:gd name="connsiteY110" fmla="*/ 382245 h 1847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</a:cxnLst>
              <a:rect l="l" t="t" r="r" b="b"/>
              <a:pathLst>
                <a:path w="1857518" h="1847198">
                  <a:moveTo>
                    <a:pt x="959201" y="1852264"/>
                  </a:moveTo>
                  <a:cubicBezTo>
                    <a:pt x="943206" y="1852264"/>
                    <a:pt x="927211" y="1852264"/>
                    <a:pt x="910700" y="1852264"/>
                  </a:cubicBezTo>
                  <a:cubicBezTo>
                    <a:pt x="900380" y="1848652"/>
                    <a:pt x="894704" y="1840913"/>
                    <a:pt x="891608" y="1830593"/>
                  </a:cubicBezTo>
                  <a:cubicBezTo>
                    <a:pt x="874065" y="1776931"/>
                    <a:pt x="856006" y="1723270"/>
                    <a:pt x="838463" y="1669608"/>
                  </a:cubicBezTo>
                  <a:cubicBezTo>
                    <a:pt x="834335" y="1657224"/>
                    <a:pt x="826080" y="1649485"/>
                    <a:pt x="813180" y="1646905"/>
                  </a:cubicBezTo>
                  <a:cubicBezTo>
                    <a:pt x="785833" y="1640713"/>
                    <a:pt x="757970" y="1635037"/>
                    <a:pt x="730624" y="1628330"/>
                  </a:cubicBezTo>
                  <a:cubicBezTo>
                    <a:pt x="716176" y="1624718"/>
                    <a:pt x="704309" y="1628330"/>
                    <a:pt x="693990" y="1639165"/>
                  </a:cubicBezTo>
                  <a:cubicBezTo>
                    <a:pt x="654259" y="1680443"/>
                    <a:pt x="613497" y="1720690"/>
                    <a:pt x="573251" y="1761452"/>
                  </a:cubicBezTo>
                  <a:cubicBezTo>
                    <a:pt x="563963" y="1770739"/>
                    <a:pt x="553127" y="1772804"/>
                    <a:pt x="542292" y="1766612"/>
                  </a:cubicBezTo>
                  <a:cubicBezTo>
                    <a:pt x="498950" y="1742361"/>
                    <a:pt x="456123" y="1718110"/>
                    <a:pt x="412782" y="1693859"/>
                  </a:cubicBezTo>
                  <a:cubicBezTo>
                    <a:pt x="397818" y="1685603"/>
                    <a:pt x="394206" y="1676832"/>
                    <a:pt x="398334" y="1660836"/>
                  </a:cubicBezTo>
                  <a:cubicBezTo>
                    <a:pt x="412265" y="1605111"/>
                    <a:pt x="426713" y="1549901"/>
                    <a:pt x="440644" y="1494176"/>
                  </a:cubicBezTo>
                  <a:cubicBezTo>
                    <a:pt x="443741" y="1482308"/>
                    <a:pt x="441676" y="1471473"/>
                    <a:pt x="432904" y="1462185"/>
                  </a:cubicBezTo>
                  <a:cubicBezTo>
                    <a:pt x="412265" y="1440514"/>
                    <a:pt x="391110" y="1418843"/>
                    <a:pt x="370471" y="1397172"/>
                  </a:cubicBezTo>
                  <a:cubicBezTo>
                    <a:pt x="362216" y="1388400"/>
                    <a:pt x="351896" y="1385820"/>
                    <a:pt x="340545" y="1388400"/>
                  </a:cubicBezTo>
                  <a:cubicBezTo>
                    <a:pt x="330226" y="1390464"/>
                    <a:pt x="320422" y="1393044"/>
                    <a:pt x="310618" y="1395108"/>
                  </a:cubicBezTo>
                  <a:cubicBezTo>
                    <a:pt x="263664" y="1405428"/>
                    <a:pt x="217226" y="1416263"/>
                    <a:pt x="170273" y="1426583"/>
                  </a:cubicBezTo>
                  <a:cubicBezTo>
                    <a:pt x="157373" y="1429679"/>
                    <a:pt x="147054" y="1425035"/>
                    <a:pt x="141377" y="1413683"/>
                  </a:cubicBezTo>
                  <a:cubicBezTo>
                    <a:pt x="117642" y="1368277"/>
                    <a:pt x="94423" y="1322355"/>
                    <a:pt x="70689" y="1276949"/>
                  </a:cubicBezTo>
                  <a:cubicBezTo>
                    <a:pt x="65529" y="1266630"/>
                    <a:pt x="67593" y="1255278"/>
                    <a:pt x="75848" y="1247539"/>
                  </a:cubicBezTo>
                  <a:cubicBezTo>
                    <a:pt x="119191" y="1207292"/>
                    <a:pt x="163049" y="1166530"/>
                    <a:pt x="206391" y="1126284"/>
                  </a:cubicBezTo>
                  <a:cubicBezTo>
                    <a:pt x="215162" y="1118544"/>
                    <a:pt x="218258" y="1108225"/>
                    <a:pt x="216710" y="1096873"/>
                  </a:cubicBezTo>
                  <a:cubicBezTo>
                    <a:pt x="211551" y="1069010"/>
                    <a:pt x="206391" y="1040631"/>
                    <a:pt x="201231" y="1012769"/>
                  </a:cubicBezTo>
                  <a:cubicBezTo>
                    <a:pt x="199167" y="1000901"/>
                    <a:pt x="192459" y="993162"/>
                    <a:pt x="181108" y="989034"/>
                  </a:cubicBezTo>
                  <a:cubicBezTo>
                    <a:pt x="142925" y="975103"/>
                    <a:pt x="104743" y="961171"/>
                    <a:pt x="67077" y="947240"/>
                  </a:cubicBezTo>
                  <a:cubicBezTo>
                    <a:pt x="44890" y="938984"/>
                    <a:pt x="22187" y="931760"/>
                    <a:pt x="0" y="921957"/>
                  </a:cubicBezTo>
                  <a:cubicBezTo>
                    <a:pt x="0" y="912153"/>
                    <a:pt x="0" y="902866"/>
                    <a:pt x="0" y="893062"/>
                  </a:cubicBezTo>
                  <a:cubicBezTo>
                    <a:pt x="1548" y="876035"/>
                    <a:pt x="3096" y="859524"/>
                    <a:pt x="4643" y="842496"/>
                  </a:cubicBezTo>
                  <a:cubicBezTo>
                    <a:pt x="7740" y="809474"/>
                    <a:pt x="12383" y="776451"/>
                    <a:pt x="17543" y="743945"/>
                  </a:cubicBezTo>
                  <a:cubicBezTo>
                    <a:pt x="19091" y="733109"/>
                    <a:pt x="26831" y="725369"/>
                    <a:pt x="38182" y="723305"/>
                  </a:cubicBezTo>
                  <a:cubicBezTo>
                    <a:pt x="97003" y="712470"/>
                    <a:pt x="155309" y="702150"/>
                    <a:pt x="214131" y="691315"/>
                  </a:cubicBezTo>
                  <a:cubicBezTo>
                    <a:pt x="226514" y="689251"/>
                    <a:pt x="234770" y="682543"/>
                    <a:pt x="239929" y="671192"/>
                  </a:cubicBezTo>
                  <a:cubicBezTo>
                    <a:pt x="248701" y="649521"/>
                    <a:pt x="257989" y="627850"/>
                    <a:pt x="266760" y="606695"/>
                  </a:cubicBezTo>
                  <a:cubicBezTo>
                    <a:pt x="272436" y="593279"/>
                    <a:pt x="270888" y="581928"/>
                    <a:pt x="262116" y="570060"/>
                  </a:cubicBezTo>
                  <a:cubicBezTo>
                    <a:pt x="227546" y="525170"/>
                    <a:pt x="193492" y="479764"/>
                    <a:pt x="159437" y="434874"/>
                  </a:cubicBezTo>
                  <a:cubicBezTo>
                    <a:pt x="150665" y="423007"/>
                    <a:pt x="150665" y="412687"/>
                    <a:pt x="159953" y="401336"/>
                  </a:cubicBezTo>
                  <a:cubicBezTo>
                    <a:pt x="192975" y="360058"/>
                    <a:pt x="225998" y="319295"/>
                    <a:pt x="259536" y="278017"/>
                  </a:cubicBezTo>
                  <a:cubicBezTo>
                    <a:pt x="270372" y="265118"/>
                    <a:pt x="279144" y="262538"/>
                    <a:pt x="294623" y="268729"/>
                  </a:cubicBezTo>
                  <a:cubicBezTo>
                    <a:pt x="348801" y="291433"/>
                    <a:pt x="402978" y="313620"/>
                    <a:pt x="457672" y="336322"/>
                  </a:cubicBezTo>
                  <a:cubicBezTo>
                    <a:pt x="468507" y="340966"/>
                    <a:pt x="479342" y="340450"/>
                    <a:pt x="489146" y="333743"/>
                  </a:cubicBezTo>
                  <a:cubicBezTo>
                    <a:pt x="506690" y="321875"/>
                    <a:pt x="523717" y="310008"/>
                    <a:pt x="540744" y="298140"/>
                  </a:cubicBezTo>
                  <a:cubicBezTo>
                    <a:pt x="548999" y="292464"/>
                    <a:pt x="553127" y="284209"/>
                    <a:pt x="553127" y="273889"/>
                  </a:cubicBezTo>
                  <a:cubicBezTo>
                    <a:pt x="553127" y="267697"/>
                    <a:pt x="552612" y="261506"/>
                    <a:pt x="552096" y="255830"/>
                  </a:cubicBezTo>
                  <a:cubicBezTo>
                    <a:pt x="550032" y="228999"/>
                    <a:pt x="547968" y="202684"/>
                    <a:pt x="545904" y="175854"/>
                  </a:cubicBezTo>
                  <a:cubicBezTo>
                    <a:pt x="543840" y="149023"/>
                    <a:pt x="541776" y="122708"/>
                    <a:pt x="539712" y="95877"/>
                  </a:cubicBezTo>
                  <a:cubicBezTo>
                    <a:pt x="538680" y="83493"/>
                    <a:pt x="544872" y="73690"/>
                    <a:pt x="556739" y="69562"/>
                  </a:cubicBezTo>
                  <a:cubicBezTo>
                    <a:pt x="609885" y="51503"/>
                    <a:pt x="663031" y="33444"/>
                    <a:pt x="716176" y="15901"/>
                  </a:cubicBezTo>
                  <a:cubicBezTo>
                    <a:pt x="719788" y="14869"/>
                    <a:pt x="722884" y="14353"/>
                    <a:pt x="726496" y="14353"/>
                  </a:cubicBezTo>
                  <a:cubicBezTo>
                    <a:pt x="736299" y="14869"/>
                    <a:pt x="742491" y="21060"/>
                    <a:pt x="748167" y="28800"/>
                  </a:cubicBezTo>
                  <a:cubicBezTo>
                    <a:pt x="781189" y="76786"/>
                    <a:pt x="814728" y="124772"/>
                    <a:pt x="847750" y="172758"/>
                  </a:cubicBezTo>
                  <a:cubicBezTo>
                    <a:pt x="855490" y="183593"/>
                    <a:pt x="865810" y="188753"/>
                    <a:pt x="878709" y="187721"/>
                  </a:cubicBezTo>
                  <a:cubicBezTo>
                    <a:pt x="896252" y="186173"/>
                    <a:pt x="914312" y="185657"/>
                    <a:pt x="931855" y="185657"/>
                  </a:cubicBezTo>
                  <a:cubicBezTo>
                    <a:pt x="939079" y="185657"/>
                    <a:pt x="944239" y="183077"/>
                    <a:pt x="948366" y="177401"/>
                  </a:cubicBezTo>
                  <a:cubicBezTo>
                    <a:pt x="950430" y="174822"/>
                    <a:pt x="952494" y="171726"/>
                    <a:pt x="954042" y="169146"/>
                  </a:cubicBezTo>
                  <a:cubicBezTo>
                    <a:pt x="962814" y="153150"/>
                    <a:pt x="971069" y="137155"/>
                    <a:pt x="979840" y="121676"/>
                  </a:cubicBezTo>
                  <a:cubicBezTo>
                    <a:pt x="998932" y="85558"/>
                    <a:pt x="1018539" y="49955"/>
                    <a:pt x="1037630" y="13837"/>
                  </a:cubicBezTo>
                  <a:cubicBezTo>
                    <a:pt x="1043822" y="2485"/>
                    <a:pt x="1053626" y="-2159"/>
                    <a:pt x="1066525" y="937"/>
                  </a:cubicBezTo>
                  <a:cubicBezTo>
                    <a:pt x="1122251" y="14353"/>
                    <a:pt x="1177976" y="27252"/>
                    <a:pt x="1233702" y="40667"/>
                  </a:cubicBezTo>
                  <a:cubicBezTo>
                    <a:pt x="1245569" y="43763"/>
                    <a:pt x="1252793" y="52535"/>
                    <a:pt x="1253309" y="64918"/>
                  </a:cubicBezTo>
                  <a:cubicBezTo>
                    <a:pt x="1253825" y="71626"/>
                    <a:pt x="1253825" y="78334"/>
                    <a:pt x="1254341" y="85042"/>
                  </a:cubicBezTo>
                  <a:cubicBezTo>
                    <a:pt x="1255888" y="126836"/>
                    <a:pt x="1256921" y="168630"/>
                    <a:pt x="1258468" y="209908"/>
                  </a:cubicBezTo>
                  <a:cubicBezTo>
                    <a:pt x="1258985" y="221260"/>
                    <a:pt x="1259501" y="233127"/>
                    <a:pt x="1260016" y="244478"/>
                  </a:cubicBezTo>
                  <a:cubicBezTo>
                    <a:pt x="1260532" y="255830"/>
                    <a:pt x="1266208" y="264602"/>
                    <a:pt x="1276012" y="270277"/>
                  </a:cubicBezTo>
                  <a:cubicBezTo>
                    <a:pt x="1288395" y="277501"/>
                    <a:pt x="1301295" y="284209"/>
                    <a:pt x="1313678" y="291948"/>
                  </a:cubicBezTo>
                  <a:cubicBezTo>
                    <a:pt x="1326062" y="299172"/>
                    <a:pt x="1337413" y="298656"/>
                    <a:pt x="1349797" y="291948"/>
                  </a:cubicBezTo>
                  <a:cubicBezTo>
                    <a:pt x="1400879" y="263570"/>
                    <a:pt x="1451444" y="235191"/>
                    <a:pt x="1502526" y="206812"/>
                  </a:cubicBezTo>
                  <a:cubicBezTo>
                    <a:pt x="1514394" y="200105"/>
                    <a:pt x="1525745" y="202168"/>
                    <a:pt x="1535033" y="211456"/>
                  </a:cubicBezTo>
                  <a:cubicBezTo>
                    <a:pt x="1574763" y="251702"/>
                    <a:pt x="1613977" y="292464"/>
                    <a:pt x="1653707" y="332711"/>
                  </a:cubicBezTo>
                  <a:cubicBezTo>
                    <a:pt x="1664027" y="343546"/>
                    <a:pt x="1665575" y="353350"/>
                    <a:pt x="1657835" y="366249"/>
                  </a:cubicBezTo>
                  <a:cubicBezTo>
                    <a:pt x="1628424" y="416299"/>
                    <a:pt x="1598497" y="465833"/>
                    <a:pt x="1569087" y="515883"/>
                  </a:cubicBezTo>
                  <a:cubicBezTo>
                    <a:pt x="1562379" y="527234"/>
                    <a:pt x="1561863" y="539102"/>
                    <a:pt x="1568571" y="550453"/>
                  </a:cubicBezTo>
                  <a:cubicBezTo>
                    <a:pt x="1576311" y="564384"/>
                    <a:pt x="1583534" y="578316"/>
                    <a:pt x="1591274" y="592247"/>
                  </a:cubicBezTo>
                  <a:cubicBezTo>
                    <a:pt x="1596950" y="602567"/>
                    <a:pt x="1605721" y="608243"/>
                    <a:pt x="1617589" y="608759"/>
                  </a:cubicBezTo>
                  <a:cubicBezTo>
                    <a:pt x="1637196" y="610307"/>
                    <a:pt x="1657319" y="611339"/>
                    <a:pt x="1676926" y="612886"/>
                  </a:cubicBezTo>
                  <a:cubicBezTo>
                    <a:pt x="1717172" y="615466"/>
                    <a:pt x="1757419" y="618046"/>
                    <a:pt x="1797665" y="620626"/>
                  </a:cubicBezTo>
                  <a:cubicBezTo>
                    <a:pt x="1809016" y="621142"/>
                    <a:pt x="1818304" y="628882"/>
                    <a:pt x="1820884" y="640233"/>
                  </a:cubicBezTo>
                  <a:cubicBezTo>
                    <a:pt x="1833267" y="695959"/>
                    <a:pt x="1845135" y="752200"/>
                    <a:pt x="1857518" y="808442"/>
                  </a:cubicBezTo>
                  <a:cubicBezTo>
                    <a:pt x="1859066" y="816181"/>
                    <a:pt x="1857002" y="822889"/>
                    <a:pt x="1851842" y="829081"/>
                  </a:cubicBezTo>
                  <a:cubicBezTo>
                    <a:pt x="1849262" y="832177"/>
                    <a:pt x="1845135" y="834241"/>
                    <a:pt x="1841523" y="836305"/>
                  </a:cubicBezTo>
                  <a:cubicBezTo>
                    <a:pt x="1789925" y="862103"/>
                    <a:pt x="1738327" y="887902"/>
                    <a:pt x="1686214" y="913701"/>
                  </a:cubicBezTo>
                  <a:cubicBezTo>
                    <a:pt x="1675378" y="919377"/>
                    <a:pt x="1669187" y="927633"/>
                    <a:pt x="1668670" y="940016"/>
                  </a:cubicBezTo>
                  <a:cubicBezTo>
                    <a:pt x="1667639" y="959623"/>
                    <a:pt x="1666090" y="978714"/>
                    <a:pt x="1665059" y="998322"/>
                  </a:cubicBezTo>
                  <a:cubicBezTo>
                    <a:pt x="1664543" y="1009673"/>
                    <a:pt x="1668670" y="1019477"/>
                    <a:pt x="1678474" y="1026184"/>
                  </a:cubicBezTo>
                  <a:cubicBezTo>
                    <a:pt x="1726460" y="1061271"/>
                    <a:pt x="1773930" y="1096873"/>
                    <a:pt x="1821916" y="1131960"/>
                  </a:cubicBezTo>
                  <a:cubicBezTo>
                    <a:pt x="1833267" y="1140215"/>
                    <a:pt x="1836879" y="1150535"/>
                    <a:pt x="1831720" y="1163950"/>
                  </a:cubicBezTo>
                  <a:cubicBezTo>
                    <a:pt x="1822948" y="1188201"/>
                    <a:pt x="1814176" y="1212452"/>
                    <a:pt x="1805404" y="1236703"/>
                  </a:cubicBezTo>
                  <a:cubicBezTo>
                    <a:pt x="1795601" y="1263534"/>
                    <a:pt x="1785798" y="1290881"/>
                    <a:pt x="1775478" y="1317711"/>
                  </a:cubicBezTo>
                  <a:cubicBezTo>
                    <a:pt x="1771350" y="1329063"/>
                    <a:pt x="1761546" y="1335255"/>
                    <a:pt x="1750195" y="1334223"/>
                  </a:cubicBezTo>
                  <a:cubicBezTo>
                    <a:pt x="1728524" y="1332159"/>
                    <a:pt x="1707369" y="1329579"/>
                    <a:pt x="1685698" y="1327515"/>
                  </a:cubicBezTo>
                  <a:cubicBezTo>
                    <a:pt x="1648548" y="1323387"/>
                    <a:pt x="1611397" y="1319259"/>
                    <a:pt x="1574247" y="1315648"/>
                  </a:cubicBezTo>
                  <a:cubicBezTo>
                    <a:pt x="1562379" y="1314616"/>
                    <a:pt x="1553092" y="1318743"/>
                    <a:pt x="1545868" y="1328547"/>
                  </a:cubicBezTo>
                  <a:cubicBezTo>
                    <a:pt x="1532453" y="1346606"/>
                    <a:pt x="1519553" y="1365181"/>
                    <a:pt x="1505622" y="1383241"/>
                  </a:cubicBezTo>
                  <a:cubicBezTo>
                    <a:pt x="1497366" y="1394076"/>
                    <a:pt x="1496334" y="1405428"/>
                    <a:pt x="1500978" y="1417811"/>
                  </a:cubicBezTo>
                  <a:cubicBezTo>
                    <a:pt x="1521617" y="1472505"/>
                    <a:pt x="1542772" y="1527198"/>
                    <a:pt x="1563411" y="1581892"/>
                  </a:cubicBezTo>
                  <a:cubicBezTo>
                    <a:pt x="1569087" y="1596339"/>
                    <a:pt x="1565991" y="1606143"/>
                    <a:pt x="1554124" y="1615430"/>
                  </a:cubicBezTo>
                  <a:cubicBezTo>
                    <a:pt x="1512845" y="1646389"/>
                    <a:pt x="1472083" y="1677864"/>
                    <a:pt x="1430805" y="1708822"/>
                  </a:cubicBezTo>
                  <a:cubicBezTo>
                    <a:pt x="1418938" y="1717594"/>
                    <a:pt x="1408618" y="1717594"/>
                    <a:pt x="1397266" y="1708306"/>
                  </a:cubicBezTo>
                  <a:cubicBezTo>
                    <a:pt x="1352892" y="1672704"/>
                    <a:pt x="1308003" y="1636585"/>
                    <a:pt x="1263628" y="1600467"/>
                  </a:cubicBezTo>
                  <a:cubicBezTo>
                    <a:pt x="1253825" y="1592727"/>
                    <a:pt x="1243505" y="1590147"/>
                    <a:pt x="1232154" y="1594275"/>
                  </a:cubicBezTo>
                  <a:cubicBezTo>
                    <a:pt x="1205839" y="1604079"/>
                    <a:pt x="1179524" y="1613883"/>
                    <a:pt x="1153725" y="1624202"/>
                  </a:cubicBezTo>
                  <a:cubicBezTo>
                    <a:pt x="1143406" y="1628330"/>
                    <a:pt x="1137214" y="1636070"/>
                    <a:pt x="1134634" y="1646905"/>
                  </a:cubicBezTo>
                  <a:cubicBezTo>
                    <a:pt x="1131022" y="1663932"/>
                    <a:pt x="1127411" y="1681475"/>
                    <a:pt x="1123798" y="1698503"/>
                  </a:cubicBezTo>
                  <a:cubicBezTo>
                    <a:pt x="1115027" y="1739781"/>
                    <a:pt x="1106771" y="1780543"/>
                    <a:pt x="1097999" y="1821821"/>
                  </a:cubicBezTo>
                  <a:cubicBezTo>
                    <a:pt x="1095420" y="1833689"/>
                    <a:pt x="1088196" y="1840913"/>
                    <a:pt x="1076329" y="1842460"/>
                  </a:cubicBezTo>
                  <a:cubicBezTo>
                    <a:pt x="1048982" y="1846072"/>
                    <a:pt x="1021635" y="1848652"/>
                    <a:pt x="994288" y="1851232"/>
                  </a:cubicBezTo>
                  <a:cubicBezTo>
                    <a:pt x="980873" y="1850200"/>
                    <a:pt x="970037" y="1851232"/>
                    <a:pt x="959201" y="1852264"/>
                  </a:cubicBezTo>
                  <a:close/>
                  <a:moveTo>
                    <a:pt x="928759" y="382245"/>
                  </a:moveTo>
                  <a:cubicBezTo>
                    <a:pt x="633620" y="381729"/>
                    <a:pt x="388015" y="619594"/>
                    <a:pt x="386983" y="921957"/>
                  </a:cubicBezTo>
                  <a:cubicBezTo>
                    <a:pt x="385951" y="1222772"/>
                    <a:pt x="627428" y="1464765"/>
                    <a:pt x="926695" y="1465797"/>
                  </a:cubicBezTo>
                  <a:cubicBezTo>
                    <a:pt x="1229058" y="1466829"/>
                    <a:pt x="1470019" y="1222772"/>
                    <a:pt x="1470535" y="924537"/>
                  </a:cubicBezTo>
                  <a:cubicBezTo>
                    <a:pt x="1470535" y="625270"/>
                    <a:pt x="1228026" y="381729"/>
                    <a:pt x="928759" y="382245"/>
                  </a:cubicBezTo>
                  <a:close/>
                </a:path>
              </a:pathLst>
            </a:custGeom>
            <a:solidFill>
              <a:schemeClr val="accent6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59" name="Oval 21">
              <a:extLst>
                <a:ext uri="{FF2B5EF4-FFF2-40B4-BE49-F238E27FC236}">
                  <a16:creationId xmlns:a16="http://schemas.microsoft.com/office/drawing/2014/main" id="{9B56659F-BB23-48CE-8AC9-1FD890C4833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249495" y="4408836"/>
              <a:ext cx="350756" cy="353685"/>
            </a:xfrm>
            <a:custGeom>
              <a:avLst/>
              <a:gdLst/>
              <a:ahLst/>
              <a:cxnLst/>
              <a:rect l="l" t="t" r="r" b="b"/>
              <a:pathLst>
                <a:path w="1652142" h="1665940">
                  <a:moveTo>
                    <a:pt x="898689" y="548008"/>
                  </a:moveTo>
                  <a:cubicBezTo>
                    <a:pt x="737950" y="504938"/>
                    <a:pt x="572731" y="600328"/>
                    <a:pt x="529661" y="761066"/>
                  </a:cubicBezTo>
                  <a:cubicBezTo>
                    <a:pt x="486591" y="921805"/>
                    <a:pt x="581980" y="1087025"/>
                    <a:pt x="742719" y="1130094"/>
                  </a:cubicBezTo>
                  <a:cubicBezTo>
                    <a:pt x="903458" y="1173164"/>
                    <a:pt x="1068677" y="1077775"/>
                    <a:pt x="1111747" y="917036"/>
                  </a:cubicBezTo>
                  <a:cubicBezTo>
                    <a:pt x="1154817" y="756297"/>
                    <a:pt x="1059428" y="591077"/>
                    <a:pt x="898689" y="548008"/>
                  </a:cubicBezTo>
                  <a:close/>
                  <a:moveTo>
                    <a:pt x="952303" y="347916"/>
                  </a:moveTo>
                  <a:cubicBezTo>
                    <a:pt x="1223549" y="420596"/>
                    <a:pt x="1384519" y="699404"/>
                    <a:pt x="1311839" y="970650"/>
                  </a:cubicBezTo>
                  <a:cubicBezTo>
                    <a:pt x="1239159" y="1241896"/>
                    <a:pt x="960351" y="1402866"/>
                    <a:pt x="689105" y="1330186"/>
                  </a:cubicBezTo>
                  <a:cubicBezTo>
                    <a:pt x="417859" y="1257506"/>
                    <a:pt x="256889" y="978698"/>
                    <a:pt x="329569" y="707451"/>
                  </a:cubicBezTo>
                  <a:cubicBezTo>
                    <a:pt x="402249" y="436205"/>
                    <a:pt x="681057" y="275235"/>
                    <a:pt x="952303" y="347916"/>
                  </a:cubicBezTo>
                  <a:close/>
                  <a:moveTo>
                    <a:pt x="971799" y="275155"/>
                  </a:moveTo>
                  <a:cubicBezTo>
                    <a:pt x="660368" y="191707"/>
                    <a:pt x="340256" y="376524"/>
                    <a:pt x="256808" y="687955"/>
                  </a:cubicBezTo>
                  <a:cubicBezTo>
                    <a:pt x="173361" y="999387"/>
                    <a:pt x="358178" y="1319499"/>
                    <a:pt x="669609" y="1402947"/>
                  </a:cubicBezTo>
                  <a:cubicBezTo>
                    <a:pt x="981040" y="1486395"/>
                    <a:pt x="1301152" y="1301577"/>
                    <a:pt x="1384600" y="990146"/>
                  </a:cubicBezTo>
                  <a:cubicBezTo>
                    <a:pt x="1468047" y="678715"/>
                    <a:pt x="1283230" y="358603"/>
                    <a:pt x="971799" y="275155"/>
                  </a:cubicBezTo>
                  <a:close/>
                  <a:moveTo>
                    <a:pt x="1652142" y="394531"/>
                  </a:moveTo>
                  <a:lnTo>
                    <a:pt x="1649662" y="403784"/>
                  </a:lnTo>
                  <a:lnTo>
                    <a:pt x="1647140" y="399895"/>
                  </a:lnTo>
                  <a:close/>
                  <a:moveTo>
                    <a:pt x="1158157" y="65026"/>
                  </a:moveTo>
                  <a:lnTo>
                    <a:pt x="1154679" y="271718"/>
                  </a:lnTo>
                  <a:lnTo>
                    <a:pt x="1148331" y="270017"/>
                  </a:lnTo>
                  <a:cubicBezTo>
                    <a:pt x="1200055" y="299127"/>
                    <a:pt x="1246804" y="334821"/>
                    <a:pt x="1286346" y="377149"/>
                  </a:cubicBezTo>
                  <a:lnTo>
                    <a:pt x="1470353" y="331395"/>
                  </a:lnTo>
                  <a:lnTo>
                    <a:pt x="1588305" y="553229"/>
                  </a:lnTo>
                  <a:lnTo>
                    <a:pt x="1457194" y="671432"/>
                  </a:lnTo>
                  <a:cubicBezTo>
                    <a:pt x="1473630" y="731297"/>
                    <a:pt x="1481376" y="793983"/>
                    <a:pt x="1478595" y="857704"/>
                  </a:cubicBezTo>
                  <a:lnTo>
                    <a:pt x="1642362" y="948616"/>
                  </a:lnTo>
                  <a:lnTo>
                    <a:pt x="1577335" y="1191298"/>
                  </a:lnTo>
                  <a:lnTo>
                    <a:pt x="1378614" y="1187955"/>
                  </a:lnTo>
                  <a:cubicBezTo>
                    <a:pt x="1353489" y="1229936"/>
                    <a:pt x="1323048" y="1267799"/>
                    <a:pt x="1288939" y="1301599"/>
                  </a:cubicBezTo>
                  <a:lnTo>
                    <a:pt x="1354201" y="1471932"/>
                  </a:lnTo>
                  <a:lnTo>
                    <a:pt x="1148396" y="1616039"/>
                  </a:lnTo>
                  <a:lnTo>
                    <a:pt x="992294" y="1480516"/>
                  </a:lnTo>
                  <a:lnTo>
                    <a:pt x="1011291" y="1467215"/>
                  </a:lnTo>
                  <a:cubicBezTo>
                    <a:pt x="951500" y="1486565"/>
                    <a:pt x="888271" y="1495869"/>
                    <a:pt x="823805" y="1495510"/>
                  </a:cubicBezTo>
                  <a:lnTo>
                    <a:pt x="729193" y="1665940"/>
                  </a:lnTo>
                  <a:lnTo>
                    <a:pt x="486511" y="1600914"/>
                  </a:lnTo>
                  <a:lnTo>
                    <a:pt x="489790" y="1406012"/>
                  </a:lnTo>
                  <a:cubicBezTo>
                    <a:pt x="438364" y="1376702"/>
                    <a:pt x="391917" y="1340859"/>
                    <a:pt x="352658" y="1298452"/>
                  </a:cubicBezTo>
                  <a:lnTo>
                    <a:pt x="355803" y="1305197"/>
                  </a:lnTo>
                  <a:lnTo>
                    <a:pt x="152856" y="1344512"/>
                  </a:lnTo>
                  <a:lnTo>
                    <a:pt x="46675" y="1116809"/>
                  </a:lnTo>
                  <a:lnTo>
                    <a:pt x="183929" y="1005520"/>
                  </a:lnTo>
                  <a:cubicBezTo>
                    <a:pt x="169279" y="951824"/>
                    <a:pt x="161626" y="895865"/>
                    <a:pt x="161615" y="838915"/>
                  </a:cubicBezTo>
                  <a:lnTo>
                    <a:pt x="0" y="749197"/>
                  </a:lnTo>
                  <a:lnTo>
                    <a:pt x="65026" y="506515"/>
                  </a:lnTo>
                  <a:lnTo>
                    <a:pt x="250227" y="509630"/>
                  </a:lnTo>
                  <a:cubicBezTo>
                    <a:pt x="275353" y="465291"/>
                    <a:pt x="305693" y="424864"/>
                    <a:pt x="340015" y="388679"/>
                  </a:cubicBezTo>
                  <a:lnTo>
                    <a:pt x="277984" y="197357"/>
                  </a:lnTo>
                  <a:lnTo>
                    <a:pt x="491050" y="64219"/>
                  </a:lnTo>
                  <a:lnTo>
                    <a:pt x="639843" y="207726"/>
                  </a:lnTo>
                  <a:lnTo>
                    <a:pt x="638348" y="208660"/>
                  </a:lnTo>
                  <a:cubicBezTo>
                    <a:pt x="696840" y="190256"/>
                    <a:pt x="758594" y="181748"/>
                    <a:pt x="821488" y="182440"/>
                  </a:cubicBezTo>
                  <a:lnTo>
                    <a:pt x="815140" y="180739"/>
                  </a:lnTo>
                  <a:lnTo>
                    <a:pt x="91547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960" name="Group 70">
            <a:extLst>
              <a:ext uri="{FF2B5EF4-FFF2-40B4-BE49-F238E27FC236}">
                <a16:creationId xmlns:a16="http://schemas.microsoft.com/office/drawing/2014/main" id="{9FA4931A-5C86-4C3C-A9C9-7BA42DB7ACD5}"/>
              </a:ext>
            </a:extLst>
          </p:cNvPr>
          <p:cNvGrpSpPr/>
          <p:nvPr/>
        </p:nvGrpSpPr>
        <p:grpSpPr>
          <a:xfrm>
            <a:off x="999490" y="1719822"/>
            <a:ext cx="2437898" cy="876790"/>
            <a:chOff x="3131840" y="2220253"/>
            <a:chExt cx="3096344" cy="876790"/>
          </a:xfrm>
        </p:grpSpPr>
        <p:sp>
          <p:nvSpPr>
            <p:cNvPr id="961" name="TextBox 960">
              <a:extLst>
                <a:ext uri="{FF2B5EF4-FFF2-40B4-BE49-F238E27FC236}">
                  <a16:creationId xmlns:a16="http://schemas.microsoft.com/office/drawing/2014/main" id="{AA65DE5E-8BDF-4E2C-9FF9-D58FA67896A7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62" name="TextBox 961">
              <a:extLst>
                <a:ext uri="{FF2B5EF4-FFF2-40B4-BE49-F238E27FC236}">
                  <a16:creationId xmlns:a16="http://schemas.microsoft.com/office/drawing/2014/main" id="{6F2F5839-3BC1-4A03-A334-CF7EAE7AACD7}"/>
                </a:ext>
              </a:extLst>
            </p:cNvPr>
            <p:cNvSpPr txBox="1"/>
            <p:nvPr/>
          </p:nvSpPr>
          <p:spPr>
            <a:xfrm>
              <a:off x="3131840" y="245071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63" name="Group 73">
            <a:extLst>
              <a:ext uri="{FF2B5EF4-FFF2-40B4-BE49-F238E27FC236}">
                <a16:creationId xmlns:a16="http://schemas.microsoft.com/office/drawing/2014/main" id="{45E98A0C-6408-4B8D-93D0-E75C5BAD45DC}"/>
              </a:ext>
            </a:extLst>
          </p:cNvPr>
          <p:cNvGrpSpPr/>
          <p:nvPr/>
        </p:nvGrpSpPr>
        <p:grpSpPr>
          <a:xfrm>
            <a:off x="2565323" y="5423640"/>
            <a:ext cx="2437898" cy="876790"/>
            <a:chOff x="3131840" y="2220253"/>
            <a:chExt cx="3096344" cy="876790"/>
          </a:xfrm>
        </p:grpSpPr>
        <p:sp>
          <p:nvSpPr>
            <p:cNvPr id="964" name="TextBox 963">
              <a:extLst>
                <a:ext uri="{FF2B5EF4-FFF2-40B4-BE49-F238E27FC236}">
                  <a16:creationId xmlns:a16="http://schemas.microsoft.com/office/drawing/2014/main" id="{4FD92322-FE27-452E-8CD9-36AF6914BD1E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65" name="TextBox 964">
              <a:extLst>
                <a:ext uri="{FF2B5EF4-FFF2-40B4-BE49-F238E27FC236}">
                  <a16:creationId xmlns:a16="http://schemas.microsoft.com/office/drawing/2014/main" id="{E91E259A-DE0B-44BB-8B37-9C3119D53A05}"/>
                </a:ext>
              </a:extLst>
            </p:cNvPr>
            <p:cNvSpPr txBox="1"/>
            <p:nvPr/>
          </p:nvSpPr>
          <p:spPr>
            <a:xfrm>
              <a:off x="3131840" y="245071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66" name="Group 76">
            <a:extLst>
              <a:ext uri="{FF2B5EF4-FFF2-40B4-BE49-F238E27FC236}">
                <a16:creationId xmlns:a16="http://schemas.microsoft.com/office/drawing/2014/main" id="{CEB9B341-141F-4C75-81C6-7FCC37C9B7BC}"/>
              </a:ext>
            </a:extLst>
          </p:cNvPr>
          <p:cNvGrpSpPr/>
          <p:nvPr/>
        </p:nvGrpSpPr>
        <p:grpSpPr>
          <a:xfrm>
            <a:off x="4131156" y="1719822"/>
            <a:ext cx="2437898" cy="876790"/>
            <a:chOff x="3131840" y="2220253"/>
            <a:chExt cx="3096344" cy="876790"/>
          </a:xfrm>
        </p:grpSpPr>
        <p:sp>
          <p:nvSpPr>
            <p:cNvPr id="967" name="TextBox 966">
              <a:extLst>
                <a:ext uri="{FF2B5EF4-FFF2-40B4-BE49-F238E27FC236}">
                  <a16:creationId xmlns:a16="http://schemas.microsoft.com/office/drawing/2014/main" id="{80302D53-63CD-43AB-AC86-8957049010FC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68" name="TextBox 967">
              <a:extLst>
                <a:ext uri="{FF2B5EF4-FFF2-40B4-BE49-F238E27FC236}">
                  <a16:creationId xmlns:a16="http://schemas.microsoft.com/office/drawing/2014/main" id="{AECC8DD3-EEA9-438E-A18C-96442378F589}"/>
                </a:ext>
              </a:extLst>
            </p:cNvPr>
            <p:cNvSpPr txBox="1"/>
            <p:nvPr/>
          </p:nvSpPr>
          <p:spPr>
            <a:xfrm>
              <a:off x="3131840" y="245071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69" name="Group 79">
            <a:extLst>
              <a:ext uri="{FF2B5EF4-FFF2-40B4-BE49-F238E27FC236}">
                <a16:creationId xmlns:a16="http://schemas.microsoft.com/office/drawing/2014/main" id="{A6970636-69FB-47A7-812D-17FD6BA510B4}"/>
              </a:ext>
            </a:extLst>
          </p:cNvPr>
          <p:cNvGrpSpPr/>
          <p:nvPr/>
        </p:nvGrpSpPr>
        <p:grpSpPr>
          <a:xfrm>
            <a:off x="5696989" y="5423640"/>
            <a:ext cx="2437898" cy="876790"/>
            <a:chOff x="3131840" y="2220253"/>
            <a:chExt cx="3096344" cy="876790"/>
          </a:xfrm>
        </p:grpSpPr>
        <p:sp>
          <p:nvSpPr>
            <p:cNvPr id="970" name="TextBox 969">
              <a:extLst>
                <a:ext uri="{FF2B5EF4-FFF2-40B4-BE49-F238E27FC236}">
                  <a16:creationId xmlns:a16="http://schemas.microsoft.com/office/drawing/2014/main" id="{C6F457AF-8478-4F18-9555-3C3E4541F326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71" name="TextBox 970">
              <a:extLst>
                <a:ext uri="{FF2B5EF4-FFF2-40B4-BE49-F238E27FC236}">
                  <a16:creationId xmlns:a16="http://schemas.microsoft.com/office/drawing/2014/main" id="{4B8715DD-C07E-42BE-A4B9-A2B0FA075EFA}"/>
                </a:ext>
              </a:extLst>
            </p:cNvPr>
            <p:cNvSpPr txBox="1"/>
            <p:nvPr/>
          </p:nvSpPr>
          <p:spPr>
            <a:xfrm>
              <a:off x="3131840" y="245071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72" name="Group 82">
            <a:extLst>
              <a:ext uri="{FF2B5EF4-FFF2-40B4-BE49-F238E27FC236}">
                <a16:creationId xmlns:a16="http://schemas.microsoft.com/office/drawing/2014/main" id="{A61B0688-19BA-4529-921F-A0267A8AAB56}"/>
              </a:ext>
            </a:extLst>
          </p:cNvPr>
          <p:cNvGrpSpPr/>
          <p:nvPr/>
        </p:nvGrpSpPr>
        <p:grpSpPr>
          <a:xfrm>
            <a:off x="7262822" y="1719822"/>
            <a:ext cx="2437898" cy="876790"/>
            <a:chOff x="3131840" y="2220253"/>
            <a:chExt cx="3096344" cy="876790"/>
          </a:xfrm>
        </p:grpSpPr>
        <p:sp>
          <p:nvSpPr>
            <p:cNvPr id="973" name="TextBox 972">
              <a:extLst>
                <a:ext uri="{FF2B5EF4-FFF2-40B4-BE49-F238E27FC236}">
                  <a16:creationId xmlns:a16="http://schemas.microsoft.com/office/drawing/2014/main" id="{6DD43662-2E90-4B9F-9CF4-1395BD6E5BAC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74" name="TextBox 973">
              <a:extLst>
                <a:ext uri="{FF2B5EF4-FFF2-40B4-BE49-F238E27FC236}">
                  <a16:creationId xmlns:a16="http://schemas.microsoft.com/office/drawing/2014/main" id="{878F214E-8674-46D4-ABA8-C0A4F50F4EE6}"/>
                </a:ext>
              </a:extLst>
            </p:cNvPr>
            <p:cNvSpPr txBox="1"/>
            <p:nvPr/>
          </p:nvSpPr>
          <p:spPr>
            <a:xfrm>
              <a:off x="3131840" y="245071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75" name="Group 85">
            <a:extLst>
              <a:ext uri="{FF2B5EF4-FFF2-40B4-BE49-F238E27FC236}">
                <a16:creationId xmlns:a16="http://schemas.microsoft.com/office/drawing/2014/main" id="{7B8E2069-A6E6-430E-A188-D29D8EB77DF0}"/>
              </a:ext>
            </a:extLst>
          </p:cNvPr>
          <p:cNvGrpSpPr/>
          <p:nvPr/>
        </p:nvGrpSpPr>
        <p:grpSpPr>
          <a:xfrm>
            <a:off x="8828653" y="5423640"/>
            <a:ext cx="2437898" cy="876790"/>
            <a:chOff x="3131840" y="2220253"/>
            <a:chExt cx="3096344" cy="876790"/>
          </a:xfrm>
        </p:grpSpPr>
        <p:sp>
          <p:nvSpPr>
            <p:cNvPr id="976" name="TextBox 975">
              <a:extLst>
                <a:ext uri="{FF2B5EF4-FFF2-40B4-BE49-F238E27FC236}">
                  <a16:creationId xmlns:a16="http://schemas.microsoft.com/office/drawing/2014/main" id="{E234539F-5B9B-4B44-A238-1E44F43EDEC4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77" name="TextBox 976">
              <a:extLst>
                <a:ext uri="{FF2B5EF4-FFF2-40B4-BE49-F238E27FC236}">
                  <a16:creationId xmlns:a16="http://schemas.microsoft.com/office/drawing/2014/main" id="{951C1C11-7840-4E23-A38F-56ED94B9444F}"/>
                </a:ext>
              </a:extLst>
            </p:cNvPr>
            <p:cNvSpPr txBox="1"/>
            <p:nvPr/>
          </p:nvSpPr>
          <p:spPr>
            <a:xfrm>
              <a:off x="3131840" y="245071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230"/>
      </a:accent1>
      <a:accent2>
        <a:srgbClr val="2CB091"/>
      </a:accent2>
      <a:accent3>
        <a:srgbClr val="E97D03"/>
      </a:accent3>
      <a:accent4>
        <a:srgbClr val="8A52FF"/>
      </a:accent4>
      <a:accent5>
        <a:srgbClr val="F5C402"/>
      </a:accent5>
      <a:accent6>
        <a:srgbClr val="1581BD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11223</TotalTime>
  <Words>92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37</cp:revision>
  <dcterms:created xsi:type="dcterms:W3CDTF">2018-02-18T19:39:47Z</dcterms:created>
  <dcterms:modified xsi:type="dcterms:W3CDTF">2022-10-27T05:49:33Z</dcterms:modified>
</cp:coreProperties>
</file>