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08" name="Group 1">
            <a:extLst>
              <a:ext uri="{FF2B5EF4-FFF2-40B4-BE49-F238E27FC236}">
                <a16:creationId xmlns:a16="http://schemas.microsoft.com/office/drawing/2014/main" id="{842C7D02-7B87-4F34-85E0-9BA12AAE8DA7}"/>
              </a:ext>
            </a:extLst>
          </p:cNvPr>
          <p:cNvGrpSpPr/>
          <p:nvPr/>
        </p:nvGrpSpPr>
        <p:grpSpPr>
          <a:xfrm>
            <a:off x="4854167" y="2710101"/>
            <a:ext cx="2409758" cy="2409758"/>
            <a:chOff x="6929202" y="1639696"/>
            <a:chExt cx="2232000" cy="2232000"/>
          </a:xfrm>
          <a:solidFill>
            <a:schemeClr val="accent6">
              <a:lumMod val="60000"/>
              <a:lumOff val="40000"/>
              <a:alpha val="20000"/>
            </a:schemeClr>
          </a:solidFill>
        </p:grpSpPr>
        <p:sp>
          <p:nvSpPr>
            <p:cNvPr id="809" name="Oval 2">
              <a:extLst>
                <a:ext uri="{FF2B5EF4-FFF2-40B4-BE49-F238E27FC236}">
                  <a16:creationId xmlns:a16="http://schemas.microsoft.com/office/drawing/2014/main" id="{1E10342B-9F88-4FE2-9D7B-DB87D99832C6}"/>
                </a:ext>
              </a:extLst>
            </p:cNvPr>
            <p:cNvSpPr/>
            <p:nvPr/>
          </p:nvSpPr>
          <p:spPr>
            <a:xfrm>
              <a:off x="6929202" y="1639696"/>
              <a:ext cx="2232000" cy="2232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10" name="Oval 3">
              <a:extLst>
                <a:ext uri="{FF2B5EF4-FFF2-40B4-BE49-F238E27FC236}">
                  <a16:creationId xmlns:a16="http://schemas.microsoft.com/office/drawing/2014/main" id="{9DEFE45C-2909-4D14-A944-99DCFA9AC28F}"/>
                </a:ext>
              </a:extLst>
            </p:cNvPr>
            <p:cNvSpPr/>
            <p:nvPr/>
          </p:nvSpPr>
          <p:spPr>
            <a:xfrm>
              <a:off x="7037202" y="1747696"/>
              <a:ext cx="2016000" cy="20160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811" name="그룹 810">
            <a:extLst>
              <a:ext uri="{FF2B5EF4-FFF2-40B4-BE49-F238E27FC236}">
                <a16:creationId xmlns:a16="http://schemas.microsoft.com/office/drawing/2014/main" id="{550AEC4B-5EB2-408F-BF36-5A9DC1681934}"/>
              </a:ext>
            </a:extLst>
          </p:cNvPr>
          <p:cNvGrpSpPr/>
          <p:nvPr/>
        </p:nvGrpSpPr>
        <p:grpSpPr>
          <a:xfrm>
            <a:off x="4435017" y="1885228"/>
            <a:ext cx="3585592" cy="3852352"/>
            <a:chOff x="3960509" y="1349290"/>
            <a:chExt cx="4534607" cy="4871973"/>
          </a:xfrm>
        </p:grpSpPr>
        <p:sp>
          <p:nvSpPr>
            <p:cNvPr id="812" name="화살표: 오른쪽 811">
              <a:extLst>
                <a:ext uri="{FF2B5EF4-FFF2-40B4-BE49-F238E27FC236}">
                  <a16:creationId xmlns:a16="http://schemas.microsoft.com/office/drawing/2014/main" id="{7E151124-BE35-4DD4-BAC4-F6107550CCC8}"/>
                </a:ext>
              </a:extLst>
            </p:cNvPr>
            <p:cNvSpPr/>
            <p:nvPr/>
          </p:nvSpPr>
          <p:spPr>
            <a:xfrm rot="18178086">
              <a:off x="4695441" y="1943711"/>
              <a:ext cx="2311200" cy="1122357"/>
            </a:xfrm>
            <a:prstGeom prst="rightArrow">
              <a:avLst>
                <a:gd name="adj1" fmla="val 54610"/>
                <a:gd name="adj2" fmla="val 58978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3" name="화살표: 오른쪽 812">
              <a:extLst>
                <a:ext uri="{FF2B5EF4-FFF2-40B4-BE49-F238E27FC236}">
                  <a16:creationId xmlns:a16="http://schemas.microsoft.com/office/drawing/2014/main" id="{65E59668-3948-4BE6-A902-1D35B9D1663B}"/>
                </a:ext>
              </a:extLst>
            </p:cNvPr>
            <p:cNvSpPr/>
            <p:nvPr/>
          </p:nvSpPr>
          <p:spPr>
            <a:xfrm rot="900000">
              <a:off x="6182944" y="2791844"/>
              <a:ext cx="2312172" cy="1122357"/>
            </a:xfrm>
            <a:prstGeom prst="rightArrow">
              <a:avLst>
                <a:gd name="adj1" fmla="val 54610"/>
                <a:gd name="adj2" fmla="val 58978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4" name="화살표: 오른쪽 813">
              <a:extLst>
                <a:ext uri="{FF2B5EF4-FFF2-40B4-BE49-F238E27FC236}">
                  <a16:creationId xmlns:a16="http://schemas.microsoft.com/office/drawing/2014/main" id="{684F57AA-3406-4A8D-86C8-7B682EC3B106}"/>
                </a:ext>
              </a:extLst>
            </p:cNvPr>
            <p:cNvSpPr/>
            <p:nvPr/>
          </p:nvSpPr>
          <p:spPr>
            <a:xfrm rot="5162517">
              <a:off x="5857503" y="4504484"/>
              <a:ext cx="2311200" cy="1122357"/>
            </a:xfrm>
            <a:prstGeom prst="rightArrow">
              <a:avLst>
                <a:gd name="adj1" fmla="val 54610"/>
                <a:gd name="adj2" fmla="val 58978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5" name="화살표: 오른쪽 814">
              <a:extLst>
                <a:ext uri="{FF2B5EF4-FFF2-40B4-BE49-F238E27FC236}">
                  <a16:creationId xmlns:a16="http://schemas.microsoft.com/office/drawing/2014/main" id="{F8C4649B-91DD-4D5A-AF45-2845847F95DB}"/>
                </a:ext>
              </a:extLst>
            </p:cNvPr>
            <p:cNvSpPr/>
            <p:nvPr/>
          </p:nvSpPr>
          <p:spPr>
            <a:xfrm rot="9471993">
              <a:off x="4107988" y="4691676"/>
              <a:ext cx="2311200" cy="1122357"/>
            </a:xfrm>
            <a:prstGeom prst="rightArrow">
              <a:avLst>
                <a:gd name="adj1" fmla="val 54610"/>
                <a:gd name="adj2" fmla="val 5897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16" name="화살표: 오른쪽 815">
              <a:extLst>
                <a:ext uri="{FF2B5EF4-FFF2-40B4-BE49-F238E27FC236}">
                  <a16:creationId xmlns:a16="http://schemas.microsoft.com/office/drawing/2014/main" id="{3EAA898C-CD97-436C-9861-DEE6C935C72F}"/>
                </a:ext>
              </a:extLst>
            </p:cNvPr>
            <p:cNvSpPr/>
            <p:nvPr/>
          </p:nvSpPr>
          <p:spPr>
            <a:xfrm rot="13797968">
              <a:off x="3366088" y="3042140"/>
              <a:ext cx="2311200" cy="1122357"/>
            </a:xfrm>
            <a:prstGeom prst="rightArrow">
              <a:avLst>
                <a:gd name="adj1" fmla="val 54610"/>
                <a:gd name="adj2" fmla="val 58978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17" name="원형: 비어 있음 816">
              <a:extLst>
                <a:ext uri="{FF2B5EF4-FFF2-40B4-BE49-F238E27FC236}">
                  <a16:creationId xmlns:a16="http://schemas.microsoft.com/office/drawing/2014/main" id="{254680CC-7C26-4B1E-AD10-357E96362D8A}"/>
                </a:ext>
              </a:extLst>
            </p:cNvPr>
            <p:cNvSpPr/>
            <p:nvPr/>
          </p:nvSpPr>
          <p:spPr>
            <a:xfrm>
              <a:off x="4785652" y="2723547"/>
              <a:ext cx="2457450" cy="2457450"/>
            </a:xfrm>
            <a:prstGeom prst="donu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18" name="Group 10">
            <a:extLst>
              <a:ext uri="{FF2B5EF4-FFF2-40B4-BE49-F238E27FC236}">
                <a16:creationId xmlns:a16="http://schemas.microsoft.com/office/drawing/2014/main" id="{1D53980B-218B-4BC5-9048-A58E8E014ABD}"/>
              </a:ext>
            </a:extLst>
          </p:cNvPr>
          <p:cNvGrpSpPr/>
          <p:nvPr/>
        </p:nvGrpSpPr>
        <p:grpSpPr>
          <a:xfrm flipH="1">
            <a:off x="7665252" y="5347831"/>
            <a:ext cx="3316459" cy="856491"/>
            <a:chOff x="80902" y="1129566"/>
            <a:chExt cx="3303444" cy="856491"/>
          </a:xfrm>
        </p:grpSpPr>
        <p:sp>
          <p:nvSpPr>
            <p:cNvPr id="819" name="TextBox 818">
              <a:extLst>
                <a:ext uri="{FF2B5EF4-FFF2-40B4-BE49-F238E27FC236}">
                  <a16:creationId xmlns:a16="http://schemas.microsoft.com/office/drawing/2014/main" id="{F178DEB8-127E-4D4D-911D-E94013068C3F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0" name="TextBox 819">
              <a:extLst>
                <a:ext uri="{FF2B5EF4-FFF2-40B4-BE49-F238E27FC236}">
                  <a16:creationId xmlns:a16="http://schemas.microsoft.com/office/drawing/2014/main" id="{419215A9-8BFD-42B6-8D8D-E21067A48997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1" name="Group 13">
            <a:extLst>
              <a:ext uri="{FF2B5EF4-FFF2-40B4-BE49-F238E27FC236}">
                <a16:creationId xmlns:a16="http://schemas.microsoft.com/office/drawing/2014/main" id="{7558EDB2-DD22-4EBA-B281-B6F1AB5505FA}"/>
              </a:ext>
            </a:extLst>
          </p:cNvPr>
          <p:cNvGrpSpPr/>
          <p:nvPr/>
        </p:nvGrpSpPr>
        <p:grpSpPr>
          <a:xfrm flipH="1">
            <a:off x="8333411" y="3249358"/>
            <a:ext cx="3316459" cy="856491"/>
            <a:chOff x="80902" y="1129566"/>
            <a:chExt cx="3303444" cy="856491"/>
          </a:xfrm>
        </p:grpSpPr>
        <p:sp>
          <p:nvSpPr>
            <p:cNvPr id="822" name="TextBox 821">
              <a:extLst>
                <a:ext uri="{FF2B5EF4-FFF2-40B4-BE49-F238E27FC236}">
                  <a16:creationId xmlns:a16="http://schemas.microsoft.com/office/drawing/2014/main" id="{247B77C4-B2A4-4D10-970E-01AEF6609B8D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3" name="TextBox 822">
              <a:extLst>
                <a:ext uri="{FF2B5EF4-FFF2-40B4-BE49-F238E27FC236}">
                  <a16:creationId xmlns:a16="http://schemas.microsoft.com/office/drawing/2014/main" id="{5DA4617F-1626-45A5-9BCD-240C929D0357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4" name="Group 16">
            <a:extLst>
              <a:ext uri="{FF2B5EF4-FFF2-40B4-BE49-F238E27FC236}">
                <a16:creationId xmlns:a16="http://schemas.microsoft.com/office/drawing/2014/main" id="{A169FC32-3B2C-4301-8A47-EC3ACF081FAD}"/>
              </a:ext>
            </a:extLst>
          </p:cNvPr>
          <p:cNvGrpSpPr/>
          <p:nvPr/>
        </p:nvGrpSpPr>
        <p:grpSpPr>
          <a:xfrm flipH="1">
            <a:off x="2163165" y="1675067"/>
            <a:ext cx="3304398" cy="856491"/>
            <a:chOff x="80902" y="1129566"/>
            <a:chExt cx="3303444" cy="856491"/>
          </a:xfrm>
        </p:grpSpPr>
        <p:sp>
          <p:nvSpPr>
            <p:cNvPr id="825" name="TextBox 824">
              <a:extLst>
                <a:ext uri="{FF2B5EF4-FFF2-40B4-BE49-F238E27FC236}">
                  <a16:creationId xmlns:a16="http://schemas.microsoft.com/office/drawing/2014/main" id="{FD7D0C08-94B4-4FE2-BCEE-979D90248243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6" name="TextBox 825">
              <a:extLst>
                <a:ext uri="{FF2B5EF4-FFF2-40B4-BE49-F238E27FC236}">
                  <a16:creationId xmlns:a16="http://schemas.microsoft.com/office/drawing/2014/main" id="{E60CCC92-BB5A-4602-A1E4-27A24FC5EBA0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7" name="Group 19">
            <a:extLst>
              <a:ext uri="{FF2B5EF4-FFF2-40B4-BE49-F238E27FC236}">
                <a16:creationId xmlns:a16="http://schemas.microsoft.com/office/drawing/2014/main" id="{3CB7D7F8-4AA2-4C3E-AE8F-5DD8F79F2C66}"/>
              </a:ext>
            </a:extLst>
          </p:cNvPr>
          <p:cNvGrpSpPr/>
          <p:nvPr/>
        </p:nvGrpSpPr>
        <p:grpSpPr>
          <a:xfrm flipH="1">
            <a:off x="542131" y="2977797"/>
            <a:ext cx="3304398" cy="856491"/>
            <a:chOff x="80902" y="1129566"/>
            <a:chExt cx="3303444" cy="856491"/>
          </a:xfrm>
        </p:grpSpPr>
        <p:sp>
          <p:nvSpPr>
            <p:cNvPr id="828" name="TextBox 827">
              <a:extLst>
                <a:ext uri="{FF2B5EF4-FFF2-40B4-BE49-F238E27FC236}">
                  <a16:creationId xmlns:a16="http://schemas.microsoft.com/office/drawing/2014/main" id="{75EC6D4E-4A80-4CB1-8B0A-C9A8D896A5CA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9" name="TextBox 828">
              <a:extLst>
                <a:ext uri="{FF2B5EF4-FFF2-40B4-BE49-F238E27FC236}">
                  <a16:creationId xmlns:a16="http://schemas.microsoft.com/office/drawing/2014/main" id="{EB36547B-E61C-44B9-AFCF-D20C20084556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0" name="Group 22">
            <a:extLst>
              <a:ext uri="{FF2B5EF4-FFF2-40B4-BE49-F238E27FC236}">
                <a16:creationId xmlns:a16="http://schemas.microsoft.com/office/drawing/2014/main" id="{B976873C-C007-4C12-A309-BB65C4A2615E}"/>
              </a:ext>
            </a:extLst>
          </p:cNvPr>
          <p:cNvGrpSpPr/>
          <p:nvPr/>
        </p:nvGrpSpPr>
        <p:grpSpPr>
          <a:xfrm flipH="1">
            <a:off x="1070425" y="5236733"/>
            <a:ext cx="3304398" cy="856491"/>
            <a:chOff x="80902" y="1129566"/>
            <a:chExt cx="3303444" cy="856491"/>
          </a:xfrm>
        </p:grpSpPr>
        <p:sp>
          <p:nvSpPr>
            <p:cNvPr id="831" name="TextBox 830">
              <a:extLst>
                <a:ext uri="{FF2B5EF4-FFF2-40B4-BE49-F238E27FC236}">
                  <a16:creationId xmlns:a16="http://schemas.microsoft.com/office/drawing/2014/main" id="{4D8D9498-879E-42A4-9ECF-4691CA442F5C}"/>
                </a:ext>
              </a:extLst>
            </p:cNvPr>
            <p:cNvSpPr txBox="1"/>
            <p:nvPr/>
          </p:nvSpPr>
          <p:spPr>
            <a:xfrm>
              <a:off x="80902" y="1129566"/>
              <a:ext cx="3303442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32" name="TextBox 831">
              <a:extLst>
                <a:ext uri="{FF2B5EF4-FFF2-40B4-BE49-F238E27FC236}">
                  <a16:creationId xmlns:a16="http://schemas.microsoft.com/office/drawing/2014/main" id="{30283E07-4F0F-4DEE-88E6-324BAF18ECBD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33" name="TextBox 832">
            <a:extLst>
              <a:ext uri="{FF2B5EF4-FFF2-40B4-BE49-F238E27FC236}">
                <a16:creationId xmlns:a16="http://schemas.microsoft.com/office/drawing/2014/main" id="{3B13848D-F44F-40EA-8FA0-AA75F4FB1969}"/>
              </a:ext>
            </a:extLst>
          </p:cNvPr>
          <p:cNvSpPr txBox="1"/>
          <p:nvPr/>
        </p:nvSpPr>
        <p:spPr>
          <a:xfrm>
            <a:off x="5572385" y="3619714"/>
            <a:ext cx="973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 algn="ctr"/>
            <a:r>
              <a:rPr lang="en-US" altLang="ko-KR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ko-KR" altLang="en-US" b="1" spc="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17B6FF"/>
      </a:accent1>
      <a:accent2>
        <a:srgbClr val="7CE200"/>
      </a:accent2>
      <a:accent3>
        <a:srgbClr val="FD9034"/>
      </a:accent3>
      <a:accent4>
        <a:srgbClr val="FFD434"/>
      </a:accent4>
      <a:accent5>
        <a:srgbClr val="DC00C8"/>
      </a:accent5>
      <a:accent6>
        <a:srgbClr val="FF0000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11192</TotalTime>
  <Words>143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35</cp:revision>
  <dcterms:created xsi:type="dcterms:W3CDTF">2018-02-18T19:39:47Z</dcterms:created>
  <dcterms:modified xsi:type="dcterms:W3CDTF">2022-11-14T01:57:16Z</dcterms:modified>
</cp:coreProperties>
</file>