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91" name="Freeform: Shape 1">
            <a:extLst>
              <a:ext uri="{FF2B5EF4-FFF2-40B4-BE49-F238E27FC236}">
                <a16:creationId xmlns:a16="http://schemas.microsoft.com/office/drawing/2014/main" id="{86CDF1C7-6CCD-42DF-B7E6-7EBD240F9D84}"/>
              </a:ext>
            </a:extLst>
          </p:cNvPr>
          <p:cNvSpPr/>
          <p:nvPr/>
        </p:nvSpPr>
        <p:spPr>
          <a:xfrm>
            <a:off x="785611" y="1397546"/>
            <a:ext cx="3426841" cy="4261214"/>
          </a:xfrm>
          <a:custGeom>
            <a:avLst/>
            <a:gdLst>
              <a:gd name="connsiteX0" fmla="*/ 2442379 w 3883591"/>
              <a:gd name="connsiteY0" fmla="*/ 3184153 h 4829175"/>
              <a:gd name="connsiteX1" fmla="*/ 2432852 w 3883591"/>
              <a:gd name="connsiteY1" fmla="*/ 3187136 h 4829175"/>
              <a:gd name="connsiteX2" fmla="*/ 2342617 w 3883591"/>
              <a:gd name="connsiteY2" fmla="*/ 3239483 h 4829175"/>
              <a:gd name="connsiteX3" fmla="*/ 2335637 w 3883591"/>
              <a:gd name="connsiteY3" fmla="*/ 3255934 h 4829175"/>
              <a:gd name="connsiteX4" fmla="*/ 2353086 w 3883591"/>
              <a:gd name="connsiteY4" fmla="*/ 3256932 h 4829175"/>
              <a:gd name="connsiteX5" fmla="*/ 2399450 w 3883591"/>
              <a:gd name="connsiteY5" fmla="*/ 3232504 h 4829175"/>
              <a:gd name="connsiteX6" fmla="*/ 2419890 w 3883591"/>
              <a:gd name="connsiteY6" fmla="*/ 3226520 h 4829175"/>
              <a:gd name="connsiteX7" fmla="*/ 2421385 w 3883591"/>
              <a:gd name="connsiteY7" fmla="*/ 3248954 h 4829175"/>
              <a:gd name="connsiteX8" fmla="*/ 2390975 w 3883591"/>
              <a:gd name="connsiteY8" fmla="*/ 3462827 h 4829175"/>
              <a:gd name="connsiteX9" fmla="*/ 2398952 w 3883591"/>
              <a:gd name="connsiteY9" fmla="*/ 3480773 h 4829175"/>
              <a:gd name="connsiteX10" fmla="*/ 2419890 w 3883591"/>
              <a:gd name="connsiteY10" fmla="*/ 3467812 h 4829175"/>
              <a:gd name="connsiteX11" fmla="*/ 2450301 w 3883591"/>
              <a:gd name="connsiteY11" fmla="*/ 3207077 h 4829175"/>
              <a:gd name="connsiteX12" fmla="*/ 2442379 w 3883591"/>
              <a:gd name="connsiteY12" fmla="*/ 3184153 h 4829175"/>
              <a:gd name="connsiteX13" fmla="*/ 1843085 w 3883591"/>
              <a:gd name="connsiteY13" fmla="*/ 0 h 4829175"/>
              <a:gd name="connsiteX14" fmla="*/ 1863026 w 3883591"/>
              <a:gd name="connsiteY14" fmla="*/ 0 h 4829175"/>
              <a:gd name="connsiteX15" fmla="*/ 1883467 w 3883591"/>
              <a:gd name="connsiteY15" fmla="*/ 25425 h 4829175"/>
              <a:gd name="connsiteX16" fmla="*/ 1881473 w 3883591"/>
              <a:gd name="connsiteY16" fmla="*/ 95220 h 4829175"/>
              <a:gd name="connsiteX17" fmla="*/ 1831120 w 3883591"/>
              <a:gd name="connsiteY17" fmla="*/ 145073 h 4829175"/>
              <a:gd name="connsiteX18" fmla="*/ 1823642 w 3883591"/>
              <a:gd name="connsiteY18" fmla="*/ 151057 h 4829175"/>
              <a:gd name="connsiteX19" fmla="*/ 1874991 w 3883591"/>
              <a:gd name="connsiteY19" fmla="*/ 165015 h 4829175"/>
              <a:gd name="connsiteX20" fmla="*/ 1925344 w 3883591"/>
              <a:gd name="connsiteY20" fmla="*/ 239297 h 4829175"/>
              <a:gd name="connsiteX21" fmla="*/ 1931824 w 3883591"/>
              <a:gd name="connsiteY21" fmla="*/ 277185 h 4829175"/>
              <a:gd name="connsiteX22" fmla="*/ 1926340 w 3883591"/>
              <a:gd name="connsiteY22" fmla="*/ 310588 h 4829175"/>
              <a:gd name="connsiteX23" fmla="*/ 1883467 w 3883591"/>
              <a:gd name="connsiteY23" fmla="*/ 326540 h 4829175"/>
              <a:gd name="connsiteX24" fmla="*/ 1867513 w 3883591"/>
              <a:gd name="connsiteY24" fmla="*/ 336511 h 4829175"/>
              <a:gd name="connsiteX25" fmla="*/ 1856046 w 3883591"/>
              <a:gd name="connsiteY25" fmla="*/ 374400 h 4829175"/>
              <a:gd name="connsiteX26" fmla="*/ 1854053 w 3883591"/>
              <a:gd name="connsiteY26" fmla="*/ 418770 h 4829175"/>
              <a:gd name="connsiteX27" fmla="*/ 1897425 w 3883591"/>
              <a:gd name="connsiteY27" fmla="*/ 538917 h 4829175"/>
              <a:gd name="connsiteX28" fmla="*/ 1896428 w 3883591"/>
              <a:gd name="connsiteY28" fmla="*/ 606220 h 4829175"/>
              <a:gd name="connsiteX29" fmla="*/ 1907894 w 3883591"/>
              <a:gd name="connsiteY29" fmla="*/ 749797 h 4829175"/>
              <a:gd name="connsiteX30" fmla="*/ 1956752 w 3883591"/>
              <a:gd name="connsiteY30" fmla="*/ 1015517 h 4829175"/>
              <a:gd name="connsiteX31" fmla="*/ 1971708 w 3883591"/>
              <a:gd name="connsiteY31" fmla="*/ 1033464 h 4829175"/>
              <a:gd name="connsiteX32" fmla="*/ 2088862 w 3883591"/>
              <a:gd name="connsiteY32" fmla="*/ 1038449 h 4829175"/>
              <a:gd name="connsiteX33" fmla="*/ 2128246 w 3883591"/>
              <a:gd name="connsiteY33" fmla="*/ 1007540 h 4829175"/>
              <a:gd name="connsiteX34" fmla="*/ 2115783 w 3883591"/>
              <a:gd name="connsiteY34" fmla="*/ 976133 h 4829175"/>
              <a:gd name="connsiteX35" fmla="*/ 2052470 w 3883591"/>
              <a:gd name="connsiteY35" fmla="*/ 901352 h 4829175"/>
              <a:gd name="connsiteX36" fmla="*/ 2141209 w 3883591"/>
              <a:gd name="connsiteY36" fmla="*/ 959182 h 4829175"/>
              <a:gd name="connsiteX37" fmla="*/ 2224963 w 3883591"/>
              <a:gd name="connsiteY37" fmla="*/ 960678 h 4829175"/>
              <a:gd name="connsiteX38" fmla="*/ 2242411 w 3883591"/>
              <a:gd name="connsiteY38" fmla="*/ 912818 h 4829175"/>
              <a:gd name="connsiteX39" fmla="*/ 2245402 w 3883591"/>
              <a:gd name="connsiteY39" fmla="*/ 872936 h 4829175"/>
              <a:gd name="connsiteX40" fmla="*/ 2249391 w 3883591"/>
              <a:gd name="connsiteY40" fmla="*/ 828067 h 4829175"/>
              <a:gd name="connsiteX41" fmla="*/ 2256371 w 3883591"/>
              <a:gd name="connsiteY41" fmla="*/ 834050 h 4829175"/>
              <a:gd name="connsiteX42" fmla="*/ 2277808 w 3883591"/>
              <a:gd name="connsiteY42" fmla="*/ 933757 h 4829175"/>
              <a:gd name="connsiteX43" fmla="*/ 2353585 w 3883591"/>
              <a:gd name="connsiteY43" fmla="*/ 963171 h 4829175"/>
              <a:gd name="connsiteX44" fmla="*/ 2428365 w 3883591"/>
              <a:gd name="connsiteY44" fmla="*/ 905340 h 4829175"/>
              <a:gd name="connsiteX45" fmla="*/ 2454290 w 3883591"/>
              <a:gd name="connsiteY45" fmla="*/ 894372 h 4829175"/>
              <a:gd name="connsiteX46" fmla="*/ 2393468 w 3883591"/>
              <a:gd name="connsiteY46" fmla="*/ 973142 h 4829175"/>
              <a:gd name="connsiteX47" fmla="*/ 2396459 w 3883591"/>
              <a:gd name="connsiteY47" fmla="*/ 1020004 h 4829175"/>
              <a:gd name="connsiteX48" fmla="*/ 2435843 w 3883591"/>
              <a:gd name="connsiteY48" fmla="*/ 1025487 h 4829175"/>
              <a:gd name="connsiteX49" fmla="*/ 2561973 w 3883591"/>
              <a:gd name="connsiteY49" fmla="*/ 993581 h 4829175"/>
              <a:gd name="connsiteX50" fmla="*/ 2443821 w 3883591"/>
              <a:gd name="connsiteY50" fmla="*/ 1054403 h 4829175"/>
              <a:gd name="connsiteX51" fmla="*/ 2422882 w 3883591"/>
              <a:gd name="connsiteY51" fmla="*/ 1073846 h 4829175"/>
              <a:gd name="connsiteX52" fmla="*/ 2450799 w 3883591"/>
              <a:gd name="connsiteY52" fmla="*/ 1103259 h 4829175"/>
              <a:gd name="connsiteX53" fmla="*/ 2543526 w 3883591"/>
              <a:gd name="connsiteY53" fmla="*/ 1113728 h 4829175"/>
              <a:gd name="connsiteX54" fmla="*/ 2519098 w 3883591"/>
              <a:gd name="connsiteY54" fmla="*/ 1121206 h 4829175"/>
              <a:gd name="connsiteX55" fmla="*/ 2442325 w 3883591"/>
              <a:gd name="connsiteY55" fmla="*/ 1129682 h 4829175"/>
              <a:gd name="connsiteX56" fmla="*/ 2415902 w 3883591"/>
              <a:gd name="connsiteY56" fmla="*/ 1169564 h 4829175"/>
              <a:gd name="connsiteX57" fmla="*/ 2422882 w 3883591"/>
              <a:gd name="connsiteY57" fmla="*/ 1195987 h 4829175"/>
              <a:gd name="connsiteX58" fmla="*/ 2424876 w 3883591"/>
              <a:gd name="connsiteY58" fmla="*/ 1212438 h 4829175"/>
              <a:gd name="connsiteX59" fmla="*/ 2422882 w 3883591"/>
              <a:gd name="connsiteY59" fmla="*/ 1288713 h 4829175"/>
              <a:gd name="connsiteX60" fmla="*/ 2422882 w 3883591"/>
              <a:gd name="connsiteY60" fmla="*/ 1365489 h 4829175"/>
              <a:gd name="connsiteX61" fmla="*/ 2422882 w 3883591"/>
              <a:gd name="connsiteY61" fmla="*/ 1389917 h 4829175"/>
              <a:gd name="connsiteX62" fmla="*/ 2469245 w 3883591"/>
              <a:gd name="connsiteY62" fmla="*/ 1508069 h 4829175"/>
              <a:gd name="connsiteX63" fmla="*/ 2518102 w 3883591"/>
              <a:gd name="connsiteY63" fmla="*/ 1545459 h 4829175"/>
              <a:gd name="connsiteX64" fmla="*/ 2540038 w 3883591"/>
              <a:gd name="connsiteY64" fmla="*/ 1555929 h 4829175"/>
              <a:gd name="connsiteX65" fmla="*/ 2545521 w 3883591"/>
              <a:gd name="connsiteY65" fmla="*/ 1568891 h 4829175"/>
              <a:gd name="connsiteX66" fmla="*/ 2532559 w 3883591"/>
              <a:gd name="connsiteY66" fmla="*/ 1571882 h 4829175"/>
              <a:gd name="connsiteX67" fmla="*/ 2414406 w 3883591"/>
              <a:gd name="connsiteY67" fmla="*/ 1507571 h 4829175"/>
              <a:gd name="connsiteX68" fmla="*/ 2386987 w 3883591"/>
              <a:gd name="connsiteY68" fmla="*/ 1454726 h 4829175"/>
              <a:gd name="connsiteX69" fmla="*/ 2359567 w 3883591"/>
              <a:gd name="connsiteY69" fmla="*/ 1425810 h 4829175"/>
              <a:gd name="connsiteX70" fmla="*/ 2359567 w 3883591"/>
              <a:gd name="connsiteY70" fmla="*/ 1465694 h 4829175"/>
              <a:gd name="connsiteX71" fmla="*/ 2343614 w 3883591"/>
              <a:gd name="connsiteY71" fmla="*/ 1487630 h 4829175"/>
              <a:gd name="connsiteX72" fmla="*/ 2157661 w 3883591"/>
              <a:gd name="connsiteY72" fmla="*/ 1361500 h 4829175"/>
              <a:gd name="connsiteX73" fmla="*/ 2154171 w 3883591"/>
              <a:gd name="connsiteY73" fmla="*/ 1355020 h 4829175"/>
              <a:gd name="connsiteX74" fmla="*/ 2084875 w 3883591"/>
              <a:gd name="connsiteY74" fmla="*/ 1285722 h 4829175"/>
              <a:gd name="connsiteX75" fmla="*/ 2081884 w 3883591"/>
              <a:gd name="connsiteY75" fmla="*/ 1255312 h 4829175"/>
              <a:gd name="connsiteX76" fmla="*/ 2101327 w 3883591"/>
              <a:gd name="connsiteY76" fmla="*/ 1221910 h 4829175"/>
              <a:gd name="connsiteX77" fmla="*/ 2111297 w 3883591"/>
              <a:gd name="connsiteY77" fmla="*/ 1149623 h 4829175"/>
              <a:gd name="connsiteX78" fmla="*/ 2028540 w 3883591"/>
              <a:gd name="connsiteY78" fmla="*/ 1132673 h 4829175"/>
              <a:gd name="connsiteX79" fmla="*/ 2013584 w 3883591"/>
              <a:gd name="connsiteY79" fmla="*/ 1153112 h 4829175"/>
              <a:gd name="connsiteX80" fmla="*/ 2031531 w 3883591"/>
              <a:gd name="connsiteY80" fmla="*/ 1256807 h 4829175"/>
              <a:gd name="connsiteX81" fmla="*/ 2042998 w 3883591"/>
              <a:gd name="connsiteY81" fmla="*/ 1278743 h 4829175"/>
              <a:gd name="connsiteX82" fmla="*/ 2127250 w 3883591"/>
              <a:gd name="connsiteY82" fmla="*/ 1368978 h 4829175"/>
              <a:gd name="connsiteX83" fmla="*/ 2195051 w 3883591"/>
              <a:gd name="connsiteY83" fmla="*/ 1451735 h 4829175"/>
              <a:gd name="connsiteX84" fmla="*/ 2285286 w 3883591"/>
              <a:gd name="connsiteY84" fmla="*/ 1500591 h 4829175"/>
              <a:gd name="connsiteX85" fmla="*/ 2335637 w 3883591"/>
              <a:gd name="connsiteY85" fmla="*/ 1510064 h 4829175"/>
              <a:gd name="connsiteX86" fmla="*/ 2284288 w 3883591"/>
              <a:gd name="connsiteY86" fmla="*/ 1547952 h 4829175"/>
              <a:gd name="connsiteX87" fmla="*/ 2274318 w 3883591"/>
              <a:gd name="connsiteY87" fmla="*/ 1567894 h 4829175"/>
              <a:gd name="connsiteX88" fmla="*/ 2297749 w 3883591"/>
              <a:gd name="connsiteY88" fmla="*/ 1563407 h 4829175"/>
              <a:gd name="connsiteX89" fmla="*/ 2364054 w 3883591"/>
              <a:gd name="connsiteY89" fmla="*/ 1531003 h 4829175"/>
              <a:gd name="connsiteX90" fmla="*/ 2396957 w 3883591"/>
              <a:gd name="connsiteY90" fmla="*/ 1527512 h 4829175"/>
              <a:gd name="connsiteX91" fmla="*/ 2387485 w 3883591"/>
              <a:gd name="connsiteY91" fmla="*/ 1558422 h 4829175"/>
              <a:gd name="connsiteX92" fmla="*/ 2351093 w 3883591"/>
              <a:gd name="connsiteY92" fmla="*/ 1634698 h 4829175"/>
              <a:gd name="connsiteX93" fmla="*/ 2353585 w 3883591"/>
              <a:gd name="connsiteY93" fmla="*/ 1652146 h 4829175"/>
              <a:gd name="connsiteX94" fmla="*/ 2365551 w 3883591"/>
              <a:gd name="connsiteY94" fmla="*/ 1646165 h 4829175"/>
              <a:gd name="connsiteX95" fmla="*/ 2418395 w 3883591"/>
              <a:gd name="connsiteY95" fmla="*/ 1588832 h 4829175"/>
              <a:gd name="connsiteX96" fmla="*/ 2465257 w 3883591"/>
              <a:gd name="connsiteY96" fmla="*/ 1577367 h 4829175"/>
              <a:gd name="connsiteX97" fmla="*/ 2496665 w 3883591"/>
              <a:gd name="connsiteY97" fmla="*/ 1584845 h 4829175"/>
              <a:gd name="connsiteX98" fmla="*/ 2598864 w 3883591"/>
              <a:gd name="connsiteY98" fmla="*/ 1674580 h 4829175"/>
              <a:gd name="connsiteX99" fmla="*/ 2609832 w 3883591"/>
              <a:gd name="connsiteY99" fmla="*/ 1725431 h 4829175"/>
              <a:gd name="connsiteX100" fmla="*/ 2682618 w 3883591"/>
              <a:gd name="connsiteY100" fmla="*/ 1842587 h 4829175"/>
              <a:gd name="connsiteX101" fmla="*/ 2704056 w 3883591"/>
              <a:gd name="connsiteY101" fmla="*/ 1881971 h 4829175"/>
              <a:gd name="connsiteX102" fmla="*/ 2658688 w 3883591"/>
              <a:gd name="connsiteY102" fmla="*/ 2020564 h 4829175"/>
              <a:gd name="connsiteX103" fmla="*/ 2661181 w 3883591"/>
              <a:gd name="connsiteY103" fmla="*/ 2036019 h 4829175"/>
              <a:gd name="connsiteX104" fmla="*/ 2676137 w 3883591"/>
              <a:gd name="connsiteY104" fmla="*/ 2031033 h 4829175"/>
              <a:gd name="connsiteX105" fmla="*/ 2692589 w 3883591"/>
              <a:gd name="connsiteY105" fmla="*/ 1987162 h 4829175"/>
              <a:gd name="connsiteX106" fmla="*/ 2733967 w 3883591"/>
              <a:gd name="connsiteY106" fmla="*/ 1876488 h 4829175"/>
              <a:gd name="connsiteX107" fmla="*/ 2800273 w 3883591"/>
              <a:gd name="connsiteY107" fmla="*/ 1778775 h 4829175"/>
              <a:gd name="connsiteX108" fmla="*/ 2832179 w 3883591"/>
              <a:gd name="connsiteY108" fmla="*/ 1771795 h 4829175"/>
              <a:gd name="connsiteX109" fmla="*/ 2965289 w 3883591"/>
              <a:gd name="connsiteY109" fmla="*/ 1844581 h 4829175"/>
              <a:gd name="connsiteX110" fmla="*/ 2992209 w 3883591"/>
              <a:gd name="connsiteY110" fmla="*/ 1917866 h 4829175"/>
              <a:gd name="connsiteX111" fmla="*/ 2962796 w 3883591"/>
              <a:gd name="connsiteY111" fmla="*/ 1953760 h 4829175"/>
              <a:gd name="connsiteX112" fmla="*/ 2954320 w 3883591"/>
              <a:gd name="connsiteY112" fmla="*/ 1972705 h 4829175"/>
              <a:gd name="connsiteX113" fmla="*/ 2973265 w 3883591"/>
              <a:gd name="connsiteY113" fmla="*/ 1998629 h 4829175"/>
              <a:gd name="connsiteX114" fmla="*/ 2983235 w 3883591"/>
              <a:gd name="connsiteY114" fmla="*/ 2037015 h 4829175"/>
              <a:gd name="connsiteX115" fmla="*/ 2891504 w 3883591"/>
              <a:gd name="connsiteY115" fmla="*/ 2172618 h 4829175"/>
              <a:gd name="connsiteX116" fmla="*/ 2857105 w 3883591"/>
              <a:gd name="connsiteY116" fmla="*/ 2196546 h 4829175"/>
              <a:gd name="connsiteX117" fmla="*/ 2838660 w 3883591"/>
              <a:gd name="connsiteY117" fmla="*/ 2197046 h 4829175"/>
              <a:gd name="connsiteX118" fmla="*/ 2842149 w 3883591"/>
              <a:gd name="connsiteY118" fmla="*/ 2181092 h 4829175"/>
              <a:gd name="connsiteX119" fmla="*/ 2862590 w 3883591"/>
              <a:gd name="connsiteY119" fmla="*/ 2143702 h 4829175"/>
              <a:gd name="connsiteX120" fmla="*/ 2862590 w 3883591"/>
              <a:gd name="connsiteY120" fmla="*/ 2098833 h 4829175"/>
              <a:gd name="connsiteX121" fmla="*/ 2850127 w 3883591"/>
              <a:gd name="connsiteY121" fmla="*/ 2093848 h 4829175"/>
              <a:gd name="connsiteX122" fmla="*/ 2847135 w 3883591"/>
              <a:gd name="connsiteY122" fmla="*/ 2102324 h 4829175"/>
              <a:gd name="connsiteX123" fmla="*/ 2833675 w 3883591"/>
              <a:gd name="connsiteY123" fmla="*/ 2157162 h 4829175"/>
              <a:gd name="connsiteX124" fmla="*/ 2773850 w 3883591"/>
              <a:gd name="connsiteY124" fmla="*/ 2263351 h 4829175"/>
              <a:gd name="connsiteX125" fmla="*/ 2774350 w 3883591"/>
              <a:gd name="connsiteY125" fmla="*/ 2282794 h 4829175"/>
              <a:gd name="connsiteX126" fmla="*/ 2790800 w 3883591"/>
              <a:gd name="connsiteY126" fmla="*/ 2272324 h 4829175"/>
              <a:gd name="connsiteX127" fmla="*/ 2823206 w 3883591"/>
              <a:gd name="connsiteY127" fmla="*/ 2227456 h 4829175"/>
              <a:gd name="connsiteX128" fmla="*/ 2788806 w 3883591"/>
              <a:gd name="connsiteY128" fmla="*/ 2398454 h 4829175"/>
              <a:gd name="connsiteX129" fmla="*/ 2716020 w 3883591"/>
              <a:gd name="connsiteY129" fmla="*/ 2464759 h 4829175"/>
              <a:gd name="connsiteX130" fmla="*/ 2691592 w 3883591"/>
              <a:gd name="connsiteY130" fmla="*/ 2449803 h 4829175"/>
              <a:gd name="connsiteX131" fmla="*/ 2650712 w 3883591"/>
              <a:gd name="connsiteY131" fmla="*/ 2141708 h 4829175"/>
              <a:gd name="connsiteX132" fmla="*/ 2640243 w 3883591"/>
              <a:gd name="connsiteY132" fmla="*/ 2116781 h 4829175"/>
              <a:gd name="connsiteX133" fmla="*/ 2640741 w 3883591"/>
              <a:gd name="connsiteY133" fmla="*/ 2142704 h 4829175"/>
              <a:gd name="connsiteX134" fmla="*/ 2627780 w 3883591"/>
              <a:gd name="connsiteY134" fmla="*/ 2157162 h 4829175"/>
              <a:gd name="connsiteX135" fmla="*/ 2618308 w 3883591"/>
              <a:gd name="connsiteY135" fmla="*/ 2170125 h 4829175"/>
              <a:gd name="connsiteX136" fmla="*/ 2636254 w 3883591"/>
              <a:gd name="connsiteY136" fmla="*/ 2200037 h 4829175"/>
              <a:gd name="connsiteX137" fmla="*/ 2639245 w 3883591"/>
              <a:gd name="connsiteY137" fmla="*/ 2219978 h 4829175"/>
              <a:gd name="connsiteX138" fmla="*/ 2640243 w 3883591"/>
              <a:gd name="connsiteY138" fmla="*/ 2252881 h 4829175"/>
              <a:gd name="connsiteX139" fmla="*/ 2643732 w 3883591"/>
              <a:gd name="connsiteY139" fmla="*/ 2266840 h 4829175"/>
              <a:gd name="connsiteX140" fmla="*/ 2660682 w 3883591"/>
              <a:gd name="connsiteY140" fmla="*/ 2389979 h 4829175"/>
              <a:gd name="connsiteX141" fmla="*/ 2731973 w 3883591"/>
              <a:gd name="connsiteY141" fmla="*/ 2875054 h 4829175"/>
              <a:gd name="connsiteX142" fmla="*/ 2694085 w 3883591"/>
              <a:gd name="connsiteY142" fmla="*/ 2925903 h 4829175"/>
              <a:gd name="connsiteX143" fmla="*/ 2675639 w 3883591"/>
              <a:gd name="connsiteY143" fmla="*/ 2906460 h 4829175"/>
              <a:gd name="connsiteX144" fmla="*/ 2664672 w 3883591"/>
              <a:gd name="connsiteY144" fmla="*/ 2775845 h 4829175"/>
              <a:gd name="connsiteX145" fmla="*/ 2655199 w 3883591"/>
              <a:gd name="connsiteY145" fmla="*/ 2762385 h 4829175"/>
              <a:gd name="connsiteX146" fmla="*/ 2650214 w 3883591"/>
              <a:gd name="connsiteY146" fmla="*/ 2778337 h 4829175"/>
              <a:gd name="connsiteX147" fmla="*/ 2652707 w 3883591"/>
              <a:gd name="connsiteY147" fmla="*/ 2865581 h 4829175"/>
              <a:gd name="connsiteX148" fmla="*/ 2632765 w 3883591"/>
              <a:gd name="connsiteY148" fmla="*/ 2904966 h 4829175"/>
              <a:gd name="connsiteX149" fmla="*/ 2593879 w 3883591"/>
              <a:gd name="connsiteY149" fmla="*/ 2931388 h 4829175"/>
              <a:gd name="connsiteX150" fmla="*/ 2586900 w 3883591"/>
              <a:gd name="connsiteY150" fmla="*/ 2949833 h 4829175"/>
              <a:gd name="connsiteX151" fmla="*/ 2604846 w 3883591"/>
              <a:gd name="connsiteY151" fmla="*/ 2949335 h 4829175"/>
              <a:gd name="connsiteX152" fmla="*/ 2633762 w 3883591"/>
              <a:gd name="connsiteY152" fmla="*/ 2930390 h 4829175"/>
              <a:gd name="connsiteX153" fmla="*/ 2650214 w 3883591"/>
              <a:gd name="connsiteY153" fmla="*/ 2936872 h 4829175"/>
              <a:gd name="connsiteX154" fmla="*/ 2612824 w 3883591"/>
              <a:gd name="connsiteY154" fmla="*/ 2983734 h 4829175"/>
              <a:gd name="connsiteX155" fmla="*/ 2590389 w 3883591"/>
              <a:gd name="connsiteY155" fmla="*/ 2991710 h 4829175"/>
              <a:gd name="connsiteX156" fmla="*/ 2608337 w 3883591"/>
              <a:gd name="connsiteY156" fmla="*/ 3006666 h 4829175"/>
              <a:gd name="connsiteX157" fmla="*/ 2643234 w 3883591"/>
              <a:gd name="connsiteY157" fmla="*/ 3050039 h 4829175"/>
              <a:gd name="connsiteX158" fmla="*/ 2650712 w 3883591"/>
              <a:gd name="connsiteY158" fmla="*/ 3453853 h 4829175"/>
              <a:gd name="connsiteX159" fmla="*/ 2677135 w 3883591"/>
              <a:gd name="connsiteY159" fmla="*/ 3479777 h 4829175"/>
              <a:gd name="connsiteX160" fmla="*/ 2786813 w 3883591"/>
              <a:gd name="connsiteY160" fmla="*/ 3478281 h 4829175"/>
              <a:gd name="connsiteX161" fmla="*/ 2812238 w 3883591"/>
              <a:gd name="connsiteY161" fmla="*/ 3502709 h 4829175"/>
              <a:gd name="connsiteX162" fmla="*/ 2816226 w 3883591"/>
              <a:gd name="connsiteY162" fmla="*/ 3725056 h 4829175"/>
              <a:gd name="connsiteX163" fmla="*/ 2878044 w 3883591"/>
              <a:gd name="connsiteY163" fmla="*/ 3730041 h 4829175"/>
              <a:gd name="connsiteX164" fmla="*/ 2901476 w 3883591"/>
              <a:gd name="connsiteY164" fmla="*/ 3753971 h 4829175"/>
              <a:gd name="connsiteX165" fmla="*/ 2901476 w 3883591"/>
              <a:gd name="connsiteY165" fmla="*/ 4065556 h 4829175"/>
              <a:gd name="connsiteX166" fmla="*/ 2961798 w 3883591"/>
              <a:gd name="connsiteY166" fmla="*/ 4127374 h 4829175"/>
              <a:gd name="connsiteX167" fmla="*/ 2991710 w 3883591"/>
              <a:gd name="connsiteY167" fmla="*/ 4097462 h 4829175"/>
              <a:gd name="connsiteX168" fmla="*/ 2988719 w 3883591"/>
              <a:gd name="connsiteY168" fmla="*/ 3112855 h 4829175"/>
              <a:gd name="connsiteX169" fmla="*/ 3004673 w 3883591"/>
              <a:gd name="connsiteY169" fmla="*/ 3096901 h 4829175"/>
              <a:gd name="connsiteX170" fmla="*/ 3074467 w 3883591"/>
              <a:gd name="connsiteY170" fmla="*/ 3097399 h 4829175"/>
              <a:gd name="connsiteX171" fmla="*/ 3103382 w 3883591"/>
              <a:gd name="connsiteY171" fmla="*/ 3068984 h 4829175"/>
              <a:gd name="connsiteX172" fmla="*/ 3098895 w 3883591"/>
              <a:gd name="connsiteY172" fmla="*/ 2752414 h 4829175"/>
              <a:gd name="connsiteX173" fmla="*/ 3123822 w 3883591"/>
              <a:gd name="connsiteY173" fmla="*/ 2727486 h 4829175"/>
              <a:gd name="connsiteX174" fmla="*/ 3226022 w 3883591"/>
              <a:gd name="connsiteY174" fmla="*/ 2727486 h 4829175"/>
              <a:gd name="connsiteX175" fmla="*/ 3250450 w 3883591"/>
              <a:gd name="connsiteY175" fmla="*/ 2702062 h 4829175"/>
              <a:gd name="connsiteX176" fmla="*/ 3245465 w 3883591"/>
              <a:gd name="connsiteY176" fmla="*/ 2263351 h 4829175"/>
              <a:gd name="connsiteX177" fmla="*/ 3248455 w 3883591"/>
              <a:gd name="connsiteY177" fmla="*/ 2203028 h 4829175"/>
              <a:gd name="connsiteX178" fmla="*/ 3308280 w 3883591"/>
              <a:gd name="connsiteY178" fmla="*/ 2197544 h 4829175"/>
              <a:gd name="connsiteX179" fmla="*/ 3313266 w 3883591"/>
              <a:gd name="connsiteY179" fmla="*/ 2197544 h 4829175"/>
              <a:gd name="connsiteX180" fmla="*/ 3352152 w 3883591"/>
              <a:gd name="connsiteY180" fmla="*/ 2157162 h 4829175"/>
              <a:gd name="connsiteX181" fmla="*/ 3348661 w 3883591"/>
              <a:gd name="connsiteY181" fmla="*/ 1563906 h 4829175"/>
              <a:gd name="connsiteX182" fmla="*/ 3367606 w 3883591"/>
              <a:gd name="connsiteY182" fmla="*/ 1538979 h 4829175"/>
              <a:gd name="connsiteX183" fmla="*/ 3381067 w 3883591"/>
              <a:gd name="connsiteY183" fmla="*/ 1564404 h 4829175"/>
              <a:gd name="connsiteX184" fmla="*/ 3385055 w 3883591"/>
              <a:gd name="connsiteY184" fmla="*/ 2167632 h 4829175"/>
              <a:gd name="connsiteX185" fmla="*/ 3414966 w 3883591"/>
              <a:gd name="connsiteY185" fmla="*/ 2197046 h 4829175"/>
              <a:gd name="connsiteX186" fmla="*/ 3472299 w 3883591"/>
              <a:gd name="connsiteY186" fmla="*/ 2195550 h 4829175"/>
              <a:gd name="connsiteX187" fmla="*/ 3500216 w 3883591"/>
              <a:gd name="connsiteY187" fmla="*/ 2222471 h 4829175"/>
              <a:gd name="connsiteX188" fmla="*/ 3504205 w 3883591"/>
              <a:gd name="connsiteY188" fmla="*/ 2698571 h 4829175"/>
              <a:gd name="connsiteX189" fmla="*/ 3531126 w 3883591"/>
              <a:gd name="connsiteY189" fmla="*/ 2723997 h 4829175"/>
              <a:gd name="connsiteX190" fmla="*/ 3640804 w 3883591"/>
              <a:gd name="connsiteY190" fmla="*/ 2722003 h 4829175"/>
              <a:gd name="connsiteX191" fmla="*/ 3666228 w 3883591"/>
              <a:gd name="connsiteY191" fmla="*/ 2746431 h 4829175"/>
              <a:gd name="connsiteX192" fmla="*/ 3669219 w 3883591"/>
              <a:gd name="connsiteY192" fmla="*/ 3050537 h 4829175"/>
              <a:gd name="connsiteX193" fmla="*/ 3715584 w 3883591"/>
              <a:gd name="connsiteY193" fmla="*/ 3095406 h 4829175"/>
              <a:gd name="connsiteX194" fmla="*/ 3744997 w 3883591"/>
              <a:gd name="connsiteY194" fmla="*/ 3123822 h 4829175"/>
              <a:gd name="connsiteX195" fmla="*/ 3748487 w 3883591"/>
              <a:gd name="connsiteY195" fmla="*/ 4462390 h 4829175"/>
              <a:gd name="connsiteX196" fmla="*/ 3766933 w 3883591"/>
              <a:gd name="connsiteY196" fmla="*/ 4481334 h 4829175"/>
              <a:gd name="connsiteX197" fmla="*/ 3856669 w 3883591"/>
              <a:gd name="connsiteY197" fmla="*/ 4480338 h 4829175"/>
              <a:gd name="connsiteX198" fmla="*/ 3883591 w 3883591"/>
              <a:gd name="connsiteY198" fmla="*/ 4508255 h 4829175"/>
              <a:gd name="connsiteX199" fmla="*/ 3883356 w 3883591"/>
              <a:gd name="connsiteY199" fmla="*/ 4829175 h 4829175"/>
              <a:gd name="connsiteX200" fmla="*/ 2716 w 3883591"/>
              <a:gd name="connsiteY200" fmla="*/ 4829175 h 4829175"/>
              <a:gd name="connsiteX201" fmla="*/ 0 w 3883591"/>
              <a:gd name="connsiteY201" fmla="*/ 4520220 h 4829175"/>
              <a:gd name="connsiteX202" fmla="*/ 30410 w 3883591"/>
              <a:gd name="connsiteY202" fmla="*/ 4490807 h 4829175"/>
              <a:gd name="connsiteX203" fmla="*/ 274692 w 3883591"/>
              <a:gd name="connsiteY203" fmla="*/ 4491803 h 4829175"/>
              <a:gd name="connsiteX204" fmla="*/ 305602 w 3883591"/>
              <a:gd name="connsiteY204" fmla="*/ 4459897 h 4829175"/>
              <a:gd name="connsiteX205" fmla="*/ 293139 w 3883591"/>
              <a:gd name="connsiteY205" fmla="*/ 3577988 h 4829175"/>
              <a:gd name="connsiteX206" fmla="*/ 318564 w 3883591"/>
              <a:gd name="connsiteY206" fmla="*/ 3551067 h 4829175"/>
              <a:gd name="connsiteX207" fmla="*/ 332523 w 3883591"/>
              <a:gd name="connsiteY207" fmla="*/ 3531126 h 4829175"/>
              <a:gd name="connsiteX208" fmla="*/ 326540 w 3883591"/>
              <a:gd name="connsiteY208" fmla="*/ 3267401 h 4829175"/>
              <a:gd name="connsiteX209" fmla="*/ 364928 w 3883591"/>
              <a:gd name="connsiteY209" fmla="*/ 3225026 h 4829175"/>
              <a:gd name="connsiteX210" fmla="*/ 388359 w 3883591"/>
              <a:gd name="connsiteY210" fmla="*/ 3200597 h 4829175"/>
              <a:gd name="connsiteX211" fmla="*/ 379385 w 3883591"/>
              <a:gd name="connsiteY211" fmla="*/ 2981739 h 4829175"/>
              <a:gd name="connsiteX212" fmla="*/ 379385 w 3883591"/>
              <a:gd name="connsiteY212" fmla="*/ 2927898 h 4829175"/>
              <a:gd name="connsiteX213" fmla="*/ 432729 w 3883591"/>
              <a:gd name="connsiteY213" fmla="*/ 2919921 h 4829175"/>
              <a:gd name="connsiteX214" fmla="*/ 449179 w 3883591"/>
              <a:gd name="connsiteY214" fmla="*/ 2899482 h 4829175"/>
              <a:gd name="connsiteX215" fmla="*/ 444694 w 3883591"/>
              <a:gd name="connsiteY215" fmla="*/ 2804760 h 4829175"/>
              <a:gd name="connsiteX216" fmla="*/ 472611 w 3883591"/>
              <a:gd name="connsiteY216" fmla="*/ 2775845 h 4829175"/>
              <a:gd name="connsiteX217" fmla="*/ 491058 w 3883591"/>
              <a:gd name="connsiteY217" fmla="*/ 2745435 h 4829175"/>
              <a:gd name="connsiteX218" fmla="*/ 494547 w 3883591"/>
              <a:gd name="connsiteY218" fmla="*/ 2463762 h 4829175"/>
              <a:gd name="connsiteX219" fmla="*/ 501527 w 3883591"/>
              <a:gd name="connsiteY219" fmla="*/ 2433849 h 4829175"/>
              <a:gd name="connsiteX220" fmla="*/ 506512 w 3883591"/>
              <a:gd name="connsiteY220" fmla="*/ 2463762 h 4829175"/>
              <a:gd name="connsiteX221" fmla="*/ 510001 w 3883591"/>
              <a:gd name="connsiteY221" fmla="*/ 2750420 h 4829175"/>
              <a:gd name="connsiteX222" fmla="*/ 540412 w 3883591"/>
              <a:gd name="connsiteY222" fmla="*/ 2772356 h 4829175"/>
              <a:gd name="connsiteX223" fmla="*/ 556365 w 3883591"/>
              <a:gd name="connsiteY223" fmla="*/ 2789804 h 4829175"/>
              <a:gd name="connsiteX224" fmla="*/ 559855 w 3883591"/>
              <a:gd name="connsiteY224" fmla="*/ 2887019 h 4829175"/>
              <a:gd name="connsiteX225" fmla="*/ 587773 w 3883591"/>
              <a:gd name="connsiteY225" fmla="*/ 2913440 h 4829175"/>
              <a:gd name="connsiteX226" fmla="*/ 610705 w 3883591"/>
              <a:gd name="connsiteY226" fmla="*/ 2934379 h 4829175"/>
              <a:gd name="connsiteX227" fmla="*/ 619181 w 3883591"/>
              <a:gd name="connsiteY227" fmla="*/ 3178662 h 4829175"/>
              <a:gd name="connsiteX228" fmla="*/ 653579 w 3883591"/>
              <a:gd name="connsiteY228" fmla="*/ 3212562 h 4829175"/>
              <a:gd name="connsiteX229" fmla="*/ 677510 w 3883591"/>
              <a:gd name="connsiteY229" fmla="*/ 3236491 h 4829175"/>
              <a:gd name="connsiteX230" fmla="*/ 687480 w 3883591"/>
              <a:gd name="connsiteY230" fmla="*/ 3500216 h 4829175"/>
              <a:gd name="connsiteX231" fmla="*/ 723873 w 3883591"/>
              <a:gd name="connsiteY231" fmla="*/ 3545584 h 4829175"/>
              <a:gd name="connsiteX232" fmla="*/ 739328 w 3883591"/>
              <a:gd name="connsiteY232" fmla="*/ 3565027 h 4829175"/>
              <a:gd name="connsiteX233" fmla="*/ 745309 w 3883591"/>
              <a:gd name="connsiteY233" fmla="*/ 4133357 h 4829175"/>
              <a:gd name="connsiteX234" fmla="*/ 757774 w 3883591"/>
              <a:gd name="connsiteY234" fmla="*/ 4130864 h 4829175"/>
              <a:gd name="connsiteX235" fmla="*/ 740824 w 3883591"/>
              <a:gd name="connsiteY235" fmla="*/ 2071914 h 4829175"/>
              <a:gd name="connsiteX236" fmla="*/ 756776 w 3883591"/>
              <a:gd name="connsiteY236" fmla="*/ 2055960 h 4829175"/>
              <a:gd name="connsiteX237" fmla="*/ 819094 w 3883591"/>
              <a:gd name="connsiteY237" fmla="*/ 2055960 h 4829175"/>
              <a:gd name="connsiteX238" fmla="*/ 837041 w 3883591"/>
              <a:gd name="connsiteY238" fmla="*/ 2037015 h 4829175"/>
              <a:gd name="connsiteX239" fmla="*/ 833552 w 3883591"/>
              <a:gd name="connsiteY239" fmla="*/ 1937309 h 4829175"/>
              <a:gd name="connsiteX240" fmla="*/ 854987 w 3883591"/>
              <a:gd name="connsiteY240" fmla="*/ 1914376 h 4829175"/>
              <a:gd name="connsiteX241" fmla="*/ 1012027 w 3883591"/>
              <a:gd name="connsiteY241" fmla="*/ 1909390 h 4829175"/>
              <a:gd name="connsiteX242" fmla="*/ 1044930 w 3883591"/>
              <a:gd name="connsiteY242" fmla="*/ 1889449 h 4829175"/>
              <a:gd name="connsiteX243" fmla="*/ 1099768 w 3883591"/>
              <a:gd name="connsiteY243" fmla="*/ 1667102 h 4829175"/>
              <a:gd name="connsiteX244" fmla="*/ 1121704 w 3883591"/>
              <a:gd name="connsiteY244" fmla="*/ 1610269 h 4829175"/>
              <a:gd name="connsiteX245" fmla="*/ 1136162 w 3883591"/>
              <a:gd name="connsiteY245" fmla="*/ 1571882 h 4829175"/>
              <a:gd name="connsiteX246" fmla="*/ 1140649 w 3883591"/>
              <a:gd name="connsiteY246" fmla="*/ 781703 h 4829175"/>
              <a:gd name="connsiteX247" fmla="*/ 1147628 w 3883591"/>
              <a:gd name="connsiteY247" fmla="*/ 766747 h 4829175"/>
              <a:gd name="connsiteX248" fmla="*/ 1154608 w 3883591"/>
              <a:gd name="connsiteY248" fmla="*/ 783199 h 4829175"/>
              <a:gd name="connsiteX249" fmla="*/ 1163082 w 3883591"/>
              <a:gd name="connsiteY249" fmla="*/ 1603788 h 4829175"/>
              <a:gd name="connsiteX250" fmla="*/ 1191998 w 3883591"/>
              <a:gd name="connsiteY250" fmla="*/ 1654141 h 4829175"/>
              <a:gd name="connsiteX251" fmla="*/ 1258303 w 3883591"/>
              <a:gd name="connsiteY251" fmla="*/ 1873495 h 4829175"/>
              <a:gd name="connsiteX252" fmla="*/ 1296192 w 3883591"/>
              <a:gd name="connsiteY252" fmla="*/ 1901414 h 4829175"/>
              <a:gd name="connsiteX253" fmla="*/ 1450738 w 3883591"/>
              <a:gd name="connsiteY253" fmla="*/ 1895431 h 4829175"/>
              <a:gd name="connsiteX254" fmla="*/ 1476163 w 3883591"/>
              <a:gd name="connsiteY254" fmla="*/ 1919859 h 4829175"/>
              <a:gd name="connsiteX255" fmla="*/ 1478157 w 3883591"/>
              <a:gd name="connsiteY255" fmla="*/ 2024552 h 4829175"/>
              <a:gd name="connsiteX256" fmla="*/ 1507072 w 3883591"/>
              <a:gd name="connsiteY256" fmla="*/ 2051473 h 4829175"/>
              <a:gd name="connsiteX257" fmla="*/ 1556925 w 3883591"/>
              <a:gd name="connsiteY257" fmla="*/ 2050975 h 4829175"/>
              <a:gd name="connsiteX258" fmla="*/ 1590826 w 3883591"/>
              <a:gd name="connsiteY258" fmla="*/ 2084377 h 4829175"/>
              <a:gd name="connsiteX259" fmla="*/ 1612762 w 3883591"/>
              <a:gd name="connsiteY259" fmla="*/ 4107931 h 4829175"/>
              <a:gd name="connsiteX260" fmla="*/ 1634199 w 3883591"/>
              <a:gd name="connsiteY260" fmla="*/ 4131362 h 4829175"/>
              <a:gd name="connsiteX261" fmla="*/ 1647659 w 3883591"/>
              <a:gd name="connsiteY261" fmla="*/ 4107931 h 4829175"/>
              <a:gd name="connsiteX262" fmla="*/ 1645664 w 3883591"/>
              <a:gd name="connsiteY262" fmla="*/ 3758957 h 4829175"/>
              <a:gd name="connsiteX263" fmla="*/ 1669096 w 3883591"/>
              <a:gd name="connsiteY263" fmla="*/ 3735027 h 4829175"/>
              <a:gd name="connsiteX264" fmla="*/ 1781267 w 3883591"/>
              <a:gd name="connsiteY264" fmla="*/ 3735525 h 4829175"/>
              <a:gd name="connsiteX265" fmla="*/ 1803202 w 3883591"/>
              <a:gd name="connsiteY265" fmla="*/ 3712593 h 4829175"/>
              <a:gd name="connsiteX266" fmla="*/ 1801208 w 3883591"/>
              <a:gd name="connsiteY266" fmla="*/ 3510685 h 4829175"/>
              <a:gd name="connsiteX267" fmla="*/ 1827630 w 3883591"/>
              <a:gd name="connsiteY267" fmla="*/ 3484762 h 4829175"/>
              <a:gd name="connsiteX268" fmla="*/ 1870504 w 3883591"/>
              <a:gd name="connsiteY268" fmla="*/ 3481272 h 4829175"/>
              <a:gd name="connsiteX269" fmla="*/ 1913877 w 3883591"/>
              <a:gd name="connsiteY269" fmla="*/ 3436902 h 4829175"/>
              <a:gd name="connsiteX270" fmla="*/ 1905401 w 3883591"/>
              <a:gd name="connsiteY270" fmla="*/ 3414468 h 4829175"/>
              <a:gd name="connsiteX271" fmla="*/ 1893936 w 3883591"/>
              <a:gd name="connsiteY271" fmla="*/ 3403501 h 4829175"/>
              <a:gd name="connsiteX272" fmla="*/ 1885460 w 3883591"/>
              <a:gd name="connsiteY272" fmla="*/ 3367108 h 4829175"/>
              <a:gd name="connsiteX273" fmla="*/ 1879478 w 3883591"/>
              <a:gd name="connsiteY273" fmla="*/ 3145758 h 4829175"/>
              <a:gd name="connsiteX274" fmla="*/ 1960739 w 3883591"/>
              <a:gd name="connsiteY274" fmla="*/ 3003675 h 4829175"/>
              <a:gd name="connsiteX275" fmla="*/ 2003114 w 3883591"/>
              <a:gd name="connsiteY275" fmla="*/ 2973764 h 4829175"/>
              <a:gd name="connsiteX276" fmla="*/ 2011092 w 3883591"/>
              <a:gd name="connsiteY276" fmla="*/ 2935376 h 4829175"/>
              <a:gd name="connsiteX277" fmla="*/ 2013584 w 3883591"/>
              <a:gd name="connsiteY277" fmla="*/ 2924409 h 4829175"/>
              <a:gd name="connsiteX278" fmla="*/ 2012586 w 3883591"/>
              <a:gd name="connsiteY278" fmla="*/ 2904468 h 4829175"/>
              <a:gd name="connsiteX279" fmla="*/ 1997132 w 3883591"/>
              <a:gd name="connsiteY279" fmla="*/ 2918925 h 4829175"/>
              <a:gd name="connsiteX280" fmla="*/ 1920857 w 3883591"/>
              <a:gd name="connsiteY280" fmla="*/ 3006168 h 4829175"/>
              <a:gd name="connsiteX281" fmla="*/ 1901414 w 3883591"/>
              <a:gd name="connsiteY281" fmla="*/ 2996696 h 4829175"/>
              <a:gd name="connsiteX282" fmla="*/ 1906399 w 3883591"/>
              <a:gd name="connsiteY282" fmla="*/ 2924907 h 4829175"/>
              <a:gd name="connsiteX283" fmla="*/ 1911384 w 3883591"/>
              <a:gd name="connsiteY283" fmla="*/ 2798778 h 4829175"/>
              <a:gd name="connsiteX284" fmla="*/ 1916370 w 3883591"/>
              <a:gd name="connsiteY284" fmla="*/ 2682619 h 4829175"/>
              <a:gd name="connsiteX285" fmla="*/ 1941296 w 3883591"/>
              <a:gd name="connsiteY285" fmla="*/ 2583409 h 4829175"/>
              <a:gd name="connsiteX286" fmla="*/ 2009596 w 3883591"/>
              <a:gd name="connsiteY286" fmla="*/ 2383498 h 4829175"/>
              <a:gd name="connsiteX287" fmla="*/ 2008599 w 3883591"/>
              <a:gd name="connsiteY287" fmla="*/ 2366548 h 4829175"/>
              <a:gd name="connsiteX288" fmla="*/ 1995138 w 3883591"/>
              <a:gd name="connsiteY288" fmla="*/ 2374524 h 4829175"/>
              <a:gd name="connsiteX289" fmla="*/ 1988158 w 3883591"/>
              <a:gd name="connsiteY289" fmla="*/ 2387985 h 4829175"/>
              <a:gd name="connsiteX290" fmla="*/ 1935812 w 3883591"/>
              <a:gd name="connsiteY290" fmla="*/ 2535551 h 4829175"/>
              <a:gd name="connsiteX291" fmla="*/ 1903906 w 3883591"/>
              <a:gd name="connsiteY291" fmla="*/ 2645229 h 4829175"/>
              <a:gd name="connsiteX292" fmla="*/ 1887953 w 3883591"/>
              <a:gd name="connsiteY292" fmla="*/ 2615317 h 4829175"/>
              <a:gd name="connsiteX293" fmla="*/ 1875489 w 3883591"/>
              <a:gd name="connsiteY293" fmla="*/ 2549510 h 4829175"/>
              <a:gd name="connsiteX294" fmla="*/ 1872498 w 3883591"/>
              <a:gd name="connsiteY294" fmla="*/ 2426371 h 4829175"/>
              <a:gd name="connsiteX295" fmla="*/ 1924346 w 3883591"/>
              <a:gd name="connsiteY295" fmla="*/ 2274318 h 4829175"/>
              <a:gd name="connsiteX296" fmla="*/ 1925344 w 3883591"/>
              <a:gd name="connsiteY296" fmla="*/ 2255873 h 4829175"/>
              <a:gd name="connsiteX297" fmla="*/ 1906399 w 3883591"/>
              <a:gd name="connsiteY297" fmla="*/ 2260360 h 4829175"/>
              <a:gd name="connsiteX298" fmla="*/ 1883965 w 3883591"/>
              <a:gd name="connsiteY298" fmla="*/ 2266840 h 4829175"/>
              <a:gd name="connsiteX299" fmla="*/ 1831120 w 3883591"/>
              <a:gd name="connsiteY299" fmla="*/ 2185579 h 4829175"/>
              <a:gd name="connsiteX300" fmla="*/ 1915871 w 3883591"/>
              <a:gd name="connsiteY300" fmla="*/ 1974699 h 4829175"/>
              <a:gd name="connsiteX301" fmla="*/ 1958745 w 3883591"/>
              <a:gd name="connsiteY301" fmla="*/ 1910388 h 4829175"/>
              <a:gd name="connsiteX302" fmla="*/ 1961237 w 3883591"/>
              <a:gd name="connsiteY302" fmla="*/ 1888951 h 4829175"/>
              <a:gd name="connsiteX303" fmla="*/ 1941296 w 3883591"/>
              <a:gd name="connsiteY303" fmla="*/ 1897923 h 4829175"/>
              <a:gd name="connsiteX304" fmla="*/ 1911883 w 3883591"/>
              <a:gd name="connsiteY304" fmla="*/ 1891443 h 4829175"/>
              <a:gd name="connsiteX305" fmla="*/ 1865519 w 3883591"/>
              <a:gd name="connsiteY305" fmla="*/ 1809683 h 4829175"/>
              <a:gd name="connsiteX306" fmla="*/ 1867513 w 3883591"/>
              <a:gd name="connsiteY306" fmla="*/ 1773789 h 4829175"/>
              <a:gd name="connsiteX307" fmla="*/ 1898921 w 3883591"/>
              <a:gd name="connsiteY307" fmla="*/ 1733905 h 4829175"/>
              <a:gd name="connsiteX308" fmla="*/ 1860035 w 3883591"/>
              <a:gd name="connsiteY308" fmla="*/ 1757835 h 4829175"/>
              <a:gd name="connsiteX309" fmla="*/ 1847074 w 3883591"/>
              <a:gd name="connsiteY309" fmla="*/ 1761824 h 4829175"/>
              <a:gd name="connsiteX310" fmla="*/ 1845079 w 3883591"/>
              <a:gd name="connsiteY310" fmla="*/ 1750357 h 4829175"/>
              <a:gd name="connsiteX311" fmla="*/ 1885960 w 3883591"/>
              <a:gd name="connsiteY311" fmla="*/ 1657630 h 4829175"/>
              <a:gd name="connsiteX312" fmla="*/ 1918862 w 3883591"/>
              <a:gd name="connsiteY312" fmla="*/ 1609771 h 4829175"/>
              <a:gd name="connsiteX313" fmla="*/ 1860035 w 3883591"/>
              <a:gd name="connsiteY313" fmla="*/ 1657131 h 4829175"/>
              <a:gd name="connsiteX314" fmla="*/ 1855050 w 3883591"/>
              <a:gd name="connsiteY314" fmla="*/ 1642176 h 4829175"/>
              <a:gd name="connsiteX315" fmla="*/ 1850563 w 3883591"/>
              <a:gd name="connsiteY315" fmla="*/ 1599301 h 4829175"/>
              <a:gd name="connsiteX316" fmla="*/ 1813671 w 3883591"/>
              <a:gd name="connsiteY316" fmla="*/ 1568392 h 4829175"/>
              <a:gd name="connsiteX317" fmla="*/ 1805195 w 3883591"/>
              <a:gd name="connsiteY317" fmla="*/ 1544463 h 4829175"/>
              <a:gd name="connsiteX318" fmla="*/ 1856046 w 3883591"/>
              <a:gd name="connsiteY318" fmla="*/ 1476661 h 4829175"/>
              <a:gd name="connsiteX319" fmla="*/ 1900916 w 3883591"/>
              <a:gd name="connsiteY319" fmla="*/ 1434286 h 4829175"/>
              <a:gd name="connsiteX320" fmla="*/ 1843583 w 3883591"/>
              <a:gd name="connsiteY320" fmla="*/ 1463700 h 4829175"/>
              <a:gd name="connsiteX321" fmla="*/ 1751853 w 3883591"/>
              <a:gd name="connsiteY321" fmla="*/ 1414843 h 4829175"/>
              <a:gd name="connsiteX322" fmla="*/ 1819155 w 3883591"/>
              <a:gd name="connsiteY322" fmla="*/ 1173552 h 4829175"/>
              <a:gd name="connsiteX323" fmla="*/ 1828627 w 3883591"/>
              <a:gd name="connsiteY323" fmla="*/ 1287218 h 4829175"/>
              <a:gd name="connsiteX324" fmla="*/ 1826633 w 3883591"/>
              <a:gd name="connsiteY324" fmla="*/ 1328597 h 4829175"/>
              <a:gd name="connsiteX325" fmla="*/ 1876986 w 3883591"/>
              <a:gd name="connsiteY325" fmla="*/ 1344549 h 4829175"/>
              <a:gd name="connsiteX326" fmla="*/ 1934815 w 3883591"/>
              <a:gd name="connsiteY326" fmla="*/ 1270268 h 4829175"/>
              <a:gd name="connsiteX327" fmla="*/ 1940299 w 3883591"/>
              <a:gd name="connsiteY327" fmla="*/ 1236866 h 4829175"/>
              <a:gd name="connsiteX328" fmla="*/ 1898921 w 3883591"/>
              <a:gd name="connsiteY328" fmla="*/ 1290209 h 4829175"/>
              <a:gd name="connsiteX329" fmla="*/ 1868510 w 3883591"/>
              <a:gd name="connsiteY329" fmla="*/ 1326104 h 4829175"/>
              <a:gd name="connsiteX330" fmla="*/ 1845079 w 3883591"/>
              <a:gd name="connsiteY330" fmla="*/ 1316134 h 4829175"/>
              <a:gd name="connsiteX331" fmla="*/ 1847074 w 3883591"/>
              <a:gd name="connsiteY331" fmla="*/ 1289213 h 4829175"/>
              <a:gd name="connsiteX332" fmla="*/ 1845079 w 3883591"/>
              <a:gd name="connsiteY332" fmla="*/ 1195487 h 4829175"/>
              <a:gd name="connsiteX333" fmla="*/ 1823143 w 3883591"/>
              <a:gd name="connsiteY333" fmla="*/ 1090796 h 4829175"/>
              <a:gd name="connsiteX334" fmla="*/ 1810182 w 3883591"/>
              <a:gd name="connsiteY334" fmla="*/ 1020004 h 4829175"/>
              <a:gd name="connsiteX335" fmla="*/ 1788745 w 3883591"/>
              <a:gd name="connsiteY335" fmla="*/ 727363 h 4829175"/>
              <a:gd name="connsiteX336" fmla="*/ 1786252 w 3883591"/>
              <a:gd name="connsiteY336" fmla="*/ 710413 h 4829175"/>
              <a:gd name="connsiteX337" fmla="*/ 1765313 w 3883591"/>
              <a:gd name="connsiteY337" fmla="*/ 637628 h 4829175"/>
              <a:gd name="connsiteX338" fmla="*/ 1752850 w 3883591"/>
              <a:gd name="connsiteY338" fmla="*/ 552378 h 4829175"/>
              <a:gd name="connsiteX339" fmla="*/ 1743876 w 3883591"/>
              <a:gd name="connsiteY339" fmla="*/ 482582 h 4829175"/>
              <a:gd name="connsiteX340" fmla="*/ 1741883 w 3883591"/>
              <a:gd name="connsiteY340" fmla="*/ 475602 h 4829175"/>
              <a:gd name="connsiteX341" fmla="*/ 1752352 w 3883591"/>
              <a:gd name="connsiteY341" fmla="*/ 440705 h 4829175"/>
              <a:gd name="connsiteX342" fmla="*/ 1729419 w 3883591"/>
              <a:gd name="connsiteY342" fmla="*/ 422260 h 4829175"/>
              <a:gd name="connsiteX343" fmla="*/ 1749361 w 3883591"/>
              <a:gd name="connsiteY343" fmla="*/ 398828 h 4829175"/>
              <a:gd name="connsiteX344" fmla="*/ 1719449 w 3883591"/>
              <a:gd name="connsiteY344" fmla="*/ 360939 h 4829175"/>
              <a:gd name="connsiteX345" fmla="*/ 1683056 w 3883591"/>
              <a:gd name="connsiteY345" fmla="*/ 310588 h 4829175"/>
              <a:gd name="connsiteX346" fmla="*/ 1680063 w 3883591"/>
              <a:gd name="connsiteY346" fmla="*/ 266717 h 4829175"/>
              <a:gd name="connsiteX347" fmla="*/ 1685548 w 3883591"/>
              <a:gd name="connsiteY347" fmla="*/ 241292 h 4829175"/>
              <a:gd name="connsiteX348" fmla="*/ 1719947 w 3883591"/>
              <a:gd name="connsiteY348" fmla="*/ 167009 h 4829175"/>
              <a:gd name="connsiteX349" fmla="*/ 1778276 w 3883591"/>
              <a:gd name="connsiteY349" fmla="*/ 148564 h 4829175"/>
              <a:gd name="connsiteX350" fmla="*/ 1750357 w 3883591"/>
              <a:gd name="connsiteY350" fmla="*/ 70792 h 4829175"/>
              <a:gd name="connsiteX351" fmla="*/ 1762820 w 3883591"/>
              <a:gd name="connsiteY351" fmla="*/ 29912 h 4829175"/>
              <a:gd name="connsiteX352" fmla="*/ 1785754 w 3883591"/>
              <a:gd name="connsiteY352" fmla="*/ 33901 h 4829175"/>
              <a:gd name="connsiteX353" fmla="*/ 1843085 w 3883591"/>
              <a:gd name="connsiteY353" fmla="*/ 0 h 4829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</a:cxnLst>
            <a:rect l="l" t="t" r="r" b="b"/>
            <a:pathLst>
              <a:path w="3883591" h="4829175">
                <a:moveTo>
                  <a:pt x="2442379" y="3184153"/>
                </a:moveTo>
                <a:cubicBezTo>
                  <a:pt x="2440050" y="3183616"/>
                  <a:pt x="2436965" y="3184394"/>
                  <a:pt x="2432852" y="3187136"/>
                </a:cubicBezTo>
                <a:cubicBezTo>
                  <a:pt x="2403439" y="3206579"/>
                  <a:pt x="2372529" y="3221535"/>
                  <a:pt x="2342617" y="3239483"/>
                </a:cubicBezTo>
                <a:cubicBezTo>
                  <a:pt x="2336635" y="3242972"/>
                  <a:pt x="2331650" y="3248456"/>
                  <a:pt x="2335637" y="3255934"/>
                </a:cubicBezTo>
                <a:cubicBezTo>
                  <a:pt x="2340124" y="3264410"/>
                  <a:pt x="2347602" y="3259424"/>
                  <a:pt x="2353086" y="3256932"/>
                </a:cubicBezTo>
                <a:cubicBezTo>
                  <a:pt x="2369040" y="3248954"/>
                  <a:pt x="2383996" y="3240480"/>
                  <a:pt x="2399450" y="3232504"/>
                </a:cubicBezTo>
                <a:cubicBezTo>
                  <a:pt x="2405931" y="3229013"/>
                  <a:pt x="2412911" y="3222033"/>
                  <a:pt x="2419890" y="3226520"/>
                </a:cubicBezTo>
                <a:cubicBezTo>
                  <a:pt x="2428365" y="3232004"/>
                  <a:pt x="2422882" y="3241476"/>
                  <a:pt x="2421385" y="3248954"/>
                </a:cubicBezTo>
                <a:cubicBezTo>
                  <a:pt x="2408922" y="3319746"/>
                  <a:pt x="2396459" y="3391038"/>
                  <a:pt x="2390975" y="3462827"/>
                </a:cubicBezTo>
                <a:cubicBezTo>
                  <a:pt x="2390477" y="3469806"/>
                  <a:pt x="2383497" y="3480773"/>
                  <a:pt x="2398952" y="3480773"/>
                </a:cubicBezTo>
                <a:cubicBezTo>
                  <a:pt x="2408424" y="3480773"/>
                  <a:pt x="2418395" y="3483764"/>
                  <a:pt x="2419890" y="3467812"/>
                </a:cubicBezTo>
                <a:cubicBezTo>
                  <a:pt x="2429363" y="3381566"/>
                  <a:pt x="2439832" y="3294820"/>
                  <a:pt x="2450301" y="3207077"/>
                </a:cubicBezTo>
                <a:cubicBezTo>
                  <a:pt x="2449553" y="3199226"/>
                  <a:pt x="2449367" y="3185766"/>
                  <a:pt x="2442379" y="3184153"/>
                </a:cubicBezTo>
                <a:close/>
                <a:moveTo>
                  <a:pt x="1843085" y="0"/>
                </a:moveTo>
                <a:lnTo>
                  <a:pt x="1863026" y="0"/>
                </a:lnTo>
                <a:cubicBezTo>
                  <a:pt x="1869009" y="8974"/>
                  <a:pt x="1884463" y="9472"/>
                  <a:pt x="1883467" y="25425"/>
                </a:cubicBezTo>
                <a:cubicBezTo>
                  <a:pt x="1881971" y="48857"/>
                  <a:pt x="1883467" y="72288"/>
                  <a:pt x="1881473" y="95220"/>
                </a:cubicBezTo>
                <a:cubicBezTo>
                  <a:pt x="1877982" y="131116"/>
                  <a:pt x="1866517" y="141584"/>
                  <a:pt x="1831120" y="145073"/>
                </a:cubicBezTo>
                <a:cubicBezTo>
                  <a:pt x="1828129" y="145572"/>
                  <a:pt x="1824140" y="144575"/>
                  <a:pt x="1823642" y="151057"/>
                </a:cubicBezTo>
                <a:cubicBezTo>
                  <a:pt x="1839596" y="159531"/>
                  <a:pt x="1857543" y="161027"/>
                  <a:pt x="1874991" y="165015"/>
                </a:cubicBezTo>
                <a:cubicBezTo>
                  <a:pt x="1925842" y="176482"/>
                  <a:pt x="1934815" y="189443"/>
                  <a:pt x="1925344" y="239297"/>
                </a:cubicBezTo>
                <a:cubicBezTo>
                  <a:pt x="1922851" y="253255"/>
                  <a:pt x="1919361" y="264722"/>
                  <a:pt x="1931824" y="277185"/>
                </a:cubicBezTo>
                <a:cubicBezTo>
                  <a:pt x="1941794" y="287156"/>
                  <a:pt x="1935314" y="300617"/>
                  <a:pt x="1926340" y="310588"/>
                </a:cubicBezTo>
                <a:cubicBezTo>
                  <a:pt x="1914873" y="323549"/>
                  <a:pt x="1899917" y="327538"/>
                  <a:pt x="1883467" y="326540"/>
                </a:cubicBezTo>
                <a:cubicBezTo>
                  <a:pt x="1875988" y="326042"/>
                  <a:pt x="1867513" y="324547"/>
                  <a:pt x="1867513" y="336511"/>
                </a:cubicBezTo>
                <a:cubicBezTo>
                  <a:pt x="1867513" y="350470"/>
                  <a:pt x="1858539" y="361439"/>
                  <a:pt x="1856046" y="374400"/>
                </a:cubicBezTo>
                <a:cubicBezTo>
                  <a:pt x="1853553" y="388858"/>
                  <a:pt x="1841090" y="402817"/>
                  <a:pt x="1854053" y="418770"/>
                </a:cubicBezTo>
                <a:cubicBezTo>
                  <a:pt x="1882967" y="453667"/>
                  <a:pt x="1902908" y="491556"/>
                  <a:pt x="1897425" y="538917"/>
                </a:cubicBezTo>
                <a:cubicBezTo>
                  <a:pt x="1894932" y="561350"/>
                  <a:pt x="1896428" y="583786"/>
                  <a:pt x="1896428" y="606220"/>
                </a:cubicBezTo>
                <a:cubicBezTo>
                  <a:pt x="1897425" y="654078"/>
                  <a:pt x="1894932" y="703433"/>
                  <a:pt x="1907894" y="749797"/>
                </a:cubicBezTo>
                <a:cubicBezTo>
                  <a:pt x="1932822" y="837041"/>
                  <a:pt x="1952763" y="924783"/>
                  <a:pt x="1956752" y="1015517"/>
                </a:cubicBezTo>
                <a:cubicBezTo>
                  <a:pt x="1957250" y="1026484"/>
                  <a:pt x="1959743" y="1032965"/>
                  <a:pt x="1971708" y="1033464"/>
                </a:cubicBezTo>
                <a:cubicBezTo>
                  <a:pt x="2011092" y="1034960"/>
                  <a:pt x="2049978" y="1037951"/>
                  <a:pt x="2088862" y="1038449"/>
                </a:cubicBezTo>
                <a:cubicBezTo>
                  <a:pt x="2108805" y="1038947"/>
                  <a:pt x="2118775" y="1021499"/>
                  <a:pt x="2128246" y="1007540"/>
                </a:cubicBezTo>
                <a:cubicBezTo>
                  <a:pt x="2138218" y="993083"/>
                  <a:pt x="2123261" y="985105"/>
                  <a:pt x="2115783" y="976133"/>
                </a:cubicBezTo>
                <a:cubicBezTo>
                  <a:pt x="2095344" y="950706"/>
                  <a:pt x="2073408" y="926278"/>
                  <a:pt x="2052470" y="901352"/>
                </a:cubicBezTo>
                <a:cubicBezTo>
                  <a:pt x="2086370" y="914813"/>
                  <a:pt x="2115285" y="935750"/>
                  <a:pt x="2141209" y="959182"/>
                </a:cubicBezTo>
                <a:cubicBezTo>
                  <a:pt x="2170623" y="985605"/>
                  <a:pt x="2198042" y="969153"/>
                  <a:pt x="2224963" y="960678"/>
                </a:cubicBezTo>
                <a:cubicBezTo>
                  <a:pt x="2246898" y="953699"/>
                  <a:pt x="2239421" y="929769"/>
                  <a:pt x="2242411" y="912818"/>
                </a:cubicBezTo>
                <a:cubicBezTo>
                  <a:pt x="2244904" y="899857"/>
                  <a:pt x="2244406" y="886396"/>
                  <a:pt x="2245402" y="872936"/>
                </a:cubicBezTo>
                <a:cubicBezTo>
                  <a:pt x="2246400" y="858478"/>
                  <a:pt x="2247895" y="844519"/>
                  <a:pt x="2249391" y="828067"/>
                </a:cubicBezTo>
                <a:cubicBezTo>
                  <a:pt x="2254376" y="832056"/>
                  <a:pt x="2255873" y="833052"/>
                  <a:pt x="2256371" y="834050"/>
                </a:cubicBezTo>
                <a:cubicBezTo>
                  <a:pt x="2263351" y="867451"/>
                  <a:pt x="2270829" y="900355"/>
                  <a:pt x="2277808" y="933757"/>
                </a:cubicBezTo>
                <a:cubicBezTo>
                  <a:pt x="2285784" y="970149"/>
                  <a:pt x="2323672" y="985105"/>
                  <a:pt x="2353585" y="963171"/>
                </a:cubicBezTo>
                <a:cubicBezTo>
                  <a:pt x="2379010" y="944725"/>
                  <a:pt x="2403439" y="924285"/>
                  <a:pt x="2428365" y="905340"/>
                </a:cubicBezTo>
                <a:cubicBezTo>
                  <a:pt x="2434847" y="899857"/>
                  <a:pt x="2440330" y="891879"/>
                  <a:pt x="2454290" y="894372"/>
                </a:cubicBezTo>
                <a:cubicBezTo>
                  <a:pt x="2432852" y="922291"/>
                  <a:pt x="2413409" y="948214"/>
                  <a:pt x="2393468" y="973142"/>
                </a:cubicBezTo>
                <a:cubicBezTo>
                  <a:pt x="2375521" y="995576"/>
                  <a:pt x="2376019" y="1000561"/>
                  <a:pt x="2396459" y="1020004"/>
                </a:cubicBezTo>
                <a:cubicBezTo>
                  <a:pt x="2408922" y="1031469"/>
                  <a:pt x="2421885" y="1028976"/>
                  <a:pt x="2435843" y="1025487"/>
                </a:cubicBezTo>
                <a:lnTo>
                  <a:pt x="2561973" y="993581"/>
                </a:lnTo>
                <a:cubicBezTo>
                  <a:pt x="2523586" y="1016513"/>
                  <a:pt x="2483205" y="1034960"/>
                  <a:pt x="2443821" y="1054403"/>
                </a:cubicBezTo>
                <a:cubicBezTo>
                  <a:pt x="2435345" y="1058390"/>
                  <a:pt x="2419391" y="1057394"/>
                  <a:pt x="2422882" y="1073846"/>
                </a:cubicBezTo>
                <a:cubicBezTo>
                  <a:pt x="2425872" y="1088801"/>
                  <a:pt x="2430858" y="1101763"/>
                  <a:pt x="2450799" y="1103259"/>
                </a:cubicBezTo>
                <a:cubicBezTo>
                  <a:pt x="2481210" y="1105253"/>
                  <a:pt x="2511122" y="1109739"/>
                  <a:pt x="2543526" y="1113728"/>
                </a:cubicBezTo>
                <a:cubicBezTo>
                  <a:pt x="2535551" y="1122202"/>
                  <a:pt x="2527075" y="1120210"/>
                  <a:pt x="2519098" y="1121206"/>
                </a:cubicBezTo>
                <a:cubicBezTo>
                  <a:pt x="2493674" y="1123699"/>
                  <a:pt x="2467749" y="1125195"/>
                  <a:pt x="2442325" y="1129682"/>
                </a:cubicBezTo>
                <a:cubicBezTo>
                  <a:pt x="2410916" y="1135664"/>
                  <a:pt x="2409920" y="1137658"/>
                  <a:pt x="2415902" y="1169564"/>
                </a:cubicBezTo>
                <a:cubicBezTo>
                  <a:pt x="2417398" y="1178538"/>
                  <a:pt x="2420389" y="1187511"/>
                  <a:pt x="2422882" y="1195987"/>
                </a:cubicBezTo>
                <a:cubicBezTo>
                  <a:pt x="2424876" y="1201470"/>
                  <a:pt x="2428863" y="1207952"/>
                  <a:pt x="2424876" y="1212438"/>
                </a:cubicBezTo>
                <a:cubicBezTo>
                  <a:pt x="2400946" y="1237864"/>
                  <a:pt x="2414406" y="1262790"/>
                  <a:pt x="2422882" y="1288713"/>
                </a:cubicBezTo>
                <a:cubicBezTo>
                  <a:pt x="2431356" y="1314139"/>
                  <a:pt x="2439334" y="1340064"/>
                  <a:pt x="2422882" y="1365489"/>
                </a:cubicBezTo>
                <a:cubicBezTo>
                  <a:pt x="2417896" y="1373465"/>
                  <a:pt x="2420389" y="1381941"/>
                  <a:pt x="2422882" y="1389917"/>
                </a:cubicBezTo>
                <a:cubicBezTo>
                  <a:pt x="2435843" y="1430297"/>
                  <a:pt x="2448806" y="1470680"/>
                  <a:pt x="2469245" y="1508069"/>
                </a:cubicBezTo>
                <a:cubicBezTo>
                  <a:pt x="2480213" y="1528509"/>
                  <a:pt x="2494670" y="1542468"/>
                  <a:pt x="2518102" y="1545459"/>
                </a:cubicBezTo>
                <a:cubicBezTo>
                  <a:pt x="2526576" y="1546457"/>
                  <a:pt x="2534553" y="1548950"/>
                  <a:pt x="2540038" y="1555929"/>
                </a:cubicBezTo>
                <a:cubicBezTo>
                  <a:pt x="2543028" y="1559418"/>
                  <a:pt x="2547516" y="1563407"/>
                  <a:pt x="2545521" y="1568891"/>
                </a:cubicBezTo>
                <a:cubicBezTo>
                  <a:pt x="2543028" y="1574874"/>
                  <a:pt x="2537046" y="1572380"/>
                  <a:pt x="2532559" y="1571882"/>
                </a:cubicBezTo>
                <a:cubicBezTo>
                  <a:pt x="2483703" y="1567894"/>
                  <a:pt x="2442823" y="1549946"/>
                  <a:pt x="2414406" y="1507571"/>
                </a:cubicBezTo>
                <a:cubicBezTo>
                  <a:pt x="2403439" y="1491119"/>
                  <a:pt x="2395961" y="1472174"/>
                  <a:pt x="2386987" y="1454726"/>
                </a:cubicBezTo>
                <a:cubicBezTo>
                  <a:pt x="2380507" y="1442262"/>
                  <a:pt x="2375521" y="1419330"/>
                  <a:pt x="2359567" y="1425810"/>
                </a:cubicBezTo>
                <a:cubicBezTo>
                  <a:pt x="2343614" y="1431794"/>
                  <a:pt x="2353585" y="1452233"/>
                  <a:pt x="2359567" y="1465694"/>
                </a:cubicBezTo>
                <a:cubicBezTo>
                  <a:pt x="2367045" y="1483641"/>
                  <a:pt x="2360065" y="1487630"/>
                  <a:pt x="2343614" y="1487630"/>
                </a:cubicBezTo>
                <a:cubicBezTo>
                  <a:pt x="2257367" y="1488128"/>
                  <a:pt x="2191560" y="1443759"/>
                  <a:pt x="2157661" y="1361500"/>
                </a:cubicBezTo>
                <a:cubicBezTo>
                  <a:pt x="2156663" y="1359007"/>
                  <a:pt x="2156165" y="1356016"/>
                  <a:pt x="2154171" y="1355020"/>
                </a:cubicBezTo>
                <a:cubicBezTo>
                  <a:pt x="2123261" y="1339564"/>
                  <a:pt x="2110300" y="1306163"/>
                  <a:pt x="2084875" y="1285722"/>
                </a:cubicBezTo>
                <a:cubicBezTo>
                  <a:pt x="2073906" y="1276750"/>
                  <a:pt x="2074404" y="1267277"/>
                  <a:pt x="2081884" y="1255312"/>
                </a:cubicBezTo>
                <a:cubicBezTo>
                  <a:pt x="2088364" y="1244344"/>
                  <a:pt x="2102323" y="1236866"/>
                  <a:pt x="2101327" y="1221910"/>
                </a:cubicBezTo>
                <a:cubicBezTo>
                  <a:pt x="2100329" y="1196983"/>
                  <a:pt x="2106312" y="1173053"/>
                  <a:pt x="2111297" y="1149623"/>
                </a:cubicBezTo>
                <a:cubicBezTo>
                  <a:pt x="2083378" y="1141147"/>
                  <a:pt x="2056956" y="1132175"/>
                  <a:pt x="2028540" y="1132673"/>
                </a:cubicBezTo>
                <a:cubicBezTo>
                  <a:pt x="2012088" y="1132673"/>
                  <a:pt x="2005109" y="1135165"/>
                  <a:pt x="2013584" y="1153112"/>
                </a:cubicBezTo>
                <a:cubicBezTo>
                  <a:pt x="2029537" y="1186016"/>
                  <a:pt x="2039507" y="1219915"/>
                  <a:pt x="2031531" y="1256807"/>
                </a:cubicBezTo>
                <a:cubicBezTo>
                  <a:pt x="2029537" y="1267277"/>
                  <a:pt x="2034522" y="1272761"/>
                  <a:pt x="2042998" y="1278743"/>
                </a:cubicBezTo>
                <a:cubicBezTo>
                  <a:pt x="2076899" y="1303171"/>
                  <a:pt x="2104816" y="1333084"/>
                  <a:pt x="2127250" y="1368978"/>
                </a:cubicBezTo>
                <a:cubicBezTo>
                  <a:pt x="2146693" y="1399389"/>
                  <a:pt x="2169626" y="1426808"/>
                  <a:pt x="2195051" y="1451735"/>
                </a:cubicBezTo>
                <a:cubicBezTo>
                  <a:pt x="2220476" y="1476163"/>
                  <a:pt x="2248893" y="1494610"/>
                  <a:pt x="2285286" y="1500591"/>
                </a:cubicBezTo>
                <a:cubicBezTo>
                  <a:pt x="2301737" y="1503084"/>
                  <a:pt x="2319187" y="1501089"/>
                  <a:pt x="2335637" y="1510064"/>
                </a:cubicBezTo>
                <a:cubicBezTo>
                  <a:pt x="2317691" y="1523523"/>
                  <a:pt x="2300740" y="1535488"/>
                  <a:pt x="2284288" y="1547952"/>
                </a:cubicBezTo>
                <a:cubicBezTo>
                  <a:pt x="2278306" y="1552937"/>
                  <a:pt x="2267836" y="1559418"/>
                  <a:pt x="2274318" y="1567894"/>
                </a:cubicBezTo>
                <a:cubicBezTo>
                  <a:pt x="2281796" y="1577865"/>
                  <a:pt x="2291268" y="1568891"/>
                  <a:pt x="2297749" y="1563407"/>
                </a:cubicBezTo>
                <a:cubicBezTo>
                  <a:pt x="2316694" y="1546457"/>
                  <a:pt x="2340124" y="1537483"/>
                  <a:pt x="2364054" y="1531003"/>
                </a:cubicBezTo>
                <a:cubicBezTo>
                  <a:pt x="2375021" y="1528010"/>
                  <a:pt x="2389479" y="1518538"/>
                  <a:pt x="2396957" y="1527512"/>
                </a:cubicBezTo>
                <a:cubicBezTo>
                  <a:pt x="2404435" y="1536486"/>
                  <a:pt x="2391972" y="1548451"/>
                  <a:pt x="2387485" y="1558422"/>
                </a:cubicBezTo>
                <a:cubicBezTo>
                  <a:pt x="2375521" y="1583847"/>
                  <a:pt x="2363058" y="1609273"/>
                  <a:pt x="2351093" y="1634698"/>
                </a:cubicBezTo>
                <a:cubicBezTo>
                  <a:pt x="2348101" y="1640679"/>
                  <a:pt x="2346106" y="1647659"/>
                  <a:pt x="2353585" y="1652146"/>
                </a:cubicBezTo>
                <a:cubicBezTo>
                  <a:pt x="2359567" y="1655635"/>
                  <a:pt x="2363058" y="1650152"/>
                  <a:pt x="2365551" y="1646165"/>
                </a:cubicBezTo>
                <a:cubicBezTo>
                  <a:pt x="2380507" y="1624727"/>
                  <a:pt x="2383996" y="1592821"/>
                  <a:pt x="2418395" y="1588832"/>
                </a:cubicBezTo>
                <a:cubicBezTo>
                  <a:pt x="2427369" y="1557424"/>
                  <a:pt x="2445315" y="1567894"/>
                  <a:pt x="2465257" y="1577367"/>
                </a:cubicBezTo>
                <a:cubicBezTo>
                  <a:pt x="2474729" y="1582352"/>
                  <a:pt x="2486196" y="1582850"/>
                  <a:pt x="2496665" y="1584845"/>
                </a:cubicBezTo>
                <a:cubicBezTo>
                  <a:pt x="2548512" y="1594815"/>
                  <a:pt x="2592383" y="1612264"/>
                  <a:pt x="2598864" y="1674580"/>
                </a:cubicBezTo>
                <a:cubicBezTo>
                  <a:pt x="2600859" y="1691530"/>
                  <a:pt x="2608835" y="1708481"/>
                  <a:pt x="2609832" y="1725431"/>
                </a:cubicBezTo>
                <a:cubicBezTo>
                  <a:pt x="2612824" y="1778276"/>
                  <a:pt x="2637252" y="1816164"/>
                  <a:pt x="2682618" y="1842587"/>
                </a:cubicBezTo>
                <a:cubicBezTo>
                  <a:pt x="2695580" y="1850563"/>
                  <a:pt x="2716020" y="1865021"/>
                  <a:pt x="2704056" y="1881971"/>
                </a:cubicBezTo>
                <a:cubicBezTo>
                  <a:pt x="2674642" y="1924346"/>
                  <a:pt x="2686109" y="1978686"/>
                  <a:pt x="2658688" y="2020564"/>
                </a:cubicBezTo>
                <a:cubicBezTo>
                  <a:pt x="2655199" y="2025550"/>
                  <a:pt x="2654701" y="2032030"/>
                  <a:pt x="2661181" y="2036019"/>
                </a:cubicBezTo>
                <a:cubicBezTo>
                  <a:pt x="2667164" y="2039508"/>
                  <a:pt x="2672648" y="2036019"/>
                  <a:pt x="2676137" y="2031033"/>
                </a:cubicBezTo>
                <a:cubicBezTo>
                  <a:pt x="2686109" y="2018072"/>
                  <a:pt x="2690096" y="2002616"/>
                  <a:pt x="2692589" y="1987162"/>
                </a:cubicBezTo>
                <a:cubicBezTo>
                  <a:pt x="2699070" y="1947778"/>
                  <a:pt x="2710037" y="1909390"/>
                  <a:pt x="2733967" y="1876488"/>
                </a:cubicBezTo>
                <a:cubicBezTo>
                  <a:pt x="2756900" y="1844581"/>
                  <a:pt x="2766871" y="1804698"/>
                  <a:pt x="2800273" y="1778775"/>
                </a:cubicBezTo>
                <a:cubicBezTo>
                  <a:pt x="2812238" y="1769302"/>
                  <a:pt x="2819715" y="1764815"/>
                  <a:pt x="2832179" y="1771795"/>
                </a:cubicBezTo>
                <a:cubicBezTo>
                  <a:pt x="2876548" y="1795725"/>
                  <a:pt x="2921417" y="1819653"/>
                  <a:pt x="2965289" y="1844581"/>
                </a:cubicBezTo>
                <a:cubicBezTo>
                  <a:pt x="3009158" y="1869508"/>
                  <a:pt x="3009658" y="1870504"/>
                  <a:pt x="2992209" y="1917866"/>
                </a:cubicBezTo>
                <a:cubicBezTo>
                  <a:pt x="2986724" y="1932322"/>
                  <a:pt x="2983235" y="1952763"/>
                  <a:pt x="2962796" y="1953760"/>
                </a:cubicBezTo>
                <a:cubicBezTo>
                  <a:pt x="2942853" y="1954758"/>
                  <a:pt x="2945845" y="1961238"/>
                  <a:pt x="2954320" y="1972705"/>
                </a:cubicBezTo>
                <a:cubicBezTo>
                  <a:pt x="2960801" y="1981179"/>
                  <a:pt x="2967781" y="1989157"/>
                  <a:pt x="2973265" y="1998629"/>
                </a:cubicBezTo>
                <a:cubicBezTo>
                  <a:pt x="2980244" y="2010094"/>
                  <a:pt x="2991710" y="2020564"/>
                  <a:pt x="2983235" y="2037015"/>
                </a:cubicBezTo>
                <a:cubicBezTo>
                  <a:pt x="2957811" y="2085872"/>
                  <a:pt x="2930390" y="2133233"/>
                  <a:pt x="2891504" y="2172618"/>
                </a:cubicBezTo>
                <a:cubicBezTo>
                  <a:pt x="2882033" y="2183086"/>
                  <a:pt x="2871065" y="2192060"/>
                  <a:pt x="2857105" y="2196546"/>
                </a:cubicBezTo>
                <a:cubicBezTo>
                  <a:pt x="2851123" y="2198540"/>
                  <a:pt x="2843646" y="2203028"/>
                  <a:pt x="2838660" y="2197046"/>
                </a:cubicBezTo>
                <a:cubicBezTo>
                  <a:pt x="2834173" y="2192060"/>
                  <a:pt x="2839656" y="2186077"/>
                  <a:pt x="2842149" y="2181092"/>
                </a:cubicBezTo>
                <a:cubicBezTo>
                  <a:pt x="2848631" y="2168130"/>
                  <a:pt x="2855611" y="2155667"/>
                  <a:pt x="2862590" y="2143702"/>
                </a:cubicBezTo>
                <a:cubicBezTo>
                  <a:pt x="2871065" y="2128746"/>
                  <a:pt x="2871563" y="2113790"/>
                  <a:pt x="2862590" y="2098833"/>
                </a:cubicBezTo>
                <a:cubicBezTo>
                  <a:pt x="2860098" y="2093848"/>
                  <a:pt x="2855611" y="2091855"/>
                  <a:pt x="2850127" y="2093848"/>
                </a:cubicBezTo>
                <a:cubicBezTo>
                  <a:pt x="2846636" y="2095344"/>
                  <a:pt x="2845640" y="2099333"/>
                  <a:pt x="2847135" y="2102324"/>
                </a:cubicBezTo>
                <a:cubicBezTo>
                  <a:pt x="2858601" y="2124757"/>
                  <a:pt x="2843147" y="2140212"/>
                  <a:pt x="2833675" y="2157162"/>
                </a:cubicBezTo>
                <a:cubicBezTo>
                  <a:pt x="2814232" y="2192559"/>
                  <a:pt x="2793293" y="2227954"/>
                  <a:pt x="2773850" y="2263351"/>
                </a:cubicBezTo>
                <a:cubicBezTo>
                  <a:pt x="2770361" y="2269333"/>
                  <a:pt x="2764877" y="2277808"/>
                  <a:pt x="2774350" y="2282794"/>
                </a:cubicBezTo>
                <a:cubicBezTo>
                  <a:pt x="2783322" y="2287779"/>
                  <a:pt x="2787311" y="2278307"/>
                  <a:pt x="2790800" y="2272324"/>
                </a:cubicBezTo>
                <a:cubicBezTo>
                  <a:pt x="2798776" y="2258366"/>
                  <a:pt x="2806256" y="2243908"/>
                  <a:pt x="2823206" y="2227456"/>
                </a:cubicBezTo>
                <a:cubicBezTo>
                  <a:pt x="2814232" y="2289774"/>
                  <a:pt x="2807252" y="2345110"/>
                  <a:pt x="2788806" y="2398454"/>
                </a:cubicBezTo>
                <a:cubicBezTo>
                  <a:pt x="2775844" y="2435345"/>
                  <a:pt x="2752912" y="2454290"/>
                  <a:pt x="2716020" y="2464759"/>
                </a:cubicBezTo>
                <a:cubicBezTo>
                  <a:pt x="2696578" y="2470242"/>
                  <a:pt x="2694085" y="2466753"/>
                  <a:pt x="2691592" y="2449803"/>
                </a:cubicBezTo>
                <a:cubicBezTo>
                  <a:pt x="2677633" y="2347104"/>
                  <a:pt x="2653205" y="2245902"/>
                  <a:pt x="2650712" y="2141708"/>
                </a:cubicBezTo>
                <a:cubicBezTo>
                  <a:pt x="2650712" y="2132734"/>
                  <a:pt x="2654201" y="2114787"/>
                  <a:pt x="2640243" y="2116781"/>
                </a:cubicBezTo>
                <a:cubicBezTo>
                  <a:pt x="2630273" y="2118277"/>
                  <a:pt x="2640741" y="2133732"/>
                  <a:pt x="2640741" y="2142704"/>
                </a:cubicBezTo>
                <a:cubicBezTo>
                  <a:pt x="2640741" y="2149684"/>
                  <a:pt x="2651709" y="2168130"/>
                  <a:pt x="2627780" y="2157162"/>
                </a:cubicBezTo>
                <a:cubicBezTo>
                  <a:pt x="2617809" y="2152177"/>
                  <a:pt x="2614817" y="2162147"/>
                  <a:pt x="2618308" y="2170125"/>
                </a:cubicBezTo>
                <a:cubicBezTo>
                  <a:pt x="2623293" y="2180594"/>
                  <a:pt x="2630273" y="2190066"/>
                  <a:pt x="2636254" y="2200037"/>
                </a:cubicBezTo>
                <a:cubicBezTo>
                  <a:pt x="2640243" y="2206018"/>
                  <a:pt x="2645228" y="2211504"/>
                  <a:pt x="2639245" y="2219978"/>
                </a:cubicBezTo>
                <a:cubicBezTo>
                  <a:pt x="2631269" y="2230447"/>
                  <a:pt x="2610331" y="2242412"/>
                  <a:pt x="2640243" y="2252881"/>
                </a:cubicBezTo>
                <a:cubicBezTo>
                  <a:pt x="2642736" y="2253878"/>
                  <a:pt x="2643234" y="2261855"/>
                  <a:pt x="2643732" y="2266840"/>
                </a:cubicBezTo>
                <a:cubicBezTo>
                  <a:pt x="2649216" y="2307720"/>
                  <a:pt x="2654701" y="2349099"/>
                  <a:pt x="2660682" y="2389979"/>
                </a:cubicBezTo>
                <a:cubicBezTo>
                  <a:pt x="2684613" y="2551503"/>
                  <a:pt x="2718015" y="2712032"/>
                  <a:pt x="2731973" y="2875054"/>
                </a:cubicBezTo>
                <a:cubicBezTo>
                  <a:pt x="2735962" y="2917429"/>
                  <a:pt x="2731973" y="2923411"/>
                  <a:pt x="2694085" y="2925903"/>
                </a:cubicBezTo>
                <a:cubicBezTo>
                  <a:pt x="2678629" y="2926901"/>
                  <a:pt x="2673146" y="2922912"/>
                  <a:pt x="2675639" y="2906460"/>
                </a:cubicBezTo>
                <a:cubicBezTo>
                  <a:pt x="2682618" y="2862091"/>
                  <a:pt x="2670653" y="2819218"/>
                  <a:pt x="2664672" y="2775845"/>
                </a:cubicBezTo>
                <a:cubicBezTo>
                  <a:pt x="2663674" y="2770361"/>
                  <a:pt x="2663175" y="2763381"/>
                  <a:pt x="2655199" y="2762385"/>
                </a:cubicBezTo>
                <a:cubicBezTo>
                  <a:pt x="2650214" y="2766870"/>
                  <a:pt x="2650214" y="2772854"/>
                  <a:pt x="2650214" y="2778337"/>
                </a:cubicBezTo>
                <a:cubicBezTo>
                  <a:pt x="2650712" y="2807253"/>
                  <a:pt x="2650712" y="2836666"/>
                  <a:pt x="2652707" y="2865581"/>
                </a:cubicBezTo>
                <a:cubicBezTo>
                  <a:pt x="2653703" y="2883528"/>
                  <a:pt x="2647721" y="2895493"/>
                  <a:pt x="2632765" y="2904966"/>
                </a:cubicBezTo>
                <a:cubicBezTo>
                  <a:pt x="2619802" y="2912942"/>
                  <a:pt x="2606343" y="2921916"/>
                  <a:pt x="2593879" y="2931388"/>
                </a:cubicBezTo>
                <a:cubicBezTo>
                  <a:pt x="2587896" y="2935875"/>
                  <a:pt x="2580418" y="2941359"/>
                  <a:pt x="2586900" y="2949833"/>
                </a:cubicBezTo>
                <a:cubicBezTo>
                  <a:pt x="2592383" y="2956813"/>
                  <a:pt x="2599363" y="2952326"/>
                  <a:pt x="2604846" y="2949335"/>
                </a:cubicBezTo>
                <a:cubicBezTo>
                  <a:pt x="2614817" y="2943852"/>
                  <a:pt x="2624289" y="2936872"/>
                  <a:pt x="2633762" y="2930390"/>
                </a:cubicBezTo>
                <a:cubicBezTo>
                  <a:pt x="2642238" y="2924907"/>
                  <a:pt x="2647223" y="2926901"/>
                  <a:pt x="2650214" y="2936872"/>
                </a:cubicBezTo>
                <a:cubicBezTo>
                  <a:pt x="2659187" y="2968280"/>
                  <a:pt x="2643732" y="2988221"/>
                  <a:pt x="2612824" y="2983734"/>
                </a:cubicBezTo>
                <a:cubicBezTo>
                  <a:pt x="2603352" y="2982238"/>
                  <a:pt x="2592881" y="2980245"/>
                  <a:pt x="2590389" y="2991710"/>
                </a:cubicBezTo>
                <a:cubicBezTo>
                  <a:pt x="2587896" y="3003675"/>
                  <a:pt x="2598864" y="3006168"/>
                  <a:pt x="2608337" y="3006666"/>
                </a:cubicBezTo>
                <a:cubicBezTo>
                  <a:pt x="2635756" y="3008660"/>
                  <a:pt x="2642238" y="3024116"/>
                  <a:pt x="2643234" y="3050039"/>
                </a:cubicBezTo>
                <a:cubicBezTo>
                  <a:pt x="2646723" y="3184644"/>
                  <a:pt x="2650712" y="3319248"/>
                  <a:pt x="2650712" y="3453853"/>
                </a:cubicBezTo>
                <a:cubicBezTo>
                  <a:pt x="2650712" y="3474792"/>
                  <a:pt x="2656694" y="3480773"/>
                  <a:pt x="2677135" y="3479777"/>
                </a:cubicBezTo>
                <a:cubicBezTo>
                  <a:pt x="2713528" y="3477783"/>
                  <a:pt x="2750420" y="3479777"/>
                  <a:pt x="2786813" y="3478281"/>
                </a:cubicBezTo>
                <a:cubicBezTo>
                  <a:pt x="2805258" y="3477783"/>
                  <a:pt x="2812736" y="3482270"/>
                  <a:pt x="2812238" y="3502709"/>
                </a:cubicBezTo>
                <a:cubicBezTo>
                  <a:pt x="2810741" y="3556551"/>
                  <a:pt x="2803763" y="3711595"/>
                  <a:pt x="2816226" y="3725056"/>
                </a:cubicBezTo>
                <a:cubicBezTo>
                  <a:pt x="2829686" y="3740012"/>
                  <a:pt x="2857105" y="3730540"/>
                  <a:pt x="2878044" y="3730041"/>
                </a:cubicBezTo>
                <a:cubicBezTo>
                  <a:pt x="2896989" y="3729543"/>
                  <a:pt x="2901476" y="3735525"/>
                  <a:pt x="2901476" y="3753971"/>
                </a:cubicBezTo>
                <a:cubicBezTo>
                  <a:pt x="2900478" y="3857666"/>
                  <a:pt x="2901476" y="3961861"/>
                  <a:pt x="2901476" y="4065556"/>
                </a:cubicBezTo>
                <a:cubicBezTo>
                  <a:pt x="2901476" y="4126875"/>
                  <a:pt x="2901476" y="4125879"/>
                  <a:pt x="2961798" y="4127374"/>
                </a:cubicBezTo>
                <a:cubicBezTo>
                  <a:pt x="2985728" y="4128371"/>
                  <a:pt x="2991710" y="4121392"/>
                  <a:pt x="2991710" y="4097462"/>
                </a:cubicBezTo>
                <a:cubicBezTo>
                  <a:pt x="2990215" y="3776903"/>
                  <a:pt x="2989217" y="3120333"/>
                  <a:pt x="2988719" y="3112855"/>
                </a:cubicBezTo>
                <a:cubicBezTo>
                  <a:pt x="2987722" y="3100890"/>
                  <a:pt x="2992708" y="3096403"/>
                  <a:pt x="3004673" y="3096901"/>
                </a:cubicBezTo>
                <a:cubicBezTo>
                  <a:pt x="3028103" y="3097399"/>
                  <a:pt x="3051535" y="3095406"/>
                  <a:pt x="3074467" y="3097399"/>
                </a:cubicBezTo>
                <a:cubicBezTo>
                  <a:pt x="3097400" y="3099394"/>
                  <a:pt x="3103880" y="3092414"/>
                  <a:pt x="3103382" y="3068984"/>
                </a:cubicBezTo>
                <a:cubicBezTo>
                  <a:pt x="3100890" y="2963294"/>
                  <a:pt x="3100890" y="2858104"/>
                  <a:pt x="3098895" y="2752414"/>
                </a:cubicBezTo>
                <a:cubicBezTo>
                  <a:pt x="3098397" y="2732472"/>
                  <a:pt x="3104379" y="2726490"/>
                  <a:pt x="3123822" y="2727486"/>
                </a:cubicBezTo>
                <a:cubicBezTo>
                  <a:pt x="3157722" y="2728484"/>
                  <a:pt x="3192121" y="2725992"/>
                  <a:pt x="3226022" y="2727486"/>
                </a:cubicBezTo>
                <a:cubicBezTo>
                  <a:pt x="3246462" y="2728484"/>
                  <a:pt x="3250948" y="2721006"/>
                  <a:pt x="3250450" y="2702062"/>
                </a:cubicBezTo>
                <a:cubicBezTo>
                  <a:pt x="3248455" y="2555990"/>
                  <a:pt x="3246961" y="2409421"/>
                  <a:pt x="3245465" y="2263351"/>
                </a:cubicBezTo>
                <a:cubicBezTo>
                  <a:pt x="3244966" y="2242910"/>
                  <a:pt x="3235992" y="2216489"/>
                  <a:pt x="3248455" y="2203028"/>
                </a:cubicBezTo>
                <a:cubicBezTo>
                  <a:pt x="3261419" y="2188570"/>
                  <a:pt x="3287840" y="2199538"/>
                  <a:pt x="3308280" y="2197544"/>
                </a:cubicBezTo>
                <a:lnTo>
                  <a:pt x="3313266" y="2197544"/>
                </a:lnTo>
                <a:cubicBezTo>
                  <a:pt x="3352650" y="2196546"/>
                  <a:pt x="3352650" y="2196546"/>
                  <a:pt x="3352152" y="2157162"/>
                </a:cubicBezTo>
                <a:cubicBezTo>
                  <a:pt x="3351154" y="1959243"/>
                  <a:pt x="3349659" y="1761824"/>
                  <a:pt x="3348661" y="1563906"/>
                </a:cubicBezTo>
                <a:cubicBezTo>
                  <a:pt x="3348661" y="1550944"/>
                  <a:pt x="3345670" y="1536985"/>
                  <a:pt x="3367606" y="1538979"/>
                </a:cubicBezTo>
                <a:cubicBezTo>
                  <a:pt x="3388045" y="1540474"/>
                  <a:pt x="3381067" y="1554931"/>
                  <a:pt x="3381067" y="1564404"/>
                </a:cubicBezTo>
                <a:cubicBezTo>
                  <a:pt x="3383060" y="1765313"/>
                  <a:pt x="3384556" y="1966723"/>
                  <a:pt x="3385055" y="2167632"/>
                </a:cubicBezTo>
                <a:cubicBezTo>
                  <a:pt x="3385055" y="2192060"/>
                  <a:pt x="3393530" y="2198540"/>
                  <a:pt x="3414966" y="2197046"/>
                </a:cubicBezTo>
                <a:cubicBezTo>
                  <a:pt x="3433911" y="2196048"/>
                  <a:pt x="3453354" y="2198042"/>
                  <a:pt x="3472299" y="2195550"/>
                </a:cubicBezTo>
                <a:cubicBezTo>
                  <a:pt x="3494733" y="2192559"/>
                  <a:pt x="3500216" y="2200535"/>
                  <a:pt x="3500216" y="2222471"/>
                </a:cubicBezTo>
                <a:cubicBezTo>
                  <a:pt x="3500714" y="2381005"/>
                  <a:pt x="3503207" y="2540038"/>
                  <a:pt x="3504205" y="2698571"/>
                </a:cubicBezTo>
                <a:cubicBezTo>
                  <a:pt x="3504205" y="2720008"/>
                  <a:pt x="3510685" y="2724994"/>
                  <a:pt x="3531126" y="2723997"/>
                </a:cubicBezTo>
                <a:cubicBezTo>
                  <a:pt x="3567519" y="2722003"/>
                  <a:pt x="3604410" y="2723997"/>
                  <a:pt x="3640804" y="2722003"/>
                </a:cubicBezTo>
                <a:cubicBezTo>
                  <a:pt x="3660247" y="2721006"/>
                  <a:pt x="3666228" y="2726988"/>
                  <a:pt x="3666228" y="2746431"/>
                </a:cubicBezTo>
                <a:cubicBezTo>
                  <a:pt x="3666228" y="2847633"/>
                  <a:pt x="3668223" y="2949335"/>
                  <a:pt x="3669219" y="3050537"/>
                </a:cubicBezTo>
                <a:cubicBezTo>
                  <a:pt x="3669718" y="3095905"/>
                  <a:pt x="3669718" y="3096901"/>
                  <a:pt x="3715584" y="3095406"/>
                </a:cubicBezTo>
                <a:cubicBezTo>
                  <a:pt x="3738017" y="3094907"/>
                  <a:pt x="3744997" y="3100392"/>
                  <a:pt x="3744997" y="3123822"/>
                </a:cubicBezTo>
                <a:cubicBezTo>
                  <a:pt x="3745495" y="3544088"/>
                  <a:pt x="3749485" y="4436467"/>
                  <a:pt x="3748487" y="4462390"/>
                </a:cubicBezTo>
                <a:cubicBezTo>
                  <a:pt x="3747988" y="4476847"/>
                  <a:pt x="3752475" y="4481833"/>
                  <a:pt x="3766933" y="4481334"/>
                </a:cubicBezTo>
                <a:cubicBezTo>
                  <a:pt x="3796844" y="4480338"/>
                  <a:pt x="3826758" y="4482331"/>
                  <a:pt x="3856669" y="4480338"/>
                </a:cubicBezTo>
                <a:cubicBezTo>
                  <a:pt x="3879601" y="4478842"/>
                  <a:pt x="3883591" y="4486818"/>
                  <a:pt x="3883591" y="4508255"/>
                </a:cubicBezTo>
                <a:lnTo>
                  <a:pt x="3883356" y="4829175"/>
                </a:lnTo>
                <a:lnTo>
                  <a:pt x="2716" y="4829175"/>
                </a:lnTo>
                <a:lnTo>
                  <a:pt x="0" y="4520220"/>
                </a:lnTo>
                <a:cubicBezTo>
                  <a:pt x="0" y="4495294"/>
                  <a:pt x="6980" y="4490308"/>
                  <a:pt x="30410" y="4490807"/>
                </a:cubicBezTo>
                <a:cubicBezTo>
                  <a:pt x="111672" y="4492301"/>
                  <a:pt x="193431" y="4489809"/>
                  <a:pt x="274692" y="4491803"/>
                </a:cubicBezTo>
                <a:cubicBezTo>
                  <a:pt x="301115" y="4492301"/>
                  <a:pt x="306100" y="4484325"/>
                  <a:pt x="305602" y="4459897"/>
                </a:cubicBezTo>
                <a:cubicBezTo>
                  <a:pt x="301115" y="4166259"/>
                  <a:pt x="297626" y="3872124"/>
                  <a:pt x="293139" y="3577988"/>
                </a:cubicBezTo>
                <a:cubicBezTo>
                  <a:pt x="293139" y="3558545"/>
                  <a:pt x="296628" y="3547578"/>
                  <a:pt x="318564" y="3551067"/>
                </a:cubicBezTo>
                <a:cubicBezTo>
                  <a:pt x="334018" y="3553062"/>
                  <a:pt x="333520" y="3546580"/>
                  <a:pt x="332523" y="3531126"/>
                </a:cubicBezTo>
                <a:cubicBezTo>
                  <a:pt x="328036" y="3443384"/>
                  <a:pt x="330030" y="3355143"/>
                  <a:pt x="326540" y="3267401"/>
                </a:cubicBezTo>
                <a:cubicBezTo>
                  <a:pt x="325045" y="3227019"/>
                  <a:pt x="324547" y="3226520"/>
                  <a:pt x="364928" y="3225026"/>
                </a:cubicBezTo>
                <a:cubicBezTo>
                  <a:pt x="382376" y="3224526"/>
                  <a:pt x="389356" y="3220539"/>
                  <a:pt x="388359" y="3200597"/>
                </a:cubicBezTo>
                <a:cubicBezTo>
                  <a:pt x="383872" y="3127811"/>
                  <a:pt x="381878" y="3055024"/>
                  <a:pt x="379385" y="2981739"/>
                </a:cubicBezTo>
                <a:cubicBezTo>
                  <a:pt x="378887" y="2963294"/>
                  <a:pt x="371409" y="2940861"/>
                  <a:pt x="379385" y="2927898"/>
                </a:cubicBezTo>
                <a:cubicBezTo>
                  <a:pt x="389356" y="2911945"/>
                  <a:pt x="414282" y="2921916"/>
                  <a:pt x="432729" y="2919921"/>
                </a:cubicBezTo>
                <a:cubicBezTo>
                  <a:pt x="448183" y="2918425"/>
                  <a:pt x="450177" y="2911945"/>
                  <a:pt x="449179" y="2899482"/>
                </a:cubicBezTo>
                <a:cubicBezTo>
                  <a:pt x="447685" y="2867576"/>
                  <a:pt x="448183" y="2836168"/>
                  <a:pt x="444694" y="2804760"/>
                </a:cubicBezTo>
                <a:cubicBezTo>
                  <a:pt x="442699" y="2781828"/>
                  <a:pt x="450177" y="2772854"/>
                  <a:pt x="472611" y="2775845"/>
                </a:cubicBezTo>
                <a:cubicBezTo>
                  <a:pt x="496043" y="2778836"/>
                  <a:pt x="491058" y="2766870"/>
                  <a:pt x="491058" y="2745435"/>
                </a:cubicBezTo>
                <a:cubicBezTo>
                  <a:pt x="491556" y="2651709"/>
                  <a:pt x="493050" y="2557486"/>
                  <a:pt x="494547" y="2463762"/>
                </a:cubicBezTo>
                <a:cubicBezTo>
                  <a:pt x="494547" y="2453792"/>
                  <a:pt x="491058" y="2442823"/>
                  <a:pt x="501527" y="2433849"/>
                </a:cubicBezTo>
                <a:cubicBezTo>
                  <a:pt x="508506" y="2444319"/>
                  <a:pt x="506512" y="2454290"/>
                  <a:pt x="506512" y="2463762"/>
                </a:cubicBezTo>
                <a:cubicBezTo>
                  <a:pt x="508008" y="2559481"/>
                  <a:pt x="509004" y="2654701"/>
                  <a:pt x="510001" y="2750420"/>
                </a:cubicBezTo>
                <a:cubicBezTo>
                  <a:pt x="510501" y="2764378"/>
                  <a:pt x="521966" y="2775346"/>
                  <a:pt x="540412" y="2772356"/>
                </a:cubicBezTo>
                <a:cubicBezTo>
                  <a:pt x="554870" y="2769863"/>
                  <a:pt x="555866" y="2778337"/>
                  <a:pt x="556365" y="2789804"/>
                </a:cubicBezTo>
                <a:cubicBezTo>
                  <a:pt x="557363" y="2822208"/>
                  <a:pt x="560354" y="2854613"/>
                  <a:pt x="559855" y="2887019"/>
                </a:cubicBezTo>
                <a:cubicBezTo>
                  <a:pt x="559356" y="2908953"/>
                  <a:pt x="564841" y="2918425"/>
                  <a:pt x="587773" y="2913440"/>
                </a:cubicBezTo>
                <a:cubicBezTo>
                  <a:pt x="604723" y="2909951"/>
                  <a:pt x="610207" y="2916432"/>
                  <a:pt x="610705" y="2934379"/>
                </a:cubicBezTo>
                <a:cubicBezTo>
                  <a:pt x="613197" y="3016138"/>
                  <a:pt x="618683" y="3097399"/>
                  <a:pt x="619181" y="3178662"/>
                </a:cubicBezTo>
                <a:cubicBezTo>
                  <a:pt x="619181" y="3206579"/>
                  <a:pt x="631644" y="3214057"/>
                  <a:pt x="653579" y="3212562"/>
                </a:cubicBezTo>
                <a:cubicBezTo>
                  <a:pt x="674019" y="3211066"/>
                  <a:pt x="677011" y="3219541"/>
                  <a:pt x="677510" y="3236491"/>
                </a:cubicBezTo>
                <a:cubicBezTo>
                  <a:pt x="680002" y="3324233"/>
                  <a:pt x="683491" y="3412474"/>
                  <a:pt x="687480" y="3500216"/>
                </a:cubicBezTo>
                <a:cubicBezTo>
                  <a:pt x="689475" y="3545086"/>
                  <a:pt x="680002" y="3545584"/>
                  <a:pt x="723873" y="3545584"/>
                </a:cubicBezTo>
                <a:cubicBezTo>
                  <a:pt x="738331" y="3545584"/>
                  <a:pt x="740324" y="3549073"/>
                  <a:pt x="739328" y="3565027"/>
                </a:cubicBezTo>
                <a:cubicBezTo>
                  <a:pt x="738331" y="3583472"/>
                  <a:pt x="744811" y="4114910"/>
                  <a:pt x="745309" y="4133357"/>
                </a:cubicBezTo>
                <a:lnTo>
                  <a:pt x="757774" y="4130864"/>
                </a:lnTo>
                <a:cubicBezTo>
                  <a:pt x="757274" y="4103445"/>
                  <a:pt x="741820" y="2100329"/>
                  <a:pt x="740824" y="2071914"/>
                </a:cubicBezTo>
                <a:cubicBezTo>
                  <a:pt x="740824" y="2059949"/>
                  <a:pt x="744811" y="2055462"/>
                  <a:pt x="756776" y="2055960"/>
                </a:cubicBezTo>
                <a:cubicBezTo>
                  <a:pt x="777715" y="2056458"/>
                  <a:pt x="798155" y="2054963"/>
                  <a:pt x="819094" y="2055960"/>
                </a:cubicBezTo>
                <a:cubicBezTo>
                  <a:pt x="834050" y="2056458"/>
                  <a:pt x="837539" y="2050975"/>
                  <a:pt x="837041" y="2037015"/>
                </a:cubicBezTo>
                <a:cubicBezTo>
                  <a:pt x="835544" y="2003614"/>
                  <a:pt x="836044" y="1970212"/>
                  <a:pt x="833552" y="1937309"/>
                </a:cubicBezTo>
                <a:cubicBezTo>
                  <a:pt x="832553" y="1919361"/>
                  <a:pt x="837539" y="1914376"/>
                  <a:pt x="854987" y="1914376"/>
                </a:cubicBezTo>
                <a:cubicBezTo>
                  <a:pt x="907334" y="1913877"/>
                  <a:pt x="959680" y="1911385"/>
                  <a:pt x="1012027" y="1909390"/>
                </a:cubicBezTo>
                <a:cubicBezTo>
                  <a:pt x="1026483" y="1908892"/>
                  <a:pt x="1040443" y="1906898"/>
                  <a:pt x="1044930" y="1889449"/>
                </a:cubicBezTo>
                <a:cubicBezTo>
                  <a:pt x="1063375" y="1815168"/>
                  <a:pt x="1081323" y="1741385"/>
                  <a:pt x="1099768" y="1667102"/>
                </a:cubicBezTo>
                <a:cubicBezTo>
                  <a:pt x="1104754" y="1647161"/>
                  <a:pt x="1105752" y="1622234"/>
                  <a:pt x="1121704" y="1610269"/>
                </a:cubicBezTo>
                <a:cubicBezTo>
                  <a:pt x="1137159" y="1598304"/>
                  <a:pt x="1136162" y="1586339"/>
                  <a:pt x="1136162" y="1571882"/>
                </a:cubicBezTo>
                <a:cubicBezTo>
                  <a:pt x="1137658" y="1315136"/>
                  <a:pt x="1140150" y="788184"/>
                  <a:pt x="1140649" y="781703"/>
                </a:cubicBezTo>
                <a:cubicBezTo>
                  <a:pt x="1141147" y="776219"/>
                  <a:pt x="1137658" y="766249"/>
                  <a:pt x="1147628" y="766747"/>
                </a:cubicBezTo>
                <a:cubicBezTo>
                  <a:pt x="1156103" y="767245"/>
                  <a:pt x="1154608" y="776718"/>
                  <a:pt x="1154608" y="783199"/>
                </a:cubicBezTo>
                <a:cubicBezTo>
                  <a:pt x="1154608" y="795662"/>
                  <a:pt x="1153610" y="1598304"/>
                  <a:pt x="1163082" y="1603788"/>
                </a:cubicBezTo>
                <a:cubicBezTo>
                  <a:pt x="1183523" y="1615255"/>
                  <a:pt x="1186016" y="1635694"/>
                  <a:pt x="1191998" y="1654141"/>
                </a:cubicBezTo>
                <a:cubicBezTo>
                  <a:pt x="1214930" y="1726927"/>
                  <a:pt x="1236865" y="1800212"/>
                  <a:pt x="1258303" y="1873495"/>
                </a:cubicBezTo>
                <a:cubicBezTo>
                  <a:pt x="1264286" y="1894434"/>
                  <a:pt x="1272760" y="1902909"/>
                  <a:pt x="1296192" y="1901414"/>
                </a:cubicBezTo>
                <a:cubicBezTo>
                  <a:pt x="1347541" y="1897923"/>
                  <a:pt x="1399389" y="1898423"/>
                  <a:pt x="1450738" y="1895431"/>
                </a:cubicBezTo>
                <a:cubicBezTo>
                  <a:pt x="1471177" y="1893936"/>
                  <a:pt x="1476163" y="1900916"/>
                  <a:pt x="1476163" y="1919859"/>
                </a:cubicBezTo>
                <a:cubicBezTo>
                  <a:pt x="1475664" y="1954758"/>
                  <a:pt x="1479154" y="1989655"/>
                  <a:pt x="1478157" y="2024552"/>
                </a:cubicBezTo>
                <a:cubicBezTo>
                  <a:pt x="1477659" y="2047485"/>
                  <a:pt x="1486133" y="2053467"/>
                  <a:pt x="1507072" y="2051473"/>
                </a:cubicBezTo>
                <a:cubicBezTo>
                  <a:pt x="1523523" y="2049978"/>
                  <a:pt x="1540473" y="2050975"/>
                  <a:pt x="1556925" y="2050975"/>
                </a:cubicBezTo>
                <a:cubicBezTo>
                  <a:pt x="1590328" y="2050975"/>
                  <a:pt x="1590328" y="2050975"/>
                  <a:pt x="1590826" y="2084377"/>
                </a:cubicBezTo>
                <a:cubicBezTo>
                  <a:pt x="1595313" y="2465257"/>
                  <a:pt x="1609771" y="3814793"/>
                  <a:pt x="1612762" y="4107931"/>
                </a:cubicBezTo>
                <a:cubicBezTo>
                  <a:pt x="1613260" y="4123884"/>
                  <a:pt x="1614756" y="4132859"/>
                  <a:pt x="1634199" y="4131362"/>
                </a:cubicBezTo>
                <a:cubicBezTo>
                  <a:pt x="1652644" y="4129866"/>
                  <a:pt x="1647659" y="4117403"/>
                  <a:pt x="1647659" y="4107931"/>
                </a:cubicBezTo>
                <a:cubicBezTo>
                  <a:pt x="1647161" y="3991773"/>
                  <a:pt x="1647161" y="3875115"/>
                  <a:pt x="1645664" y="3758957"/>
                </a:cubicBezTo>
                <a:cubicBezTo>
                  <a:pt x="1645664" y="3741010"/>
                  <a:pt x="1649653" y="3734030"/>
                  <a:pt x="1669096" y="3735027"/>
                </a:cubicBezTo>
                <a:cubicBezTo>
                  <a:pt x="1706486" y="3736523"/>
                  <a:pt x="1743876" y="3734030"/>
                  <a:pt x="1781267" y="3735525"/>
                </a:cubicBezTo>
                <a:cubicBezTo>
                  <a:pt x="1799214" y="3736023"/>
                  <a:pt x="1803701" y="3729543"/>
                  <a:pt x="1803202" y="3712593"/>
                </a:cubicBezTo>
                <a:cubicBezTo>
                  <a:pt x="1801706" y="3645290"/>
                  <a:pt x="1802703" y="3577988"/>
                  <a:pt x="1801208" y="3510685"/>
                </a:cubicBezTo>
                <a:cubicBezTo>
                  <a:pt x="1800710" y="3489249"/>
                  <a:pt x="1807190" y="3483266"/>
                  <a:pt x="1827630" y="3484762"/>
                </a:cubicBezTo>
                <a:cubicBezTo>
                  <a:pt x="1842088" y="3485759"/>
                  <a:pt x="1861531" y="3492240"/>
                  <a:pt x="1870504" y="3481272"/>
                </a:cubicBezTo>
                <a:cubicBezTo>
                  <a:pt x="1883965" y="3464821"/>
                  <a:pt x="1900916" y="3452856"/>
                  <a:pt x="1913877" y="3436902"/>
                </a:cubicBezTo>
                <a:cubicBezTo>
                  <a:pt x="1923349" y="3424439"/>
                  <a:pt x="1935314" y="3411976"/>
                  <a:pt x="1905401" y="3414468"/>
                </a:cubicBezTo>
                <a:cubicBezTo>
                  <a:pt x="1898423" y="3415466"/>
                  <a:pt x="1895430" y="3408985"/>
                  <a:pt x="1893936" y="3403501"/>
                </a:cubicBezTo>
                <a:cubicBezTo>
                  <a:pt x="1890945" y="3391536"/>
                  <a:pt x="1886956" y="3379571"/>
                  <a:pt x="1885460" y="3367108"/>
                </a:cubicBezTo>
                <a:cubicBezTo>
                  <a:pt x="1875988" y="3293823"/>
                  <a:pt x="1875489" y="3219541"/>
                  <a:pt x="1879478" y="3145758"/>
                </a:cubicBezTo>
                <a:cubicBezTo>
                  <a:pt x="1882469" y="3085436"/>
                  <a:pt x="1904405" y="3034585"/>
                  <a:pt x="1960739" y="3003675"/>
                </a:cubicBezTo>
                <a:cubicBezTo>
                  <a:pt x="1975695" y="2995201"/>
                  <a:pt x="1992645" y="2988221"/>
                  <a:pt x="2003114" y="2973764"/>
                </a:cubicBezTo>
                <a:cubicBezTo>
                  <a:pt x="2011092" y="2962795"/>
                  <a:pt x="2041004" y="2954819"/>
                  <a:pt x="2011092" y="2935376"/>
                </a:cubicBezTo>
                <a:cubicBezTo>
                  <a:pt x="2010094" y="2934877"/>
                  <a:pt x="2012088" y="2927898"/>
                  <a:pt x="2013584" y="2924409"/>
                </a:cubicBezTo>
                <a:cubicBezTo>
                  <a:pt x="2016077" y="2917429"/>
                  <a:pt x="2021062" y="2907956"/>
                  <a:pt x="2012586" y="2904468"/>
                </a:cubicBezTo>
                <a:cubicBezTo>
                  <a:pt x="2001619" y="2899482"/>
                  <a:pt x="1999625" y="2911945"/>
                  <a:pt x="1997132" y="2918925"/>
                </a:cubicBezTo>
                <a:cubicBezTo>
                  <a:pt x="1983671" y="2958807"/>
                  <a:pt x="1956252" y="2985230"/>
                  <a:pt x="1920857" y="3006168"/>
                </a:cubicBezTo>
                <a:cubicBezTo>
                  <a:pt x="1906399" y="3014644"/>
                  <a:pt x="1901912" y="3012151"/>
                  <a:pt x="1901414" y="2996696"/>
                </a:cubicBezTo>
                <a:cubicBezTo>
                  <a:pt x="1900416" y="2972765"/>
                  <a:pt x="1899419" y="2947839"/>
                  <a:pt x="1906399" y="2924907"/>
                </a:cubicBezTo>
                <a:cubicBezTo>
                  <a:pt x="1918862" y="2883030"/>
                  <a:pt x="1917366" y="2840155"/>
                  <a:pt x="1911384" y="2798778"/>
                </a:cubicBezTo>
                <a:cubicBezTo>
                  <a:pt x="1905901" y="2758894"/>
                  <a:pt x="1907894" y="2721006"/>
                  <a:pt x="1916370" y="2682619"/>
                </a:cubicBezTo>
                <a:cubicBezTo>
                  <a:pt x="1923848" y="2649216"/>
                  <a:pt x="1932322" y="2616314"/>
                  <a:pt x="1941296" y="2583409"/>
                </a:cubicBezTo>
                <a:cubicBezTo>
                  <a:pt x="1959743" y="2515610"/>
                  <a:pt x="1986165" y="2449803"/>
                  <a:pt x="2009596" y="2383498"/>
                </a:cubicBezTo>
                <a:cubicBezTo>
                  <a:pt x="2011590" y="2377514"/>
                  <a:pt x="2018072" y="2370535"/>
                  <a:pt x="2008599" y="2366548"/>
                </a:cubicBezTo>
                <a:cubicBezTo>
                  <a:pt x="2002616" y="2363557"/>
                  <a:pt x="1998129" y="2369538"/>
                  <a:pt x="1995138" y="2374524"/>
                </a:cubicBezTo>
                <a:cubicBezTo>
                  <a:pt x="1992147" y="2379011"/>
                  <a:pt x="1990153" y="2383498"/>
                  <a:pt x="1988158" y="2387985"/>
                </a:cubicBezTo>
                <a:cubicBezTo>
                  <a:pt x="1968217" y="2436342"/>
                  <a:pt x="1948774" y="2484700"/>
                  <a:pt x="1935812" y="2535551"/>
                </a:cubicBezTo>
                <a:cubicBezTo>
                  <a:pt x="1926340" y="2571944"/>
                  <a:pt x="1909888" y="2606343"/>
                  <a:pt x="1903906" y="2645229"/>
                </a:cubicBezTo>
                <a:cubicBezTo>
                  <a:pt x="1890945" y="2636753"/>
                  <a:pt x="1890945" y="2625288"/>
                  <a:pt x="1887953" y="2615317"/>
                </a:cubicBezTo>
                <a:cubicBezTo>
                  <a:pt x="1881971" y="2593880"/>
                  <a:pt x="1881473" y="2571446"/>
                  <a:pt x="1875489" y="2549510"/>
                </a:cubicBezTo>
                <a:cubicBezTo>
                  <a:pt x="1864522" y="2509128"/>
                  <a:pt x="1863026" y="2467750"/>
                  <a:pt x="1872498" y="2426371"/>
                </a:cubicBezTo>
                <a:cubicBezTo>
                  <a:pt x="1884463" y="2373527"/>
                  <a:pt x="1915871" y="2328160"/>
                  <a:pt x="1924346" y="2274318"/>
                </a:cubicBezTo>
                <a:cubicBezTo>
                  <a:pt x="1925344" y="2267838"/>
                  <a:pt x="1931824" y="2260858"/>
                  <a:pt x="1925344" y="2255873"/>
                </a:cubicBezTo>
                <a:cubicBezTo>
                  <a:pt x="1918862" y="2250388"/>
                  <a:pt x="1910886" y="2253380"/>
                  <a:pt x="1906399" y="2260360"/>
                </a:cubicBezTo>
                <a:cubicBezTo>
                  <a:pt x="1900416" y="2269333"/>
                  <a:pt x="1891941" y="2267838"/>
                  <a:pt x="1883965" y="2266840"/>
                </a:cubicBezTo>
                <a:cubicBezTo>
                  <a:pt x="1847074" y="2262853"/>
                  <a:pt x="1822147" y="2226459"/>
                  <a:pt x="1831120" y="2185579"/>
                </a:cubicBezTo>
                <a:cubicBezTo>
                  <a:pt x="1847572" y="2110798"/>
                  <a:pt x="1869009" y="2037513"/>
                  <a:pt x="1915871" y="1974699"/>
                </a:cubicBezTo>
                <a:cubicBezTo>
                  <a:pt x="1930827" y="1953760"/>
                  <a:pt x="1944786" y="1931824"/>
                  <a:pt x="1958745" y="1910388"/>
                </a:cubicBezTo>
                <a:cubicBezTo>
                  <a:pt x="1963232" y="1903907"/>
                  <a:pt x="1970710" y="1895931"/>
                  <a:pt x="1961237" y="1888951"/>
                </a:cubicBezTo>
                <a:cubicBezTo>
                  <a:pt x="1951765" y="1881971"/>
                  <a:pt x="1946780" y="1891942"/>
                  <a:pt x="1941296" y="1897923"/>
                </a:cubicBezTo>
                <a:cubicBezTo>
                  <a:pt x="1925344" y="1915374"/>
                  <a:pt x="1920358" y="1914874"/>
                  <a:pt x="1911883" y="1891443"/>
                </a:cubicBezTo>
                <a:cubicBezTo>
                  <a:pt x="1901414" y="1861532"/>
                  <a:pt x="1883965" y="1835109"/>
                  <a:pt x="1865519" y="1809683"/>
                </a:cubicBezTo>
                <a:cubicBezTo>
                  <a:pt x="1854552" y="1795225"/>
                  <a:pt x="1855548" y="1786253"/>
                  <a:pt x="1867513" y="1773789"/>
                </a:cubicBezTo>
                <a:cubicBezTo>
                  <a:pt x="1878480" y="1762821"/>
                  <a:pt x="1893438" y="1754346"/>
                  <a:pt x="1898921" y="1733905"/>
                </a:cubicBezTo>
                <a:cubicBezTo>
                  <a:pt x="1880475" y="1736398"/>
                  <a:pt x="1872000" y="1750357"/>
                  <a:pt x="1860035" y="1757835"/>
                </a:cubicBezTo>
                <a:cubicBezTo>
                  <a:pt x="1856046" y="1760328"/>
                  <a:pt x="1852059" y="1765812"/>
                  <a:pt x="1847074" y="1761824"/>
                </a:cubicBezTo>
                <a:cubicBezTo>
                  <a:pt x="1844581" y="1759830"/>
                  <a:pt x="1843583" y="1753348"/>
                  <a:pt x="1845079" y="1750357"/>
                </a:cubicBezTo>
                <a:cubicBezTo>
                  <a:pt x="1859039" y="1719947"/>
                  <a:pt x="1855050" y="1682058"/>
                  <a:pt x="1885960" y="1657630"/>
                </a:cubicBezTo>
                <a:cubicBezTo>
                  <a:pt x="1899419" y="1647161"/>
                  <a:pt x="1911384" y="1632205"/>
                  <a:pt x="1918862" y="1609771"/>
                </a:cubicBezTo>
                <a:cubicBezTo>
                  <a:pt x="1891941" y="1622733"/>
                  <a:pt x="1879478" y="1645166"/>
                  <a:pt x="1860035" y="1657131"/>
                </a:cubicBezTo>
                <a:cubicBezTo>
                  <a:pt x="1853055" y="1652146"/>
                  <a:pt x="1854053" y="1646663"/>
                  <a:pt x="1855050" y="1642176"/>
                </a:cubicBezTo>
                <a:cubicBezTo>
                  <a:pt x="1859039" y="1627220"/>
                  <a:pt x="1865519" y="1613260"/>
                  <a:pt x="1850563" y="1599301"/>
                </a:cubicBezTo>
                <a:cubicBezTo>
                  <a:pt x="1838598" y="1588334"/>
                  <a:pt x="1833114" y="1571383"/>
                  <a:pt x="1813671" y="1568392"/>
                </a:cubicBezTo>
                <a:cubicBezTo>
                  <a:pt x="1799712" y="1565900"/>
                  <a:pt x="1801706" y="1554433"/>
                  <a:pt x="1805195" y="1544463"/>
                </a:cubicBezTo>
                <a:cubicBezTo>
                  <a:pt x="1815168" y="1517043"/>
                  <a:pt x="1827630" y="1491617"/>
                  <a:pt x="1856046" y="1476661"/>
                </a:cubicBezTo>
                <a:cubicBezTo>
                  <a:pt x="1872000" y="1468187"/>
                  <a:pt x="1889449" y="1459711"/>
                  <a:pt x="1900916" y="1434286"/>
                </a:cubicBezTo>
                <a:cubicBezTo>
                  <a:pt x="1877982" y="1446251"/>
                  <a:pt x="1861032" y="1455225"/>
                  <a:pt x="1843583" y="1463700"/>
                </a:cubicBezTo>
                <a:cubicBezTo>
                  <a:pt x="1794228" y="1488128"/>
                  <a:pt x="1760826" y="1470181"/>
                  <a:pt x="1751853" y="1414843"/>
                </a:cubicBezTo>
                <a:cubicBezTo>
                  <a:pt x="1736897" y="1324110"/>
                  <a:pt x="1779771" y="1249329"/>
                  <a:pt x="1819155" y="1173552"/>
                </a:cubicBezTo>
                <a:cubicBezTo>
                  <a:pt x="1834111" y="1210943"/>
                  <a:pt x="1840094" y="1248831"/>
                  <a:pt x="1828627" y="1287218"/>
                </a:cubicBezTo>
                <a:cubicBezTo>
                  <a:pt x="1824640" y="1301178"/>
                  <a:pt x="1822645" y="1314638"/>
                  <a:pt x="1826633" y="1328597"/>
                </a:cubicBezTo>
                <a:cubicBezTo>
                  <a:pt x="1834610" y="1356514"/>
                  <a:pt x="1855050" y="1363992"/>
                  <a:pt x="1876986" y="1344549"/>
                </a:cubicBezTo>
                <a:cubicBezTo>
                  <a:pt x="1900416" y="1323612"/>
                  <a:pt x="1920358" y="1298685"/>
                  <a:pt x="1934815" y="1270268"/>
                </a:cubicBezTo>
                <a:cubicBezTo>
                  <a:pt x="1939302" y="1260796"/>
                  <a:pt x="1945783" y="1251323"/>
                  <a:pt x="1940299" y="1236866"/>
                </a:cubicBezTo>
                <a:cubicBezTo>
                  <a:pt x="1922851" y="1253318"/>
                  <a:pt x="1910386" y="1271764"/>
                  <a:pt x="1898921" y="1290209"/>
                </a:cubicBezTo>
                <a:cubicBezTo>
                  <a:pt x="1890445" y="1304169"/>
                  <a:pt x="1880974" y="1316134"/>
                  <a:pt x="1868510" y="1326104"/>
                </a:cubicBezTo>
                <a:cubicBezTo>
                  <a:pt x="1855050" y="1336075"/>
                  <a:pt x="1846574" y="1332584"/>
                  <a:pt x="1845079" y="1316134"/>
                </a:cubicBezTo>
                <a:cubicBezTo>
                  <a:pt x="1844081" y="1307658"/>
                  <a:pt x="1844581" y="1297687"/>
                  <a:pt x="1847074" y="1289213"/>
                </a:cubicBezTo>
                <a:cubicBezTo>
                  <a:pt x="1856046" y="1257307"/>
                  <a:pt x="1850563" y="1226895"/>
                  <a:pt x="1845079" y="1195487"/>
                </a:cubicBezTo>
                <a:cubicBezTo>
                  <a:pt x="1838598" y="1160092"/>
                  <a:pt x="1823143" y="1127189"/>
                  <a:pt x="1823143" y="1090796"/>
                </a:cubicBezTo>
                <a:cubicBezTo>
                  <a:pt x="1823143" y="1066368"/>
                  <a:pt x="1816164" y="1043434"/>
                  <a:pt x="1810182" y="1020004"/>
                </a:cubicBezTo>
                <a:cubicBezTo>
                  <a:pt x="1785754" y="923785"/>
                  <a:pt x="1770797" y="826572"/>
                  <a:pt x="1788745" y="727363"/>
                </a:cubicBezTo>
                <a:cubicBezTo>
                  <a:pt x="1790240" y="720883"/>
                  <a:pt x="1787248" y="715896"/>
                  <a:pt x="1786252" y="710413"/>
                </a:cubicBezTo>
                <a:cubicBezTo>
                  <a:pt x="1782263" y="684490"/>
                  <a:pt x="1761824" y="659063"/>
                  <a:pt x="1765313" y="637628"/>
                </a:cubicBezTo>
                <a:cubicBezTo>
                  <a:pt x="1770298" y="605720"/>
                  <a:pt x="1763319" y="580793"/>
                  <a:pt x="1752850" y="552378"/>
                </a:cubicBezTo>
                <a:cubicBezTo>
                  <a:pt x="1745372" y="530940"/>
                  <a:pt x="1727923" y="508008"/>
                  <a:pt x="1743876" y="482582"/>
                </a:cubicBezTo>
                <a:cubicBezTo>
                  <a:pt x="1744874" y="481087"/>
                  <a:pt x="1743377" y="477098"/>
                  <a:pt x="1741883" y="475602"/>
                </a:cubicBezTo>
                <a:cubicBezTo>
                  <a:pt x="1727923" y="459152"/>
                  <a:pt x="1735899" y="448681"/>
                  <a:pt x="1752352" y="440705"/>
                </a:cubicBezTo>
                <a:cubicBezTo>
                  <a:pt x="1743377" y="434224"/>
                  <a:pt x="1730416" y="435720"/>
                  <a:pt x="1729419" y="422260"/>
                </a:cubicBezTo>
                <a:cubicBezTo>
                  <a:pt x="1728920" y="409795"/>
                  <a:pt x="1741383" y="406805"/>
                  <a:pt x="1749361" y="398828"/>
                </a:cubicBezTo>
                <a:cubicBezTo>
                  <a:pt x="1733905" y="388360"/>
                  <a:pt x="1721942" y="376893"/>
                  <a:pt x="1719449" y="360939"/>
                </a:cubicBezTo>
                <a:cubicBezTo>
                  <a:pt x="1715460" y="337509"/>
                  <a:pt x="1705987" y="322055"/>
                  <a:pt x="1683056" y="310588"/>
                </a:cubicBezTo>
                <a:cubicBezTo>
                  <a:pt x="1660620" y="299619"/>
                  <a:pt x="1660620" y="280676"/>
                  <a:pt x="1680063" y="266717"/>
                </a:cubicBezTo>
                <a:cubicBezTo>
                  <a:pt x="1691032" y="258740"/>
                  <a:pt x="1690035" y="251761"/>
                  <a:pt x="1685548" y="241292"/>
                </a:cubicBezTo>
                <a:cubicBezTo>
                  <a:pt x="1668598" y="200910"/>
                  <a:pt x="1678070" y="181467"/>
                  <a:pt x="1719947" y="167009"/>
                </a:cubicBezTo>
                <a:cubicBezTo>
                  <a:pt x="1738392" y="160529"/>
                  <a:pt x="1756838" y="155044"/>
                  <a:pt x="1778276" y="148564"/>
                </a:cubicBezTo>
                <a:cubicBezTo>
                  <a:pt x="1731412" y="128623"/>
                  <a:pt x="1725929" y="113167"/>
                  <a:pt x="1750357" y="70792"/>
                </a:cubicBezTo>
                <a:cubicBezTo>
                  <a:pt x="1758333" y="57831"/>
                  <a:pt x="1761325" y="43871"/>
                  <a:pt x="1762820" y="29912"/>
                </a:cubicBezTo>
                <a:cubicBezTo>
                  <a:pt x="1772293" y="26921"/>
                  <a:pt x="1776780" y="44370"/>
                  <a:pt x="1785754" y="33901"/>
                </a:cubicBezTo>
                <a:cubicBezTo>
                  <a:pt x="1801208" y="15954"/>
                  <a:pt x="1824140" y="11467"/>
                  <a:pt x="1843085" y="0"/>
                </a:cubicBezTo>
                <a:close/>
              </a:path>
            </a:pathLst>
          </a:custGeom>
          <a:solidFill>
            <a:schemeClr val="accent5"/>
          </a:solidFill>
          <a:ln w="341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92" name="Text Placeholder 27">
            <a:extLst>
              <a:ext uri="{FF2B5EF4-FFF2-40B4-BE49-F238E27FC236}">
                <a16:creationId xmlns:a16="http://schemas.microsoft.com/office/drawing/2014/main" id="{ADD108AA-91AF-4337-8862-00C1F99CBD08}"/>
              </a:ext>
            </a:extLst>
          </p:cNvPr>
          <p:cNvSpPr txBox="1">
            <a:spLocks/>
          </p:cNvSpPr>
          <p:nvPr/>
        </p:nvSpPr>
        <p:spPr>
          <a:xfrm>
            <a:off x="6289626" y="5741617"/>
            <a:ext cx="2597428" cy="432048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  <p:txBody>
          <a:bodyPr lIns="91440" tIns="91440" anchor="ctr"/>
          <a:lstStyle>
            <a:lvl1pPr marL="0" indent="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3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0" dirty="0"/>
              <a:t>INFOGRAPHIC</a:t>
            </a:r>
          </a:p>
        </p:txBody>
      </p:sp>
      <p:sp>
        <p:nvSpPr>
          <p:cNvPr id="93" name="Rectangle 3">
            <a:extLst>
              <a:ext uri="{FF2B5EF4-FFF2-40B4-BE49-F238E27FC236}">
                <a16:creationId xmlns:a16="http://schemas.microsoft.com/office/drawing/2014/main" id="{61141479-ECBE-4D40-B5E2-D4C4CE50C745}"/>
              </a:ext>
            </a:extLst>
          </p:cNvPr>
          <p:cNvSpPr/>
          <p:nvPr/>
        </p:nvSpPr>
        <p:spPr>
          <a:xfrm>
            <a:off x="0" y="5034821"/>
            <a:ext cx="12192000" cy="157805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4" name="Group 4">
            <a:extLst>
              <a:ext uri="{FF2B5EF4-FFF2-40B4-BE49-F238E27FC236}">
                <a16:creationId xmlns:a16="http://schemas.microsoft.com/office/drawing/2014/main" id="{5643E5B5-9E92-4744-82A8-63237795B6B5}"/>
              </a:ext>
            </a:extLst>
          </p:cNvPr>
          <p:cNvGrpSpPr/>
          <p:nvPr/>
        </p:nvGrpSpPr>
        <p:grpSpPr>
          <a:xfrm>
            <a:off x="1067597" y="5174742"/>
            <a:ext cx="3891105" cy="1298207"/>
            <a:chOff x="7277331" y="4582956"/>
            <a:chExt cx="3891105" cy="1298207"/>
          </a:xfrm>
        </p:grpSpPr>
        <p:grpSp>
          <p:nvGrpSpPr>
            <p:cNvPr id="95" name="Group 5">
              <a:extLst>
                <a:ext uri="{FF2B5EF4-FFF2-40B4-BE49-F238E27FC236}">
                  <a16:creationId xmlns:a16="http://schemas.microsoft.com/office/drawing/2014/main" id="{819ADA8C-AAF7-4EC4-868A-A4445B1F07B3}"/>
                </a:ext>
              </a:extLst>
            </p:cNvPr>
            <p:cNvGrpSpPr/>
            <p:nvPr/>
          </p:nvGrpSpPr>
          <p:grpSpPr>
            <a:xfrm>
              <a:off x="7735108" y="4714702"/>
              <a:ext cx="3433328" cy="1166461"/>
              <a:chOff x="3788812" y="5419552"/>
              <a:chExt cx="3433328" cy="1166461"/>
            </a:xfrm>
          </p:grpSpPr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5E8AC63A-BDF5-4D0E-9A3D-72EC287EB864}"/>
                  </a:ext>
                </a:extLst>
              </p:cNvPr>
              <p:cNvSpPr txBox="1"/>
              <p:nvPr/>
            </p:nvSpPr>
            <p:spPr>
              <a:xfrm>
                <a:off x="3788812" y="5419552"/>
                <a:ext cx="3433328" cy="76944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dist"/>
                <a:r>
                  <a:rPr lang="en-US" altLang="ko-KR" sz="4400" b="1" dirty="0">
                    <a:solidFill>
                      <a:schemeClr val="bg1"/>
                    </a:solidFill>
                    <a:cs typeface="Arial" pitchFamily="34" charset="0"/>
                  </a:rPr>
                  <a:t>AWESOME</a:t>
                </a:r>
              </a:p>
            </p:txBody>
          </p:sp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B399DF1A-5675-46D7-A548-B0CC27B44C72}"/>
                  </a:ext>
                </a:extLst>
              </p:cNvPr>
              <p:cNvSpPr txBox="1"/>
              <p:nvPr/>
            </p:nvSpPr>
            <p:spPr>
              <a:xfrm>
                <a:off x="3788812" y="6001238"/>
                <a:ext cx="3433328" cy="58477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dist"/>
                <a:r>
                  <a:rPr lang="en-GB" altLang="ko-KR" sz="3200" b="1" dirty="0">
                    <a:solidFill>
                      <a:schemeClr val="bg1"/>
                    </a:solidFill>
                    <a:cs typeface="Arial" pitchFamily="34" charset="0"/>
                  </a:rPr>
                  <a:t>PRESENTATION</a:t>
                </a:r>
                <a:endParaRPr lang="ko-KR" altLang="en-US" sz="3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96" name="Graphic 22">
              <a:extLst>
                <a:ext uri="{FF2B5EF4-FFF2-40B4-BE49-F238E27FC236}">
                  <a16:creationId xmlns:a16="http://schemas.microsoft.com/office/drawing/2014/main" id="{064CCA97-FDBA-490E-8935-CC57BED1F940}"/>
                </a:ext>
              </a:extLst>
            </p:cNvPr>
            <p:cNvSpPr/>
            <p:nvPr/>
          </p:nvSpPr>
          <p:spPr>
            <a:xfrm>
              <a:off x="7277331" y="4582956"/>
              <a:ext cx="510280" cy="1145943"/>
            </a:xfrm>
            <a:custGeom>
              <a:avLst/>
              <a:gdLst>
                <a:gd name="connsiteX0" fmla="*/ 1672141 w 1684095"/>
                <a:gd name="connsiteY0" fmla="*/ 1681124 h 3781997"/>
                <a:gd name="connsiteX1" fmla="*/ 1683208 w 1684095"/>
                <a:gd name="connsiteY1" fmla="*/ 1546397 h 3781997"/>
                <a:gd name="connsiteX2" fmla="*/ 1670698 w 1684095"/>
                <a:gd name="connsiteY2" fmla="*/ 1461711 h 3781997"/>
                <a:gd name="connsiteX3" fmla="*/ 1637016 w 1684095"/>
                <a:gd name="connsiteY3" fmla="*/ 1139327 h 3781997"/>
                <a:gd name="connsiteX4" fmla="*/ 1626430 w 1684095"/>
                <a:gd name="connsiteY4" fmla="*/ 1087360 h 3781997"/>
                <a:gd name="connsiteX5" fmla="*/ 1611032 w 1684095"/>
                <a:gd name="connsiteY5" fmla="*/ 1004118 h 3781997"/>
                <a:gd name="connsiteX6" fmla="*/ 1550886 w 1684095"/>
                <a:gd name="connsiteY6" fmla="*/ 788554 h 3781997"/>
                <a:gd name="connsiteX7" fmla="*/ 1508543 w 1684095"/>
                <a:gd name="connsiteY7" fmla="*/ 727926 h 3781997"/>
                <a:gd name="connsiteX8" fmla="*/ 1508543 w 1684095"/>
                <a:gd name="connsiteY8" fmla="*/ 727926 h 3781997"/>
                <a:gd name="connsiteX9" fmla="*/ 1351682 w 1684095"/>
                <a:gd name="connsiteY9" fmla="*/ 668261 h 3781997"/>
                <a:gd name="connsiteX10" fmla="*/ 1210218 w 1684095"/>
                <a:gd name="connsiteY10" fmla="*/ 575395 h 3781997"/>
                <a:gd name="connsiteX11" fmla="*/ 1222247 w 1684095"/>
                <a:gd name="connsiteY11" fmla="*/ 452697 h 3781997"/>
                <a:gd name="connsiteX12" fmla="*/ 1262665 w 1684095"/>
                <a:gd name="connsiteY12" fmla="*/ 351170 h 3781997"/>
                <a:gd name="connsiteX13" fmla="*/ 1254967 w 1684095"/>
                <a:gd name="connsiteY13" fmla="*/ 104811 h 3781997"/>
                <a:gd name="connsiteX14" fmla="*/ 1205887 w 1684095"/>
                <a:gd name="connsiteY14" fmla="*/ 16275 h 3781997"/>
                <a:gd name="connsiteX15" fmla="*/ 1014863 w 1684095"/>
                <a:gd name="connsiteY15" fmla="*/ 38409 h 3781997"/>
                <a:gd name="connsiteX16" fmla="*/ 881098 w 1684095"/>
                <a:gd name="connsiteY16" fmla="*/ 144748 h 3781997"/>
                <a:gd name="connsiteX17" fmla="*/ 842123 w 1684095"/>
                <a:gd name="connsiteY17" fmla="*/ 186610 h 3781997"/>
                <a:gd name="connsiteX18" fmla="*/ 757918 w 1684095"/>
                <a:gd name="connsiteY18" fmla="*/ 184685 h 3781997"/>
                <a:gd name="connsiteX19" fmla="*/ 646768 w 1684095"/>
                <a:gd name="connsiteY19" fmla="*/ 219329 h 3781997"/>
                <a:gd name="connsiteX20" fmla="*/ 236811 w 1684095"/>
                <a:gd name="connsiteY20" fmla="*/ 424308 h 3781997"/>
                <a:gd name="connsiteX21" fmla="*/ 29427 w 1684095"/>
                <a:gd name="connsiteY21" fmla="*/ 557111 h 3781997"/>
                <a:gd name="connsiteX22" fmla="*/ 29427 w 1684095"/>
                <a:gd name="connsiteY22" fmla="*/ 557111 h 3781997"/>
                <a:gd name="connsiteX23" fmla="*/ 25577 w 1684095"/>
                <a:gd name="connsiteY23" fmla="*/ 669223 h 3781997"/>
                <a:gd name="connsiteX24" fmla="*/ 89092 w 1684095"/>
                <a:gd name="connsiteY24" fmla="*/ 724558 h 3781997"/>
                <a:gd name="connsiteX25" fmla="*/ 548609 w 1684095"/>
                <a:gd name="connsiteY25" fmla="*/ 906440 h 3781997"/>
                <a:gd name="connsiteX26" fmla="*/ 672751 w 1684095"/>
                <a:gd name="connsiteY26" fmla="*/ 1031545 h 3781997"/>
                <a:gd name="connsiteX27" fmla="*/ 666015 w 1684095"/>
                <a:gd name="connsiteY27" fmla="*/ 1158573 h 3781997"/>
                <a:gd name="connsiteX28" fmla="*/ 676600 w 1684095"/>
                <a:gd name="connsiteY28" fmla="*/ 1235561 h 3781997"/>
                <a:gd name="connsiteX29" fmla="*/ 676600 w 1684095"/>
                <a:gd name="connsiteY29" fmla="*/ 1455456 h 3781997"/>
                <a:gd name="connsiteX30" fmla="*/ 679487 w 1684095"/>
                <a:gd name="connsiteY30" fmla="*/ 1499723 h 3781997"/>
                <a:gd name="connsiteX31" fmla="*/ 667939 w 1684095"/>
                <a:gd name="connsiteY31" fmla="*/ 1522338 h 3781997"/>
                <a:gd name="connsiteX32" fmla="*/ 651579 w 1684095"/>
                <a:gd name="connsiteY32" fmla="*/ 1522338 h 3781997"/>
                <a:gd name="connsiteX33" fmla="*/ 627521 w 1684095"/>
                <a:gd name="connsiteY33" fmla="*/ 1511271 h 3781997"/>
                <a:gd name="connsiteX34" fmla="*/ 575555 w 1684095"/>
                <a:gd name="connsiteY34" fmla="*/ 1519451 h 3781997"/>
                <a:gd name="connsiteX35" fmla="*/ 560638 w 1684095"/>
                <a:gd name="connsiteY35" fmla="*/ 1528112 h 3781997"/>
                <a:gd name="connsiteX36" fmla="*/ 557270 w 1684095"/>
                <a:gd name="connsiteY36" fmla="*/ 1634932 h 3781997"/>
                <a:gd name="connsiteX37" fmla="*/ 566894 w 1684095"/>
                <a:gd name="connsiteY37" fmla="*/ 1686417 h 3781997"/>
                <a:gd name="connsiteX38" fmla="*/ 600575 w 1684095"/>
                <a:gd name="connsiteY38" fmla="*/ 1786501 h 3781997"/>
                <a:gd name="connsiteX39" fmla="*/ 609718 w 1684095"/>
                <a:gd name="connsiteY39" fmla="*/ 1849053 h 3781997"/>
                <a:gd name="connsiteX40" fmla="*/ 630889 w 1684095"/>
                <a:gd name="connsiteY40" fmla="*/ 1912086 h 3781997"/>
                <a:gd name="connsiteX41" fmla="*/ 652061 w 1684095"/>
                <a:gd name="connsiteY41" fmla="*/ 1952504 h 3781997"/>
                <a:gd name="connsiteX42" fmla="*/ 658797 w 1684095"/>
                <a:gd name="connsiteY42" fmla="*/ 2016019 h 3781997"/>
                <a:gd name="connsiteX43" fmla="*/ 671307 w 1684095"/>
                <a:gd name="connsiteY43" fmla="*/ 2253717 h 3781997"/>
                <a:gd name="connsiteX44" fmla="*/ 677563 w 1684095"/>
                <a:gd name="connsiteY44" fmla="*/ 2347064 h 3781997"/>
                <a:gd name="connsiteX45" fmla="*/ 713650 w 1684095"/>
                <a:gd name="connsiteY45" fmla="*/ 2495745 h 3781997"/>
                <a:gd name="connsiteX46" fmla="*/ 724236 w 1684095"/>
                <a:gd name="connsiteY46" fmla="*/ 2656456 h 3781997"/>
                <a:gd name="connsiteX47" fmla="*/ 724236 w 1684095"/>
                <a:gd name="connsiteY47" fmla="*/ 2714678 h 3781997"/>
                <a:gd name="connsiteX48" fmla="*/ 729529 w 1684095"/>
                <a:gd name="connsiteY48" fmla="*/ 2882606 h 3781997"/>
                <a:gd name="connsiteX49" fmla="*/ 741077 w 1684095"/>
                <a:gd name="connsiteY49" fmla="*/ 2959112 h 3781997"/>
                <a:gd name="connsiteX50" fmla="*/ 731935 w 1684095"/>
                <a:gd name="connsiteY50" fmla="*/ 3011560 h 3781997"/>
                <a:gd name="connsiteX51" fmla="*/ 735303 w 1684095"/>
                <a:gd name="connsiteY51" fmla="*/ 3066413 h 3781997"/>
                <a:gd name="connsiteX52" fmla="*/ 724236 w 1684095"/>
                <a:gd name="connsiteY52" fmla="*/ 3138589 h 3781997"/>
                <a:gd name="connsiteX53" fmla="*/ 749257 w 1684095"/>
                <a:gd name="connsiteY53" fmla="*/ 3236747 h 3781997"/>
                <a:gd name="connsiteX54" fmla="*/ 761286 w 1684095"/>
                <a:gd name="connsiteY54" fmla="*/ 3281015 h 3781997"/>
                <a:gd name="connsiteX55" fmla="*/ 762249 w 1684095"/>
                <a:gd name="connsiteY55" fmla="*/ 3334425 h 3781997"/>
                <a:gd name="connsiteX56" fmla="*/ 779090 w 1684095"/>
                <a:gd name="connsiteY56" fmla="*/ 3372919 h 3781997"/>
                <a:gd name="connsiteX57" fmla="*/ 786788 w 1684095"/>
                <a:gd name="connsiteY57" fmla="*/ 3520157 h 3781997"/>
                <a:gd name="connsiteX58" fmla="*/ 773315 w 1684095"/>
                <a:gd name="connsiteY58" fmla="*/ 3570679 h 3781997"/>
                <a:gd name="connsiteX59" fmla="*/ 739634 w 1684095"/>
                <a:gd name="connsiteY59" fmla="*/ 3604361 h 3781997"/>
                <a:gd name="connsiteX60" fmla="*/ 709801 w 1684095"/>
                <a:gd name="connsiteY60" fmla="*/ 3635156 h 3781997"/>
                <a:gd name="connsiteX61" fmla="*/ 649655 w 1684095"/>
                <a:gd name="connsiteY61" fmla="*/ 3707332 h 3781997"/>
                <a:gd name="connsiteX62" fmla="*/ 642437 w 1684095"/>
                <a:gd name="connsiteY62" fmla="*/ 3745344 h 3781997"/>
                <a:gd name="connsiteX63" fmla="*/ 717500 w 1684095"/>
                <a:gd name="connsiteY63" fmla="*/ 3784800 h 3781997"/>
                <a:gd name="connsiteX64" fmla="*/ 792562 w 1684095"/>
                <a:gd name="connsiteY64" fmla="*/ 3781913 h 3781997"/>
                <a:gd name="connsiteX65" fmla="*/ 858001 w 1684095"/>
                <a:gd name="connsiteY65" fmla="*/ 3749675 h 3781997"/>
                <a:gd name="connsiteX66" fmla="*/ 928252 w 1684095"/>
                <a:gd name="connsiteY66" fmla="*/ 3686160 h 3781997"/>
                <a:gd name="connsiteX67" fmla="*/ 970114 w 1684095"/>
                <a:gd name="connsiteY67" fmla="*/ 3667395 h 3781997"/>
                <a:gd name="connsiteX68" fmla="*/ 1004758 w 1684095"/>
                <a:gd name="connsiteY68" fmla="*/ 3633232 h 3781997"/>
                <a:gd name="connsiteX69" fmla="*/ 1011976 w 1684095"/>
                <a:gd name="connsiteY69" fmla="*/ 3610616 h 3781997"/>
                <a:gd name="connsiteX70" fmla="*/ 999947 w 1684095"/>
                <a:gd name="connsiteY70" fmla="*/ 3586077 h 3781997"/>
                <a:gd name="connsiteX71" fmla="*/ 985030 w 1684095"/>
                <a:gd name="connsiteY71" fmla="*/ 3556726 h 3781997"/>
                <a:gd name="connsiteX72" fmla="*/ 984068 w 1684095"/>
                <a:gd name="connsiteY72" fmla="*/ 3503797 h 3781997"/>
                <a:gd name="connsiteX73" fmla="*/ 989361 w 1684095"/>
                <a:gd name="connsiteY73" fmla="*/ 3478295 h 3781997"/>
                <a:gd name="connsiteX74" fmla="*/ 1004277 w 1684095"/>
                <a:gd name="connsiteY74" fmla="*/ 3315659 h 3781997"/>
                <a:gd name="connsiteX75" fmla="*/ 1016306 w 1684095"/>
                <a:gd name="connsiteY75" fmla="*/ 3142438 h 3781997"/>
                <a:gd name="connsiteX76" fmla="*/ 1018231 w 1684095"/>
                <a:gd name="connsiteY76" fmla="*/ 3112605 h 3781997"/>
                <a:gd name="connsiteX77" fmla="*/ 1017269 w 1684095"/>
                <a:gd name="connsiteY77" fmla="*/ 3079405 h 3781997"/>
                <a:gd name="connsiteX78" fmla="*/ 1007164 w 1684095"/>
                <a:gd name="connsiteY78" fmla="*/ 3063045 h 3781997"/>
                <a:gd name="connsiteX79" fmla="*/ 1005721 w 1684095"/>
                <a:gd name="connsiteY79" fmla="*/ 2997125 h 3781997"/>
                <a:gd name="connsiteX80" fmla="*/ 1019675 w 1684095"/>
                <a:gd name="connsiteY80" fmla="*/ 2922543 h 3781997"/>
                <a:gd name="connsiteX81" fmla="*/ 1027373 w 1684095"/>
                <a:gd name="connsiteY81" fmla="*/ 2838338 h 3781997"/>
                <a:gd name="connsiteX82" fmla="*/ 1023043 w 1684095"/>
                <a:gd name="connsiteY82" fmla="*/ 2713234 h 3781997"/>
                <a:gd name="connsiteX83" fmla="*/ 1017750 w 1684095"/>
                <a:gd name="connsiteY83" fmla="*/ 2667523 h 3781997"/>
                <a:gd name="connsiteX84" fmla="*/ 1049507 w 1684095"/>
                <a:gd name="connsiteY84" fmla="*/ 2534720 h 3781997"/>
                <a:gd name="connsiteX85" fmla="*/ 1063461 w 1684095"/>
                <a:gd name="connsiteY85" fmla="*/ 2654532 h 3781997"/>
                <a:gd name="connsiteX86" fmla="*/ 1064905 w 1684095"/>
                <a:gd name="connsiteY86" fmla="*/ 2671373 h 3781997"/>
                <a:gd name="connsiteX87" fmla="*/ 1066348 w 1684095"/>
                <a:gd name="connsiteY87" fmla="*/ 2694950 h 3781997"/>
                <a:gd name="connsiteX88" fmla="*/ 1074528 w 1684095"/>
                <a:gd name="connsiteY88" fmla="*/ 2800807 h 3781997"/>
                <a:gd name="connsiteX89" fmla="*/ 1064905 w 1684095"/>
                <a:gd name="connsiteY89" fmla="*/ 2851330 h 3781997"/>
                <a:gd name="connsiteX90" fmla="*/ 1064423 w 1684095"/>
                <a:gd name="connsiteY90" fmla="*/ 2876351 h 3781997"/>
                <a:gd name="connsiteX91" fmla="*/ 1078377 w 1684095"/>
                <a:gd name="connsiteY91" fmla="*/ 2911958 h 3781997"/>
                <a:gd name="connsiteX92" fmla="*/ 1064423 w 1684095"/>
                <a:gd name="connsiteY92" fmla="*/ 3037543 h 3781997"/>
                <a:gd name="connsiteX93" fmla="*/ 1073084 w 1684095"/>
                <a:gd name="connsiteY93" fmla="*/ 3115974 h 3781997"/>
                <a:gd name="connsiteX94" fmla="*/ 1050469 w 1684095"/>
                <a:gd name="connsiteY94" fmla="*/ 3291601 h 3781997"/>
                <a:gd name="connsiteX95" fmla="*/ 1050469 w 1684095"/>
                <a:gd name="connsiteY95" fmla="*/ 3319990 h 3781997"/>
                <a:gd name="connsiteX96" fmla="*/ 1042771 w 1684095"/>
                <a:gd name="connsiteY96" fmla="*/ 3500910 h 3781997"/>
                <a:gd name="connsiteX97" fmla="*/ 1047101 w 1684095"/>
                <a:gd name="connsiteY97" fmla="*/ 3519194 h 3781997"/>
                <a:gd name="connsiteX98" fmla="*/ 1039403 w 1684095"/>
                <a:gd name="connsiteY98" fmla="*/ 3552876 h 3781997"/>
                <a:gd name="connsiteX99" fmla="*/ 1047582 w 1684095"/>
                <a:gd name="connsiteY99" fmla="*/ 3574048 h 3781997"/>
                <a:gd name="connsiteX100" fmla="*/ 1041808 w 1684095"/>
                <a:gd name="connsiteY100" fmla="*/ 3598106 h 3781997"/>
                <a:gd name="connsiteX101" fmla="*/ 1040846 w 1684095"/>
                <a:gd name="connsiteY101" fmla="*/ 3634675 h 3781997"/>
                <a:gd name="connsiteX102" fmla="*/ 1053838 w 1684095"/>
                <a:gd name="connsiteY102" fmla="*/ 3653922 h 3781997"/>
                <a:gd name="connsiteX103" fmla="*/ 1141411 w 1684095"/>
                <a:gd name="connsiteY103" fmla="*/ 3693859 h 3781997"/>
                <a:gd name="connsiteX104" fmla="*/ 1203963 w 1684095"/>
                <a:gd name="connsiteY104" fmla="*/ 3756892 h 3781997"/>
                <a:gd name="connsiteX105" fmla="*/ 1366117 w 1684095"/>
                <a:gd name="connsiteY105" fmla="*/ 3770365 h 3781997"/>
                <a:gd name="connsiteX106" fmla="*/ 1370447 w 1684095"/>
                <a:gd name="connsiteY106" fmla="*/ 3706850 h 3781997"/>
                <a:gd name="connsiteX107" fmla="*/ 1354088 w 1684095"/>
                <a:gd name="connsiteY107" fmla="*/ 3681349 h 3781997"/>
                <a:gd name="connsiteX108" fmla="*/ 1343021 w 1684095"/>
                <a:gd name="connsiteY108" fmla="*/ 3669801 h 3781997"/>
                <a:gd name="connsiteX109" fmla="*/ 1278544 w 1684095"/>
                <a:gd name="connsiteY109" fmla="*/ 3609173 h 3781997"/>
                <a:gd name="connsiteX110" fmla="*/ 1260260 w 1684095"/>
                <a:gd name="connsiteY110" fmla="*/ 3593294 h 3781997"/>
                <a:gd name="connsiteX111" fmla="*/ 1250636 w 1684095"/>
                <a:gd name="connsiteY111" fmla="*/ 3565387 h 3781997"/>
                <a:gd name="connsiteX112" fmla="*/ 1231871 w 1684095"/>
                <a:gd name="connsiteY112" fmla="*/ 3539885 h 3781997"/>
                <a:gd name="connsiteX113" fmla="*/ 1270845 w 1684095"/>
                <a:gd name="connsiteY113" fmla="*/ 3349341 h 3781997"/>
                <a:gd name="connsiteX114" fmla="*/ 1314151 w 1684095"/>
                <a:gd name="connsiteY114" fmla="*/ 3275722 h 3781997"/>
                <a:gd name="connsiteX115" fmla="*/ 1352163 w 1684095"/>
                <a:gd name="connsiteY115" fmla="*/ 3144844 h 3781997"/>
                <a:gd name="connsiteX116" fmla="*/ 1378146 w 1684095"/>
                <a:gd name="connsiteY116" fmla="*/ 3081329 h 3781997"/>
                <a:gd name="connsiteX117" fmla="*/ 1359862 w 1684095"/>
                <a:gd name="connsiteY117" fmla="*/ 2890305 h 3781997"/>
                <a:gd name="connsiteX118" fmla="*/ 1367561 w 1684095"/>
                <a:gd name="connsiteY118" fmla="*/ 2813799 h 3781997"/>
                <a:gd name="connsiteX119" fmla="*/ 1390657 w 1684095"/>
                <a:gd name="connsiteY119" fmla="*/ 2632398 h 3781997"/>
                <a:gd name="connsiteX120" fmla="*/ 1403167 w 1684095"/>
                <a:gd name="connsiteY120" fmla="*/ 2466875 h 3781997"/>
                <a:gd name="connsiteX121" fmla="*/ 1426263 w 1684095"/>
                <a:gd name="connsiteY121" fmla="*/ 2347064 h 3781997"/>
                <a:gd name="connsiteX122" fmla="*/ 1439255 w 1684095"/>
                <a:gd name="connsiteY122" fmla="*/ 2240244 h 3781997"/>
                <a:gd name="connsiteX123" fmla="*/ 1462832 w 1684095"/>
                <a:gd name="connsiteY123" fmla="*/ 2111290 h 3781997"/>
                <a:gd name="connsiteX124" fmla="*/ 1487853 w 1684095"/>
                <a:gd name="connsiteY124" fmla="*/ 1978969 h 3781997"/>
                <a:gd name="connsiteX125" fmla="*/ 1594192 w 1684095"/>
                <a:gd name="connsiteY125" fmla="*/ 1875517 h 3781997"/>
                <a:gd name="connsiteX126" fmla="*/ 1623062 w 1684095"/>
                <a:gd name="connsiteY126" fmla="*/ 1819220 h 3781997"/>
                <a:gd name="connsiteX127" fmla="*/ 1672141 w 1684095"/>
                <a:gd name="connsiteY127" fmla="*/ 1681124 h 3781997"/>
                <a:gd name="connsiteX128" fmla="*/ 652542 w 1684095"/>
                <a:gd name="connsiteY128" fmla="*/ 639391 h 3781997"/>
                <a:gd name="connsiteX129" fmla="*/ 601538 w 1684095"/>
                <a:gd name="connsiteY129" fmla="*/ 636023 h 3781997"/>
                <a:gd name="connsiteX130" fmla="*/ 568818 w 1684095"/>
                <a:gd name="connsiteY130" fmla="*/ 629767 h 3781997"/>
                <a:gd name="connsiteX131" fmla="*/ 435534 w 1684095"/>
                <a:gd name="connsiteY131" fmla="*/ 624956 h 3781997"/>
                <a:gd name="connsiteX132" fmla="*/ 373463 w 1684095"/>
                <a:gd name="connsiteY132" fmla="*/ 617257 h 3781997"/>
                <a:gd name="connsiteX133" fmla="*/ 347961 w 1684095"/>
                <a:gd name="connsiteY133" fmla="*/ 598491 h 3781997"/>
                <a:gd name="connsiteX134" fmla="*/ 348924 w 1684095"/>
                <a:gd name="connsiteY134" fmla="*/ 575395 h 3781997"/>
                <a:gd name="connsiteX135" fmla="*/ 363840 w 1684095"/>
                <a:gd name="connsiteY135" fmla="*/ 550856 h 3781997"/>
                <a:gd name="connsiteX136" fmla="*/ 391748 w 1684095"/>
                <a:gd name="connsiteY136" fmla="*/ 529203 h 3781997"/>
                <a:gd name="connsiteX137" fmla="*/ 453819 w 1684095"/>
                <a:gd name="connsiteY137" fmla="*/ 472425 h 3781997"/>
                <a:gd name="connsiteX138" fmla="*/ 504341 w 1684095"/>
                <a:gd name="connsiteY138" fmla="*/ 454140 h 3781997"/>
                <a:gd name="connsiteX139" fmla="*/ 716056 w 1684095"/>
                <a:gd name="connsiteY139" fmla="*/ 410835 h 3781997"/>
                <a:gd name="connsiteX140" fmla="*/ 789675 w 1684095"/>
                <a:gd name="connsiteY140" fmla="*/ 363680 h 3781997"/>
                <a:gd name="connsiteX141" fmla="*/ 790156 w 1684095"/>
                <a:gd name="connsiteY141" fmla="*/ 351651 h 3781997"/>
                <a:gd name="connsiteX142" fmla="*/ 789675 w 1684095"/>
                <a:gd name="connsiteY142" fmla="*/ 344915 h 3781997"/>
                <a:gd name="connsiteX143" fmla="*/ 816140 w 1684095"/>
                <a:gd name="connsiteY143" fmla="*/ 328074 h 3781997"/>
                <a:gd name="connsiteX144" fmla="*/ 845972 w 1684095"/>
                <a:gd name="connsiteY144" fmla="*/ 345396 h 3781997"/>
                <a:gd name="connsiteX145" fmla="*/ 861851 w 1684095"/>
                <a:gd name="connsiteY145" fmla="*/ 375228 h 3781997"/>
                <a:gd name="connsiteX146" fmla="*/ 890240 w 1684095"/>
                <a:gd name="connsiteY146" fmla="*/ 429119 h 3781997"/>
                <a:gd name="connsiteX147" fmla="*/ 912374 w 1684095"/>
                <a:gd name="connsiteY147" fmla="*/ 455584 h 3781997"/>
                <a:gd name="connsiteX148" fmla="*/ 948461 w 1684095"/>
                <a:gd name="connsiteY148" fmla="*/ 500814 h 3781997"/>
                <a:gd name="connsiteX149" fmla="*/ 959047 w 1684095"/>
                <a:gd name="connsiteY149" fmla="*/ 518136 h 3781997"/>
                <a:gd name="connsiteX150" fmla="*/ 936432 w 1684095"/>
                <a:gd name="connsiteY150" fmla="*/ 592236 h 3781997"/>
                <a:gd name="connsiteX151" fmla="*/ 923922 w 1684095"/>
                <a:gd name="connsiteY151" fmla="*/ 611483 h 3781997"/>
                <a:gd name="connsiteX152" fmla="*/ 902750 w 1684095"/>
                <a:gd name="connsiteY152" fmla="*/ 636985 h 3781997"/>
                <a:gd name="connsiteX153" fmla="*/ 851265 w 1684095"/>
                <a:gd name="connsiteY153" fmla="*/ 664412 h 3781997"/>
                <a:gd name="connsiteX154" fmla="*/ 734822 w 1684095"/>
                <a:gd name="connsiteY154" fmla="*/ 650939 h 3781997"/>
                <a:gd name="connsiteX155" fmla="*/ 685743 w 1684095"/>
                <a:gd name="connsiteY155" fmla="*/ 640353 h 3781997"/>
                <a:gd name="connsiteX156" fmla="*/ 652542 w 1684095"/>
                <a:gd name="connsiteY156" fmla="*/ 639391 h 3781997"/>
                <a:gd name="connsiteX157" fmla="*/ 1467163 w 1684095"/>
                <a:gd name="connsiteY157" fmla="*/ 1587296 h 3781997"/>
                <a:gd name="connsiteX158" fmla="*/ 1433481 w 1684095"/>
                <a:gd name="connsiteY158" fmla="*/ 1707589 h 3781997"/>
                <a:gd name="connsiteX159" fmla="*/ 1431075 w 1684095"/>
                <a:gd name="connsiteY159" fmla="*/ 1753781 h 3781997"/>
                <a:gd name="connsiteX160" fmla="*/ 1411347 w 1684095"/>
                <a:gd name="connsiteY160" fmla="*/ 1779283 h 3781997"/>
                <a:gd name="connsiteX161" fmla="*/ 1396431 w 1684095"/>
                <a:gd name="connsiteY161" fmla="*/ 1726835 h 3781997"/>
                <a:gd name="connsiteX162" fmla="*/ 1408460 w 1684095"/>
                <a:gd name="connsiteY162" fmla="*/ 1682568 h 3781997"/>
                <a:gd name="connsiteX163" fmla="*/ 1404129 w 1684095"/>
                <a:gd name="connsiteY163" fmla="*/ 1598844 h 3781997"/>
                <a:gd name="connsiteX164" fmla="*/ 1413753 w 1684095"/>
                <a:gd name="connsiteY164" fmla="*/ 1400602 h 3781997"/>
                <a:gd name="connsiteX165" fmla="*/ 1415678 w 1684095"/>
                <a:gd name="connsiteY165" fmla="*/ 1211502 h 3781997"/>
                <a:gd name="connsiteX166" fmla="*/ 1441179 w 1684095"/>
                <a:gd name="connsiteY166" fmla="*/ 1136921 h 3781997"/>
                <a:gd name="connsiteX167" fmla="*/ 1469568 w 1684095"/>
                <a:gd name="connsiteY167" fmla="*/ 1402527 h 3781997"/>
                <a:gd name="connsiteX168" fmla="*/ 1479673 w 1684095"/>
                <a:gd name="connsiteY168" fmla="*/ 1467004 h 3781997"/>
                <a:gd name="connsiteX169" fmla="*/ 1467644 w 1684095"/>
                <a:gd name="connsiteY169" fmla="*/ 1550246 h 3781997"/>
                <a:gd name="connsiteX170" fmla="*/ 1467163 w 1684095"/>
                <a:gd name="connsiteY170" fmla="*/ 1587296 h 3781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</a:cxnLst>
              <a:rect l="l" t="t" r="r" b="b"/>
              <a:pathLst>
                <a:path w="1684095" h="3781997">
                  <a:moveTo>
                    <a:pt x="1672141" y="1681124"/>
                  </a:moveTo>
                  <a:cubicBezTo>
                    <a:pt x="1675509" y="1659472"/>
                    <a:pt x="1689944" y="1569974"/>
                    <a:pt x="1683208" y="1546397"/>
                  </a:cubicBezTo>
                  <a:cubicBezTo>
                    <a:pt x="1678877" y="1518008"/>
                    <a:pt x="1675028" y="1489618"/>
                    <a:pt x="1670698" y="1461711"/>
                  </a:cubicBezTo>
                  <a:cubicBezTo>
                    <a:pt x="1656744" y="1350560"/>
                    <a:pt x="1674066" y="1247590"/>
                    <a:pt x="1637016" y="1139327"/>
                  </a:cubicBezTo>
                  <a:cubicBezTo>
                    <a:pt x="1624986" y="1121523"/>
                    <a:pt x="1626430" y="1087360"/>
                    <a:pt x="1626430" y="1087360"/>
                  </a:cubicBezTo>
                  <a:cubicBezTo>
                    <a:pt x="1625468" y="1069076"/>
                    <a:pt x="1612476" y="1022402"/>
                    <a:pt x="1611032" y="1004118"/>
                  </a:cubicBezTo>
                  <a:cubicBezTo>
                    <a:pt x="1606221" y="932423"/>
                    <a:pt x="1573982" y="855436"/>
                    <a:pt x="1550886" y="788554"/>
                  </a:cubicBezTo>
                  <a:cubicBezTo>
                    <a:pt x="1542225" y="763533"/>
                    <a:pt x="1544150" y="749098"/>
                    <a:pt x="1508543" y="727926"/>
                  </a:cubicBezTo>
                  <a:cubicBezTo>
                    <a:pt x="1508543" y="727926"/>
                    <a:pt x="1508543" y="727926"/>
                    <a:pt x="1508543" y="727926"/>
                  </a:cubicBezTo>
                  <a:cubicBezTo>
                    <a:pt x="1468125" y="691357"/>
                    <a:pt x="1417602" y="690876"/>
                    <a:pt x="1351682" y="668261"/>
                  </a:cubicBezTo>
                  <a:cubicBezTo>
                    <a:pt x="1296347" y="633617"/>
                    <a:pt x="1241013" y="624475"/>
                    <a:pt x="1210218" y="575395"/>
                  </a:cubicBezTo>
                  <a:cubicBezTo>
                    <a:pt x="1194820" y="532571"/>
                    <a:pt x="1214548" y="493115"/>
                    <a:pt x="1222247" y="452697"/>
                  </a:cubicBezTo>
                  <a:cubicBezTo>
                    <a:pt x="1231871" y="401693"/>
                    <a:pt x="1282875" y="424308"/>
                    <a:pt x="1262665" y="351170"/>
                  </a:cubicBezTo>
                  <a:cubicBezTo>
                    <a:pt x="1237163" y="260229"/>
                    <a:pt x="1259778" y="186129"/>
                    <a:pt x="1254967" y="104811"/>
                  </a:cubicBezTo>
                  <a:cubicBezTo>
                    <a:pt x="1276138" y="54769"/>
                    <a:pt x="1242456" y="33116"/>
                    <a:pt x="1205887" y="16275"/>
                  </a:cubicBezTo>
                  <a:cubicBezTo>
                    <a:pt x="1138042" y="-15001"/>
                    <a:pt x="1075009" y="2322"/>
                    <a:pt x="1014863" y="38409"/>
                  </a:cubicBezTo>
                  <a:cubicBezTo>
                    <a:pt x="960009" y="61024"/>
                    <a:pt x="913817" y="93744"/>
                    <a:pt x="881098" y="144748"/>
                  </a:cubicBezTo>
                  <a:cubicBezTo>
                    <a:pt x="863775" y="160627"/>
                    <a:pt x="848859" y="166882"/>
                    <a:pt x="842123" y="186610"/>
                  </a:cubicBezTo>
                  <a:cubicBezTo>
                    <a:pt x="813734" y="188053"/>
                    <a:pt x="786307" y="183723"/>
                    <a:pt x="757918" y="184685"/>
                  </a:cubicBezTo>
                  <a:cubicBezTo>
                    <a:pt x="717981" y="185647"/>
                    <a:pt x="678525" y="196233"/>
                    <a:pt x="646768" y="219329"/>
                  </a:cubicBezTo>
                  <a:cubicBezTo>
                    <a:pt x="520701" y="309308"/>
                    <a:pt x="378756" y="345396"/>
                    <a:pt x="236811" y="424308"/>
                  </a:cubicBezTo>
                  <a:cubicBezTo>
                    <a:pt x="181476" y="454621"/>
                    <a:pt x="44824" y="542676"/>
                    <a:pt x="29427" y="557111"/>
                  </a:cubicBezTo>
                  <a:cubicBezTo>
                    <a:pt x="29427" y="557111"/>
                    <a:pt x="29427" y="557111"/>
                    <a:pt x="29427" y="557111"/>
                  </a:cubicBezTo>
                  <a:cubicBezTo>
                    <a:pt x="-14841" y="590793"/>
                    <a:pt x="-3293" y="644684"/>
                    <a:pt x="25577" y="669223"/>
                  </a:cubicBezTo>
                  <a:cubicBezTo>
                    <a:pt x="52042" y="696169"/>
                    <a:pt x="65996" y="710604"/>
                    <a:pt x="89092" y="724558"/>
                  </a:cubicBezTo>
                  <a:cubicBezTo>
                    <a:pt x="220451" y="830897"/>
                    <a:pt x="392229" y="866022"/>
                    <a:pt x="548609" y="906440"/>
                  </a:cubicBezTo>
                  <a:cubicBezTo>
                    <a:pt x="664090" y="959369"/>
                    <a:pt x="667458" y="984390"/>
                    <a:pt x="672751" y="1031545"/>
                  </a:cubicBezTo>
                  <a:cubicBezTo>
                    <a:pt x="678044" y="1081586"/>
                    <a:pt x="660722" y="1141733"/>
                    <a:pt x="666015" y="1158573"/>
                  </a:cubicBezTo>
                  <a:cubicBezTo>
                    <a:pt x="670826" y="1173490"/>
                    <a:pt x="674195" y="1220644"/>
                    <a:pt x="676600" y="1235561"/>
                  </a:cubicBezTo>
                  <a:cubicBezTo>
                    <a:pt x="676600" y="1308699"/>
                    <a:pt x="676119" y="1381836"/>
                    <a:pt x="676600" y="1455456"/>
                  </a:cubicBezTo>
                  <a:cubicBezTo>
                    <a:pt x="676600" y="1469891"/>
                    <a:pt x="672751" y="1486250"/>
                    <a:pt x="679487" y="1499723"/>
                  </a:cubicBezTo>
                  <a:cubicBezTo>
                    <a:pt x="685261" y="1510309"/>
                    <a:pt x="679006" y="1518008"/>
                    <a:pt x="667939" y="1522338"/>
                  </a:cubicBezTo>
                  <a:cubicBezTo>
                    <a:pt x="666015" y="1523782"/>
                    <a:pt x="658797" y="1527631"/>
                    <a:pt x="651579" y="1522338"/>
                  </a:cubicBezTo>
                  <a:cubicBezTo>
                    <a:pt x="643881" y="1518970"/>
                    <a:pt x="635220" y="1515121"/>
                    <a:pt x="627521" y="1511271"/>
                  </a:cubicBezTo>
                  <a:cubicBezTo>
                    <a:pt x="622709" y="1512234"/>
                    <a:pt x="576998" y="1520413"/>
                    <a:pt x="575555" y="1519451"/>
                  </a:cubicBezTo>
                  <a:cubicBezTo>
                    <a:pt x="568337" y="1518970"/>
                    <a:pt x="563525" y="1521857"/>
                    <a:pt x="560638" y="1528112"/>
                  </a:cubicBezTo>
                  <a:cubicBezTo>
                    <a:pt x="550534" y="1563719"/>
                    <a:pt x="554864" y="1599325"/>
                    <a:pt x="557270" y="1634932"/>
                  </a:cubicBezTo>
                  <a:cubicBezTo>
                    <a:pt x="559676" y="1652254"/>
                    <a:pt x="566894" y="1671020"/>
                    <a:pt x="566894" y="1686417"/>
                  </a:cubicBezTo>
                  <a:cubicBezTo>
                    <a:pt x="564969" y="1722024"/>
                    <a:pt x="563044" y="1758111"/>
                    <a:pt x="600575" y="1786501"/>
                  </a:cubicBezTo>
                  <a:cubicBezTo>
                    <a:pt x="612605" y="1795643"/>
                    <a:pt x="605387" y="1827881"/>
                    <a:pt x="609718" y="1849053"/>
                  </a:cubicBezTo>
                  <a:cubicBezTo>
                    <a:pt x="614529" y="1870705"/>
                    <a:pt x="603944" y="1899094"/>
                    <a:pt x="630889" y="1912086"/>
                  </a:cubicBezTo>
                  <a:cubicBezTo>
                    <a:pt x="630889" y="1913048"/>
                    <a:pt x="647730" y="1948174"/>
                    <a:pt x="652061" y="1952504"/>
                  </a:cubicBezTo>
                  <a:cubicBezTo>
                    <a:pt x="660722" y="1965015"/>
                    <a:pt x="659759" y="1994366"/>
                    <a:pt x="658797" y="2016019"/>
                  </a:cubicBezTo>
                  <a:cubicBezTo>
                    <a:pt x="654467" y="2094931"/>
                    <a:pt x="657354" y="2175286"/>
                    <a:pt x="671307" y="2253717"/>
                  </a:cubicBezTo>
                  <a:cubicBezTo>
                    <a:pt x="675638" y="2267671"/>
                    <a:pt x="671307" y="2315307"/>
                    <a:pt x="677563" y="2347064"/>
                  </a:cubicBezTo>
                  <a:cubicBezTo>
                    <a:pt x="679006" y="2361980"/>
                    <a:pt x="707876" y="2481791"/>
                    <a:pt x="713650" y="2495745"/>
                  </a:cubicBezTo>
                  <a:cubicBezTo>
                    <a:pt x="736265" y="2547230"/>
                    <a:pt x="702102" y="2610264"/>
                    <a:pt x="724236" y="2656456"/>
                  </a:cubicBezTo>
                  <a:cubicBezTo>
                    <a:pt x="730491" y="2674259"/>
                    <a:pt x="724717" y="2694469"/>
                    <a:pt x="724236" y="2714678"/>
                  </a:cubicBezTo>
                  <a:cubicBezTo>
                    <a:pt x="725680" y="2750284"/>
                    <a:pt x="724236" y="2867209"/>
                    <a:pt x="729529" y="2882606"/>
                  </a:cubicBezTo>
                  <a:cubicBezTo>
                    <a:pt x="738671" y="2907627"/>
                    <a:pt x="742039" y="2942271"/>
                    <a:pt x="741077" y="2959112"/>
                  </a:cubicBezTo>
                  <a:cubicBezTo>
                    <a:pt x="740115" y="2975472"/>
                    <a:pt x="733378" y="2999049"/>
                    <a:pt x="731935" y="3011560"/>
                  </a:cubicBezTo>
                  <a:cubicBezTo>
                    <a:pt x="729048" y="3031288"/>
                    <a:pt x="735784" y="3054865"/>
                    <a:pt x="735303" y="3066413"/>
                  </a:cubicBezTo>
                  <a:cubicBezTo>
                    <a:pt x="734822" y="3075074"/>
                    <a:pt x="733860" y="3114530"/>
                    <a:pt x="724236" y="3138589"/>
                  </a:cubicBezTo>
                  <a:cubicBezTo>
                    <a:pt x="718462" y="3153986"/>
                    <a:pt x="737709" y="3219425"/>
                    <a:pt x="749257" y="3236747"/>
                  </a:cubicBezTo>
                  <a:cubicBezTo>
                    <a:pt x="758880" y="3251183"/>
                    <a:pt x="765136" y="3263693"/>
                    <a:pt x="761286" y="3281015"/>
                  </a:cubicBezTo>
                  <a:cubicBezTo>
                    <a:pt x="756475" y="3298337"/>
                    <a:pt x="758399" y="3319990"/>
                    <a:pt x="762249" y="3334425"/>
                  </a:cubicBezTo>
                  <a:cubicBezTo>
                    <a:pt x="766098" y="3347898"/>
                    <a:pt x="781977" y="3357040"/>
                    <a:pt x="779090" y="3372919"/>
                  </a:cubicBezTo>
                  <a:cubicBezTo>
                    <a:pt x="768985" y="3422479"/>
                    <a:pt x="806035" y="3470115"/>
                    <a:pt x="786788" y="3520157"/>
                  </a:cubicBezTo>
                  <a:cubicBezTo>
                    <a:pt x="782458" y="3536997"/>
                    <a:pt x="782458" y="3562981"/>
                    <a:pt x="773315" y="3570679"/>
                  </a:cubicBezTo>
                  <a:cubicBezTo>
                    <a:pt x="773315" y="3570679"/>
                    <a:pt x="748776" y="3599550"/>
                    <a:pt x="739634" y="3604361"/>
                  </a:cubicBezTo>
                  <a:cubicBezTo>
                    <a:pt x="730010" y="3610135"/>
                    <a:pt x="709801" y="3635156"/>
                    <a:pt x="709801" y="3635156"/>
                  </a:cubicBezTo>
                  <a:cubicBezTo>
                    <a:pt x="707876" y="3637562"/>
                    <a:pt x="661203" y="3682311"/>
                    <a:pt x="649655" y="3707332"/>
                  </a:cubicBezTo>
                  <a:cubicBezTo>
                    <a:pt x="646768" y="3713587"/>
                    <a:pt x="636663" y="3729466"/>
                    <a:pt x="642437" y="3745344"/>
                  </a:cubicBezTo>
                  <a:cubicBezTo>
                    <a:pt x="642437" y="3757373"/>
                    <a:pt x="697291" y="3785281"/>
                    <a:pt x="717500" y="3784800"/>
                  </a:cubicBezTo>
                  <a:cubicBezTo>
                    <a:pt x="730491" y="3785762"/>
                    <a:pt x="781977" y="3785281"/>
                    <a:pt x="792562" y="3781913"/>
                  </a:cubicBezTo>
                  <a:cubicBezTo>
                    <a:pt x="813253" y="3771808"/>
                    <a:pt x="840679" y="3767959"/>
                    <a:pt x="858001" y="3749675"/>
                  </a:cubicBezTo>
                  <a:cubicBezTo>
                    <a:pt x="862813" y="3746306"/>
                    <a:pt x="918148" y="3691934"/>
                    <a:pt x="928252" y="3686160"/>
                  </a:cubicBezTo>
                  <a:cubicBezTo>
                    <a:pt x="939319" y="3679905"/>
                    <a:pt x="956160" y="3666913"/>
                    <a:pt x="970114" y="3667395"/>
                  </a:cubicBezTo>
                  <a:cubicBezTo>
                    <a:pt x="989842" y="3661139"/>
                    <a:pt x="1004758" y="3633232"/>
                    <a:pt x="1004758" y="3633232"/>
                  </a:cubicBezTo>
                  <a:cubicBezTo>
                    <a:pt x="1008126" y="3628901"/>
                    <a:pt x="1011014" y="3616391"/>
                    <a:pt x="1011976" y="3610616"/>
                  </a:cubicBezTo>
                  <a:cubicBezTo>
                    <a:pt x="1012938" y="3600031"/>
                    <a:pt x="1006683" y="3594738"/>
                    <a:pt x="999947" y="3586077"/>
                  </a:cubicBezTo>
                  <a:cubicBezTo>
                    <a:pt x="999465" y="3585596"/>
                    <a:pt x="985993" y="3562018"/>
                    <a:pt x="985030" y="3556726"/>
                  </a:cubicBezTo>
                  <a:cubicBezTo>
                    <a:pt x="982143" y="3541328"/>
                    <a:pt x="998984" y="3527855"/>
                    <a:pt x="984068" y="3503797"/>
                  </a:cubicBezTo>
                  <a:cubicBezTo>
                    <a:pt x="980700" y="3495617"/>
                    <a:pt x="985993" y="3484550"/>
                    <a:pt x="989361" y="3478295"/>
                  </a:cubicBezTo>
                  <a:cubicBezTo>
                    <a:pt x="1017269" y="3421998"/>
                    <a:pt x="1007164" y="3334906"/>
                    <a:pt x="1004277" y="3315659"/>
                  </a:cubicBezTo>
                  <a:cubicBezTo>
                    <a:pt x="1001871" y="3293044"/>
                    <a:pt x="1023043" y="3178526"/>
                    <a:pt x="1016306" y="3142438"/>
                  </a:cubicBezTo>
                  <a:cubicBezTo>
                    <a:pt x="1013900" y="3131371"/>
                    <a:pt x="1008608" y="3123191"/>
                    <a:pt x="1018231" y="3112605"/>
                  </a:cubicBezTo>
                  <a:cubicBezTo>
                    <a:pt x="1021599" y="3106832"/>
                    <a:pt x="1024486" y="3090472"/>
                    <a:pt x="1017269" y="3079405"/>
                  </a:cubicBezTo>
                  <a:lnTo>
                    <a:pt x="1007164" y="3063045"/>
                  </a:lnTo>
                  <a:cubicBezTo>
                    <a:pt x="985993" y="3037062"/>
                    <a:pt x="1003315" y="3001936"/>
                    <a:pt x="1005721" y="2997125"/>
                  </a:cubicBezTo>
                  <a:cubicBezTo>
                    <a:pt x="1024005" y="2974510"/>
                    <a:pt x="1013419" y="2947083"/>
                    <a:pt x="1019675" y="2922543"/>
                  </a:cubicBezTo>
                  <a:cubicBezTo>
                    <a:pt x="1024005" y="2902334"/>
                    <a:pt x="1028817" y="2846037"/>
                    <a:pt x="1027373" y="2838338"/>
                  </a:cubicBezTo>
                  <a:cubicBezTo>
                    <a:pt x="1028336" y="2798401"/>
                    <a:pt x="1028336" y="2740180"/>
                    <a:pt x="1023043" y="2713234"/>
                  </a:cubicBezTo>
                  <a:cubicBezTo>
                    <a:pt x="1018231" y="2698318"/>
                    <a:pt x="1010532" y="2683883"/>
                    <a:pt x="1017750" y="2667523"/>
                  </a:cubicBezTo>
                  <a:cubicBezTo>
                    <a:pt x="1039884" y="2629511"/>
                    <a:pt x="1021118" y="2584281"/>
                    <a:pt x="1049507" y="2534720"/>
                  </a:cubicBezTo>
                  <a:cubicBezTo>
                    <a:pt x="1062980" y="2591979"/>
                    <a:pt x="1061055" y="2615557"/>
                    <a:pt x="1063461" y="2654532"/>
                  </a:cubicBezTo>
                  <a:cubicBezTo>
                    <a:pt x="1062499" y="2663193"/>
                    <a:pt x="1064905" y="2670891"/>
                    <a:pt x="1064905" y="2671373"/>
                  </a:cubicBezTo>
                  <a:cubicBezTo>
                    <a:pt x="1064423" y="2682920"/>
                    <a:pt x="1062018" y="2683402"/>
                    <a:pt x="1066348" y="2694950"/>
                  </a:cubicBezTo>
                  <a:cubicBezTo>
                    <a:pt x="1090888" y="2733443"/>
                    <a:pt x="1050951" y="2778192"/>
                    <a:pt x="1074528" y="2800807"/>
                  </a:cubicBezTo>
                  <a:cubicBezTo>
                    <a:pt x="1103398" y="2819092"/>
                    <a:pt x="1059612" y="2834008"/>
                    <a:pt x="1064905" y="2851330"/>
                  </a:cubicBezTo>
                  <a:cubicBezTo>
                    <a:pt x="1070197" y="2868171"/>
                    <a:pt x="1068273" y="2870577"/>
                    <a:pt x="1064423" y="2876351"/>
                  </a:cubicBezTo>
                  <a:cubicBezTo>
                    <a:pt x="1059131" y="2889343"/>
                    <a:pt x="1078377" y="2901372"/>
                    <a:pt x="1078377" y="2911958"/>
                  </a:cubicBezTo>
                  <a:cubicBezTo>
                    <a:pt x="1073566" y="2930242"/>
                    <a:pt x="1064423" y="3037543"/>
                    <a:pt x="1064423" y="3037543"/>
                  </a:cubicBezTo>
                  <a:cubicBezTo>
                    <a:pt x="1063461" y="3046685"/>
                    <a:pt x="1074047" y="3101538"/>
                    <a:pt x="1073084" y="3115974"/>
                  </a:cubicBezTo>
                  <a:cubicBezTo>
                    <a:pt x="1072603" y="3128003"/>
                    <a:pt x="1061055" y="3278609"/>
                    <a:pt x="1050469" y="3291601"/>
                  </a:cubicBezTo>
                  <a:cubicBezTo>
                    <a:pt x="1044695" y="3298337"/>
                    <a:pt x="1047101" y="3312291"/>
                    <a:pt x="1050469" y="3319990"/>
                  </a:cubicBezTo>
                  <a:cubicBezTo>
                    <a:pt x="1053838" y="3329613"/>
                    <a:pt x="1052394" y="3439801"/>
                    <a:pt x="1042771" y="3500910"/>
                  </a:cubicBezTo>
                  <a:cubicBezTo>
                    <a:pt x="1040365" y="3508609"/>
                    <a:pt x="1050469" y="3515826"/>
                    <a:pt x="1047101" y="3519194"/>
                  </a:cubicBezTo>
                  <a:cubicBezTo>
                    <a:pt x="1044695" y="3522562"/>
                    <a:pt x="1043252" y="3549989"/>
                    <a:pt x="1039403" y="3552876"/>
                  </a:cubicBezTo>
                  <a:cubicBezTo>
                    <a:pt x="1034591" y="3560094"/>
                    <a:pt x="1042290" y="3567792"/>
                    <a:pt x="1047582" y="3574048"/>
                  </a:cubicBezTo>
                  <a:cubicBezTo>
                    <a:pt x="1055281" y="3585114"/>
                    <a:pt x="1041808" y="3598106"/>
                    <a:pt x="1041808" y="3598106"/>
                  </a:cubicBezTo>
                  <a:cubicBezTo>
                    <a:pt x="1035072" y="3604843"/>
                    <a:pt x="1040846" y="3634675"/>
                    <a:pt x="1040846" y="3634675"/>
                  </a:cubicBezTo>
                  <a:cubicBezTo>
                    <a:pt x="1041808" y="3644298"/>
                    <a:pt x="1047101" y="3648629"/>
                    <a:pt x="1053838" y="3653922"/>
                  </a:cubicBezTo>
                  <a:cubicBezTo>
                    <a:pt x="1080783" y="3675574"/>
                    <a:pt x="1118314" y="3660177"/>
                    <a:pt x="1141411" y="3693859"/>
                  </a:cubicBezTo>
                  <a:cubicBezTo>
                    <a:pt x="1155846" y="3719842"/>
                    <a:pt x="1194339" y="3752562"/>
                    <a:pt x="1203963" y="3756892"/>
                  </a:cubicBezTo>
                  <a:cubicBezTo>
                    <a:pt x="1243900" y="3775658"/>
                    <a:pt x="1307414" y="3805490"/>
                    <a:pt x="1366117" y="3770365"/>
                  </a:cubicBezTo>
                  <a:cubicBezTo>
                    <a:pt x="1388732" y="3748712"/>
                    <a:pt x="1380552" y="3728984"/>
                    <a:pt x="1370447" y="3706850"/>
                  </a:cubicBezTo>
                  <a:cubicBezTo>
                    <a:pt x="1367561" y="3699152"/>
                    <a:pt x="1360343" y="3687123"/>
                    <a:pt x="1354088" y="3681349"/>
                  </a:cubicBezTo>
                  <a:cubicBezTo>
                    <a:pt x="1349757" y="3677018"/>
                    <a:pt x="1347351" y="3674131"/>
                    <a:pt x="1343021" y="3669801"/>
                  </a:cubicBezTo>
                  <a:cubicBezTo>
                    <a:pt x="1325699" y="3654403"/>
                    <a:pt x="1292979" y="3623127"/>
                    <a:pt x="1278544" y="3609173"/>
                  </a:cubicBezTo>
                  <a:cubicBezTo>
                    <a:pt x="1272770" y="3603880"/>
                    <a:pt x="1266515" y="3598587"/>
                    <a:pt x="1260260" y="3593294"/>
                  </a:cubicBezTo>
                  <a:cubicBezTo>
                    <a:pt x="1253523" y="3587520"/>
                    <a:pt x="1250636" y="3565387"/>
                    <a:pt x="1250636" y="3565387"/>
                  </a:cubicBezTo>
                  <a:cubicBezTo>
                    <a:pt x="1250155" y="3553357"/>
                    <a:pt x="1231871" y="3549027"/>
                    <a:pt x="1231871" y="3539885"/>
                  </a:cubicBezTo>
                  <a:cubicBezTo>
                    <a:pt x="1226578" y="3473964"/>
                    <a:pt x="1252080" y="3416705"/>
                    <a:pt x="1270845" y="3349341"/>
                  </a:cubicBezTo>
                  <a:cubicBezTo>
                    <a:pt x="1272770" y="3336349"/>
                    <a:pt x="1284799" y="3291601"/>
                    <a:pt x="1314151" y="3275722"/>
                  </a:cubicBezTo>
                  <a:cubicBezTo>
                    <a:pt x="1345427" y="3259362"/>
                    <a:pt x="1349276" y="3165053"/>
                    <a:pt x="1352163" y="3144844"/>
                  </a:cubicBezTo>
                  <a:cubicBezTo>
                    <a:pt x="1353125" y="3128484"/>
                    <a:pt x="1379109" y="3104426"/>
                    <a:pt x="1378146" y="3081329"/>
                  </a:cubicBezTo>
                  <a:cubicBezTo>
                    <a:pt x="1368042" y="3008192"/>
                    <a:pt x="1381514" y="2950451"/>
                    <a:pt x="1359862" y="2890305"/>
                  </a:cubicBezTo>
                  <a:cubicBezTo>
                    <a:pt x="1345908" y="2859029"/>
                    <a:pt x="1356012" y="2836414"/>
                    <a:pt x="1367561" y="2813799"/>
                  </a:cubicBezTo>
                  <a:cubicBezTo>
                    <a:pt x="1396431" y="2756058"/>
                    <a:pt x="1393062" y="2693987"/>
                    <a:pt x="1390657" y="2632398"/>
                  </a:cubicBezTo>
                  <a:cubicBezTo>
                    <a:pt x="1385364" y="2583800"/>
                    <a:pt x="1395468" y="2521728"/>
                    <a:pt x="1403167" y="2466875"/>
                  </a:cubicBezTo>
                  <a:cubicBezTo>
                    <a:pt x="1406535" y="2463988"/>
                    <a:pt x="1418564" y="2369679"/>
                    <a:pt x="1426263" y="2347064"/>
                  </a:cubicBezTo>
                  <a:cubicBezTo>
                    <a:pt x="1435887" y="2310495"/>
                    <a:pt x="1421451" y="2272964"/>
                    <a:pt x="1439255" y="2240244"/>
                  </a:cubicBezTo>
                  <a:cubicBezTo>
                    <a:pt x="1451765" y="2196939"/>
                    <a:pt x="1450322" y="2154596"/>
                    <a:pt x="1462832" y="2111290"/>
                  </a:cubicBezTo>
                  <a:cubicBezTo>
                    <a:pt x="1464276" y="2095893"/>
                    <a:pt x="1487853" y="1978969"/>
                    <a:pt x="1487853" y="1978969"/>
                  </a:cubicBezTo>
                  <a:cubicBezTo>
                    <a:pt x="1504213" y="1947211"/>
                    <a:pt x="1568690" y="1905350"/>
                    <a:pt x="1594192" y="1875517"/>
                  </a:cubicBezTo>
                  <a:cubicBezTo>
                    <a:pt x="1623543" y="1845203"/>
                    <a:pt x="1606221" y="1823551"/>
                    <a:pt x="1623062" y="1819220"/>
                  </a:cubicBezTo>
                  <a:cubicBezTo>
                    <a:pt x="1701492" y="1792756"/>
                    <a:pt x="1663480" y="1728760"/>
                    <a:pt x="1672141" y="1681124"/>
                  </a:cubicBezTo>
                  <a:close/>
                  <a:moveTo>
                    <a:pt x="652542" y="639391"/>
                  </a:moveTo>
                  <a:cubicBezTo>
                    <a:pt x="635220" y="638910"/>
                    <a:pt x="618379" y="638428"/>
                    <a:pt x="601538" y="636023"/>
                  </a:cubicBezTo>
                  <a:cubicBezTo>
                    <a:pt x="599613" y="635542"/>
                    <a:pt x="577960" y="630730"/>
                    <a:pt x="568818" y="629767"/>
                  </a:cubicBezTo>
                  <a:cubicBezTo>
                    <a:pt x="524551" y="624956"/>
                    <a:pt x="479321" y="631692"/>
                    <a:pt x="435534" y="624956"/>
                  </a:cubicBezTo>
                  <a:cubicBezTo>
                    <a:pt x="419656" y="622550"/>
                    <a:pt x="377313" y="618219"/>
                    <a:pt x="373463" y="617257"/>
                  </a:cubicBezTo>
                  <a:cubicBezTo>
                    <a:pt x="368652" y="614851"/>
                    <a:pt x="351329" y="602822"/>
                    <a:pt x="347961" y="598491"/>
                  </a:cubicBezTo>
                  <a:cubicBezTo>
                    <a:pt x="341706" y="591274"/>
                    <a:pt x="349886" y="590312"/>
                    <a:pt x="348924" y="575395"/>
                  </a:cubicBezTo>
                  <a:cubicBezTo>
                    <a:pt x="344593" y="591755"/>
                    <a:pt x="358066" y="555186"/>
                    <a:pt x="363840" y="550856"/>
                  </a:cubicBezTo>
                  <a:cubicBezTo>
                    <a:pt x="372982" y="543638"/>
                    <a:pt x="382605" y="536420"/>
                    <a:pt x="391748" y="529203"/>
                  </a:cubicBezTo>
                  <a:cubicBezTo>
                    <a:pt x="425430" y="521985"/>
                    <a:pt x="449488" y="495521"/>
                    <a:pt x="453819" y="472425"/>
                  </a:cubicBezTo>
                  <a:cubicBezTo>
                    <a:pt x="466329" y="465207"/>
                    <a:pt x="495680" y="457027"/>
                    <a:pt x="504341" y="454140"/>
                  </a:cubicBezTo>
                  <a:cubicBezTo>
                    <a:pt x="574111" y="435375"/>
                    <a:pt x="639550" y="402655"/>
                    <a:pt x="716056" y="410835"/>
                  </a:cubicBezTo>
                  <a:cubicBezTo>
                    <a:pt x="745889" y="414203"/>
                    <a:pt x="778127" y="399768"/>
                    <a:pt x="789675" y="363680"/>
                  </a:cubicBezTo>
                  <a:cubicBezTo>
                    <a:pt x="790156" y="359350"/>
                    <a:pt x="790156" y="355500"/>
                    <a:pt x="790156" y="351651"/>
                  </a:cubicBezTo>
                  <a:cubicBezTo>
                    <a:pt x="790156" y="349245"/>
                    <a:pt x="789675" y="347321"/>
                    <a:pt x="789675" y="344915"/>
                  </a:cubicBezTo>
                  <a:cubicBezTo>
                    <a:pt x="799780" y="334810"/>
                    <a:pt x="808441" y="329517"/>
                    <a:pt x="816140" y="328074"/>
                  </a:cubicBezTo>
                  <a:cubicBezTo>
                    <a:pt x="828169" y="326149"/>
                    <a:pt x="837792" y="333367"/>
                    <a:pt x="845972" y="345396"/>
                  </a:cubicBezTo>
                  <a:cubicBezTo>
                    <a:pt x="852709" y="355019"/>
                    <a:pt x="856077" y="361756"/>
                    <a:pt x="861851" y="375228"/>
                  </a:cubicBezTo>
                  <a:cubicBezTo>
                    <a:pt x="857039" y="403136"/>
                    <a:pt x="867144" y="423827"/>
                    <a:pt x="890240" y="429119"/>
                  </a:cubicBezTo>
                  <a:cubicBezTo>
                    <a:pt x="900826" y="437781"/>
                    <a:pt x="901788" y="444998"/>
                    <a:pt x="912374" y="455584"/>
                  </a:cubicBezTo>
                  <a:cubicBezTo>
                    <a:pt x="925846" y="469538"/>
                    <a:pt x="935470" y="486379"/>
                    <a:pt x="948461" y="500814"/>
                  </a:cubicBezTo>
                  <a:cubicBezTo>
                    <a:pt x="952792" y="505144"/>
                    <a:pt x="957604" y="508031"/>
                    <a:pt x="959047" y="518136"/>
                  </a:cubicBezTo>
                  <a:cubicBezTo>
                    <a:pt x="958085" y="546044"/>
                    <a:pt x="949424" y="570102"/>
                    <a:pt x="936432" y="592236"/>
                  </a:cubicBezTo>
                  <a:cubicBezTo>
                    <a:pt x="932583" y="598973"/>
                    <a:pt x="928252" y="605228"/>
                    <a:pt x="923922" y="611483"/>
                  </a:cubicBezTo>
                  <a:cubicBezTo>
                    <a:pt x="917666" y="619663"/>
                    <a:pt x="903231" y="636504"/>
                    <a:pt x="902750" y="636985"/>
                  </a:cubicBezTo>
                  <a:cubicBezTo>
                    <a:pt x="885909" y="651420"/>
                    <a:pt x="868587" y="660081"/>
                    <a:pt x="851265" y="664412"/>
                  </a:cubicBezTo>
                  <a:cubicBezTo>
                    <a:pt x="799299" y="676922"/>
                    <a:pt x="787751" y="661044"/>
                    <a:pt x="734822" y="650939"/>
                  </a:cubicBezTo>
                  <a:cubicBezTo>
                    <a:pt x="732416" y="650939"/>
                    <a:pt x="688148" y="640353"/>
                    <a:pt x="685743" y="640353"/>
                  </a:cubicBezTo>
                  <a:cubicBezTo>
                    <a:pt x="675638" y="639872"/>
                    <a:pt x="664090" y="639872"/>
                    <a:pt x="652542" y="639391"/>
                  </a:cubicBezTo>
                  <a:close/>
                  <a:moveTo>
                    <a:pt x="1467163" y="1587296"/>
                  </a:moveTo>
                  <a:cubicBezTo>
                    <a:pt x="1454652" y="1631564"/>
                    <a:pt x="1445991" y="1663321"/>
                    <a:pt x="1433481" y="1707589"/>
                  </a:cubicBezTo>
                  <a:cubicBezTo>
                    <a:pt x="1433481" y="1728760"/>
                    <a:pt x="1432518" y="1732609"/>
                    <a:pt x="1431075" y="1753781"/>
                  </a:cubicBezTo>
                  <a:cubicBezTo>
                    <a:pt x="1429150" y="1775915"/>
                    <a:pt x="1424820" y="1789388"/>
                    <a:pt x="1411347" y="1779283"/>
                  </a:cubicBezTo>
                  <a:cubicBezTo>
                    <a:pt x="1397393" y="1758593"/>
                    <a:pt x="1389694" y="1747526"/>
                    <a:pt x="1396431" y="1726835"/>
                  </a:cubicBezTo>
                  <a:cubicBezTo>
                    <a:pt x="1395950" y="1719137"/>
                    <a:pt x="1407498" y="1686417"/>
                    <a:pt x="1408460" y="1682568"/>
                  </a:cubicBezTo>
                  <a:cubicBezTo>
                    <a:pt x="1407016" y="1654660"/>
                    <a:pt x="1405573" y="1626752"/>
                    <a:pt x="1404129" y="1598844"/>
                  </a:cubicBezTo>
                  <a:cubicBezTo>
                    <a:pt x="1388251" y="1543028"/>
                    <a:pt x="1409903" y="1457380"/>
                    <a:pt x="1413753" y="1400602"/>
                  </a:cubicBezTo>
                  <a:cubicBezTo>
                    <a:pt x="1421451" y="1381355"/>
                    <a:pt x="1419527" y="1259138"/>
                    <a:pt x="1415678" y="1211502"/>
                  </a:cubicBezTo>
                  <a:cubicBezTo>
                    <a:pt x="1419527" y="1164347"/>
                    <a:pt x="1432518" y="1091691"/>
                    <a:pt x="1441179" y="1136921"/>
                  </a:cubicBezTo>
                  <a:cubicBezTo>
                    <a:pt x="1443104" y="1147025"/>
                    <a:pt x="1471974" y="1382318"/>
                    <a:pt x="1469568" y="1402527"/>
                  </a:cubicBezTo>
                  <a:cubicBezTo>
                    <a:pt x="1463795" y="1425142"/>
                    <a:pt x="1471493" y="1447757"/>
                    <a:pt x="1479673" y="1467004"/>
                  </a:cubicBezTo>
                  <a:cubicBezTo>
                    <a:pt x="1494589" y="1502129"/>
                    <a:pt x="1491221" y="1520413"/>
                    <a:pt x="1467644" y="1550246"/>
                  </a:cubicBezTo>
                  <a:cubicBezTo>
                    <a:pt x="1463795" y="1560351"/>
                    <a:pt x="1472456" y="1570936"/>
                    <a:pt x="1467163" y="1587296"/>
                  </a:cubicBezTo>
                  <a:close/>
                </a:path>
              </a:pathLst>
            </a:custGeom>
            <a:solidFill>
              <a:schemeClr val="bg1"/>
            </a:solidFill>
            <a:ln w="47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99" name="Straight Arrow Connector 9">
            <a:extLst>
              <a:ext uri="{FF2B5EF4-FFF2-40B4-BE49-F238E27FC236}">
                <a16:creationId xmlns:a16="http://schemas.microsoft.com/office/drawing/2014/main" id="{7E7E1B9D-B70E-4CB7-BAAD-0D2F52D30BD1}"/>
              </a:ext>
            </a:extLst>
          </p:cNvPr>
          <p:cNvCxnSpPr>
            <a:cxnSpLocks/>
          </p:cNvCxnSpPr>
          <p:nvPr/>
        </p:nvCxnSpPr>
        <p:spPr>
          <a:xfrm flipH="1">
            <a:off x="4277893" y="2002658"/>
            <a:ext cx="1463040" cy="0"/>
          </a:xfrm>
          <a:prstGeom prst="straightConnector1">
            <a:avLst/>
          </a:prstGeom>
          <a:ln w="38100">
            <a:solidFill>
              <a:schemeClr val="accent4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10">
            <a:extLst>
              <a:ext uri="{FF2B5EF4-FFF2-40B4-BE49-F238E27FC236}">
                <a16:creationId xmlns:a16="http://schemas.microsoft.com/office/drawing/2014/main" id="{8E3B9F48-47FC-4628-83D6-D67CBE7B9BC9}"/>
              </a:ext>
            </a:extLst>
          </p:cNvPr>
          <p:cNvCxnSpPr>
            <a:cxnSpLocks/>
          </p:cNvCxnSpPr>
          <p:nvPr/>
        </p:nvCxnSpPr>
        <p:spPr>
          <a:xfrm flipH="1">
            <a:off x="4794214" y="2833089"/>
            <a:ext cx="1463040" cy="1"/>
          </a:xfrm>
          <a:prstGeom prst="straightConnector1">
            <a:avLst/>
          </a:prstGeom>
          <a:ln w="381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1">
            <a:extLst>
              <a:ext uri="{FF2B5EF4-FFF2-40B4-BE49-F238E27FC236}">
                <a16:creationId xmlns:a16="http://schemas.microsoft.com/office/drawing/2014/main" id="{94D37A04-C826-4322-8822-11947AB302B5}"/>
              </a:ext>
            </a:extLst>
          </p:cNvPr>
          <p:cNvCxnSpPr>
            <a:cxnSpLocks/>
          </p:cNvCxnSpPr>
          <p:nvPr/>
        </p:nvCxnSpPr>
        <p:spPr>
          <a:xfrm flipH="1">
            <a:off x="5310535" y="3663521"/>
            <a:ext cx="1463040" cy="15034"/>
          </a:xfrm>
          <a:prstGeom prst="straightConnector1">
            <a:avLst/>
          </a:prstGeom>
          <a:ln w="38100">
            <a:solidFill>
              <a:schemeClr val="accent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2">
            <a:extLst>
              <a:ext uri="{FF2B5EF4-FFF2-40B4-BE49-F238E27FC236}">
                <a16:creationId xmlns:a16="http://schemas.microsoft.com/office/drawing/2014/main" id="{08E2C8CA-D001-499B-B809-AD98BEEE3815}"/>
              </a:ext>
            </a:extLst>
          </p:cNvPr>
          <p:cNvCxnSpPr>
            <a:cxnSpLocks/>
          </p:cNvCxnSpPr>
          <p:nvPr/>
        </p:nvCxnSpPr>
        <p:spPr>
          <a:xfrm flipH="1" flipV="1">
            <a:off x="5826856" y="4508985"/>
            <a:ext cx="1463040" cy="8068"/>
          </a:xfrm>
          <a:prstGeom prst="straightConnector1">
            <a:avLst/>
          </a:prstGeom>
          <a:ln w="3810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>
            <a:extLst>
              <a:ext uri="{FF2B5EF4-FFF2-40B4-BE49-F238E27FC236}">
                <a16:creationId xmlns:a16="http://schemas.microsoft.com/office/drawing/2014/main" id="{691593C0-A81A-4EC9-A365-DC1BF67712BF}"/>
              </a:ext>
            </a:extLst>
          </p:cNvPr>
          <p:cNvSpPr txBox="1"/>
          <p:nvPr/>
        </p:nvSpPr>
        <p:spPr>
          <a:xfrm>
            <a:off x="5893917" y="1710270"/>
            <a:ext cx="798993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200" b="1" dirty="0">
                <a:solidFill>
                  <a:schemeClr val="accent4"/>
                </a:solidFill>
              </a:rPr>
              <a:t>67</a:t>
            </a:r>
            <a:r>
              <a:rPr lang="en-US" altLang="ko-KR" sz="1400" b="1" dirty="0">
                <a:solidFill>
                  <a:schemeClr val="accent4"/>
                </a:solidFill>
              </a:rPr>
              <a:t>%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17EADEA9-5D12-4D9B-B1FC-5D6EBC157050}"/>
              </a:ext>
            </a:extLst>
          </p:cNvPr>
          <p:cNvSpPr txBox="1"/>
          <p:nvPr/>
        </p:nvSpPr>
        <p:spPr>
          <a:xfrm>
            <a:off x="6843177" y="1766065"/>
            <a:ext cx="3063240" cy="46166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 I believe that this Template will your Time.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30B424C3-E2D7-4509-AD60-EE46779F56B9}"/>
              </a:ext>
            </a:extLst>
          </p:cNvPr>
          <p:cNvSpPr txBox="1"/>
          <p:nvPr/>
        </p:nvSpPr>
        <p:spPr>
          <a:xfrm>
            <a:off x="6411835" y="2548402"/>
            <a:ext cx="798993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200" b="1" dirty="0">
                <a:solidFill>
                  <a:schemeClr val="accent3"/>
                </a:solidFill>
              </a:rPr>
              <a:t>47</a:t>
            </a:r>
            <a:r>
              <a:rPr lang="en-US" altLang="ko-KR" sz="1400" b="1" dirty="0">
                <a:solidFill>
                  <a:schemeClr val="accent3"/>
                </a:solidFill>
              </a:rPr>
              <a:t>%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0F7CC290-0DE3-427F-9178-AC84BA51AB49}"/>
              </a:ext>
            </a:extLst>
          </p:cNvPr>
          <p:cNvSpPr txBox="1"/>
          <p:nvPr/>
        </p:nvSpPr>
        <p:spPr>
          <a:xfrm>
            <a:off x="7395328" y="2571547"/>
            <a:ext cx="3063240" cy="46166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 I believe that this Template will your Time.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44FF7561-BB1F-40C9-AFCF-84EA83EBF88A}"/>
              </a:ext>
            </a:extLst>
          </p:cNvPr>
          <p:cNvSpPr txBox="1"/>
          <p:nvPr/>
        </p:nvSpPr>
        <p:spPr>
          <a:xfrm>
            <a:off x="6929753" y="3386534"/>
            <a:ext cx="798993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200" b="1" dirty="0">
                <a:solidFill>
                  <a:schemeClr val="accent2"/>
                </a:solidFill>
              </a:rPr>
              <a:t>32</a:t>
            </a:r>
            <a:r>
              <a:rPr lang="en-US" altLang="ko-KR" sz="1400" b="1" dirty="0">
                <a:solidFill>
                  <a:schemeClr val="accent2"/>
                </a:solidFill>
              </a:rPr>
              <a:t>%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6941B62B-4DC1-4A91-AF9B-504A750E44F3}"/>
              </a:ext>
            </a:extLst>
          </p:cNvPr>
          <p:cNvSpPr txBox="1"/>
          <p:nvPr/>
        </p:nvSpPr>
        <p:spPr>
          <a:xfrm>
            <a:off x="7947479" y="3377029"/>
            <a:ext cx="3063240" cy="46166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 I believe that this Template will your Time.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F555BECB-1FA8-4DDC-8720-6ED53767E67B}"/>
              </a:ext>
            </a:extLst>
          </p:cNvPr>
          <p:cNvSpPr txBox="1"/>
          <p:nvPr/>
        </p:nvSpPr>
        <p:spPr>
          <a:xfrm>
            <a:off x="7447672" y="4224665"/>
            <a:ext cx="798993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200" b="1" dirty="0">
                <a:solidFill>
                  <a:schemeClr val="accent1"/>
                </a:solidFill>
              </a:rPr>
              <a:t>18</a:t>
            </a:r>
            <a:r>
              <a:rPr lang="en-US" altLang="ko-KR" sz="1400" b="1" dirty="0">
                <a:solidFill>
                  <a:schemeClr val="accent1"/>
                </a:solidFill>
              </a:rPr>
              <a:t>%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5B13B386-05CB-4E85-B985-EAEF63A09724}"/>
              </a:ext>
            </a:extLst>
          </p:cNvPr>
          <p:cNvSpPr txBox="1"/>
          <p:nvPr/>
        </p:nvSpPr>
        <p:spPr>
          <a:xfrm>
            <a:off x="8499629" y="4182511"/>
            <a:ext cx="3063721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 I believe that this Template will your Time.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8D2E9BBB-1333-4455-AF06-15D41635573D}"/>
              </a:ext>
            </a:extLst>
          </p:cNvPr>
          <p:cNvSpPr txBox="1"/>
          <p:nvPr/>
        </p:nvSpPr>
        <p:spPr>
          <a:xfrm>
            <a:off x="6001333" y="5561142"/>
            <a:ext cx="55797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 You can simply impress your audience and add a unique zing and appeal to your Presentations. Easy to change colors, photos and Text.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5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072C4"/>
      </a:accent1>
      <a:accent2>
        <a:srgbClr val="FF0000"/>
      </a:accent2>
      <a:accent3>
        <a:srgbClr val="5072C4"/>
      </a:accent3>
      <a:accent4>
        <a:srgbClr val="FF0000"/>
      </a:accent4>
      <a:accent5>
        <a:srgbClr val="5072C4"/>
      </a:accent5>
      <a:accent6>
        <a:srgbClr val="FF0000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11159</TotalTime>
  <Words>181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14</cp:revision>
  <dcterms:created xsi:type="dcterms:W3CDTF">2018-02-18T19:39:47Z</dcterms:created>
  <dcterms:modified xsi:type="dcterms:W3CDTF">2022-10-26T04:48:06Z</dcterms:modified>
</cp:coreProperties>
</file>