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050" name="Group 5">
            <a:extLst>
              <a:ext uri="{FF2B5EF4-FFF2-40B4-BE49-F238E27FC236}">
                <a16:creationId xmlns:a16="http://schemas.microsoft.com/office/drawing/2014/main" id="{0FB94796-81D4-4EF2-B2D8-CF66C3108783}"/>
              </a:ext>
            </a:extLst>
          </p:cNvPr>
          <p:cNvGrpSpPr/>
          <p:nvPr/>
        </p:nvGrpSpPr>
        <p:grpSpPr>
          <a:xfrm>
            <a:off x="8665741" y="1903180"/>
            <a:ext cx="2706608" cy="4118440"/>
            <a:chOff x="3052558" y="488760"/>
            <a:chExt cx="2706608" cy="4118440"/>
          </a:xfrm>
        </p:grpSpPr>
        <p:sp>
          <p:nvSpPr>
            <p:cNvPr id="1051" name="Rounded Rectangle 3">
              <a:extLst>
                <a:ext uri="{FF2B5EF4-FFF2-40B4-BE49-F238E27FC236}">
                  <a16:creationId xmlns:a16="http://schemas.microsoft.com/office/drawing/2014/main" id="{9AE880A9-BF6E-4A75-A3DC-8946BCE6F546}"/>
                </a:ext>
              </a:extLst>
            </p:cNvPr>
            <p:cNvSpPr/>
            <p:nvPr/>
          </p:nvSpPr>
          <p:spPr>
            <a:xfrm>
              <a:off x="3052558" y="488760"/>
              <a:ext cx="2706608" cy="4118440"/>
            </a:xfrm>
            <a:custGeom>
              <a:avLst/>
              <a:gdLst>
                <a:gd name="connsiteX0" fmla="*/ 130869 w 1881086"/>
                <a:gd name="connsiteY0" fmla="*/ 0 h 3024336"/>
                <a:gd name="connsiteX1" fmla="*/ 1453307 w 1881086"/>
                <a:gd name="connsiteY1" fmla="*/ 0 h 3024336"/>
                <a:gd name="connsiteX2" fmla="*/ 1584176 w 1881086"/>
                <a:gd name="connsiteY2" fmla="*/ 130869 h 3024336"/>
                <a:gd name="connsiteX3" fmla="*/ 1584176 w 1881086"/>
                <a:gd name="connsiteY3" fmla="*/ 131000 h 3024336"/>
                <a:gd name="connsiteX4" fmla="*/ 1881086 w 1881086"/>
                <a:gd name="connsiteY4" fmla="*/ 1538919 h 3024336"/>
                <a:gd name="connsiteX5" fmla="*/ 1574806 w 1881086"/>
                <a:gd name="connsiteY5" fmla="*/ 2939881 h 3024336"/>
                <a:gd name="connsiteX6" fmla="*/ 1453307 w 1881086"/>
                <a:gd name="connsiteY6" fmla="*/ 3024336 h 3024336"/>
                <a:gd name="connsiteX7" fmla="*/ 130869 w 1881086"/>
                <a:gd name="connsiteY7" fmla="*/ 3024336 h 3024336"/>
                <a:gd name="connsiteX8" fmla="*/ 0 w 1881086"/>
                <a:gd name="connsiteY8" fmla="*/ 2893467 h 3024336"/>
                <a:gd name="connsiteX9" fmla="*/ 0 w 1881086"/>
                <a:gd name="connsiteY9" fmla="*/ 130869 h 3024336"/>
                <a:gd name="connsiteX10" fmla="*/ 130869 w 1881086"/>
                <a:gd name="connsiteY10" fmla="*/ 0 h 3024336"/>
                <a:gd name="connsiteX0" fmla="*/ 130869 w 2078588"/>
                <a:gd name="connsiteY0" fmla="*/ 0 h 3024336"/>
                <a:gd name="connsiteX1" fmla="*/ 1453307 w 2078588"/>
                <a:gd name="connsiteY1" fmla="*/ 0 h 3024336"/>
                <a:gd name="connsiteX2" fmla="*/ 1584176 w 2078588"/>
                <a:gd name="connsiteY2" fmla="*/ 130869 h 3024336"/>
                <a:gd name="connsiteX3" fmla="*/ 1584176 w 2078588"/>
                <a:gd name="connsiteY3" fmla="*/ 131000 h 3024336"/>
                <a:gd name="connsiteX4" fmla="*/ 2078588 w 2078588"/>
                <a:gd name="connsiteY4" fmla="*/ 1531925 h 3024336"/>
                <a:gd name="connsiteX5" fmla="*/ 1574806 w 2078588"/>
                <a:gd name="connsiteY5" fmla="*/ 2939881 h 3024336"/>
                <a:gd name="connsiteX6" fmla="*/ 1453307 w 2078588"/>
                <a:gd name="connsiteY6" fmla="*/ 3024336 h 3024336"/>
                <a:gd name="connsiteX7" fmla="*/ 130869 w 2078588"/>
                <a:gd name="connsiteY7" fmla="*/ 3024336 h 3024336"/>
                <a:gd name="connsiteX8" fmla="*/ 0 w 2078588"/>
                <a:gd name="connsiteY8" fmla="*/ 2893467 h 3024336"/>
                <a:gd name="connsiteX9" fmla="*/ 0 w 2078588"/>
                <a:gd name="connsiteY9" fmla="*/ 130869 h 3024336"/>
                <a:gd name="connsiteX10" fmla="*/ 130869 w 2078588"/>
                <a:gd name="connsiteY10" fmla="*/ 0 h 3024336"/>
                <a:gd name="connsiteX0" fmla="*/ 130869 w 2078588"/>
                <a:gd name="connsiteY0" fmla="*/ 0 h 3024336"/>
                <a:gd name="connsiteX1" fmla="*/ 1453307 w 2078588"/>
                <a:gd name="connsiteY1" fmla="*/ 0 h 3024336"/>
                <a:gd name="connsiteX2" fmla="*/ 1584176 w 2078588"/>
                <a:gd name="connsiteY2" fmla="*/ 130869 h 3024336"/>
                <a:gd name="connsiteX3" fmla="*/ 1584176 w 2078588"/>
                <a:gd name="connsiteY3" fmla="*/ 131000 h 3024336"/>
                <a:gd name="connsiteX4" fmla="*/ 2078588 w 2078588"/>
                <a:gd name="connsiteY4" fmla="*/ 1531925 h 3024336"/>
                <a:gd name="connsiteX5" fmla="*/ 1574806 w 2078588"/>
                <a:gd name="connsiteY5" fmla="*/ 2939881 h 3024336"/>
                <a:gd name="connsiteX6" fmla="*/ 1453307 w 2078588"/>
                <a:gd name="connsiteY6" fmla="*/ 3024336 h 3024336"/>
                <a:gd name="connsiteX7" fmla="*/ 130869 w 2078588"/>
                <a:gd name="connsiteY7" fmla="*/ 3024336 h 3024336"/>
                <a:gd name="connsiteX8" fmla="*/ 0 w 2078588"/>
                <a:gd name="connsiteY8" fmla="*/ 2893467 h 3024336"/>
                <a:gd name="connsiteX9" fmla="*/ 0 w 2078588"/>
                <a:gd name="connsiteY9" fmla="*/ 130869 h 3024336"/>
                <a:gd name="connsiteX10" fmla="*/ 130869 w 2078588"/>
                <a:gd name="connsiteY10" fmla="*/ 0 h 3024336"/>
                <a:gd name="connsiteX0" fmla="*/ 130869 w 2078588"/>
                <a:gd name="connsiteY0" fmla="*/ 0 h 3024336"/>
                <a:gd name="connsiteX1" fmla="*/ 1453307 w 2078588"/>
                <a:gd name="connsiteY1" fmla="*/ 0 h 3024336"/>
                <a:gd name="connsiteX2" fmla="*/ 1584176 w 2078588"/>
                <a:gd name="connsiteY2" fmla="*/ 130869 h 3024336"/>
                <a:gd name="connsiteX3" fmla="*/ 1584176 w 2078588"/>
                <a:gd name="connsiteY3" fmla="*/ 131000 h 3024336"/>
                <a:gd name="connsiteX4" fmla="*/ 2078588 w 2078588"/>
                <a:gd name="connsiteY4" fmla="*/ 1531925 h 3024336"/>
                <a:gd name="connsiteX5" fmla="*/ 1574806 w 2078588"/>
                <a:gd name="connsiteY5" fmla="*/ 2939881 h 3024336"/>
                <a:gd name="connsiteX6" fmla="*/ 1453307 w 2078588"/>
                <a:gd name="connsiteY6" fmla="*/ 3024336 h 3024336"/>
                <a:gd name="connsiteX7" fmla="*/ 130869 w 2078588"/>
                <a:gd name="connsiteY7" fmla="*/ 3024336 h 3024336"/>
                <a:gd name="connsiteX8" fmla="*/ 0 w 2078588"/>
                <a:gd name="connsiteY8" fmla="*/ 2893467 h 3024336"/>
                <a:gd name="connsiteX9" fmla="*/ 0 w 2078588"/>
                <a:gd name="connsiteY9" fmla="*/ 130869 h 3024336"/>
                <a:gd name="connsiteX10" fmla="*/ 130869 w 2078588"/>
                <a:gd name="connsiteY10" fmla="*/ 0 h 3024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078588" h="3024336">
                  <a:moveTo>
                    <a:pt x="130869" y="0"/>
                  </a:moveTo>
                  <a:lnTo>
                    <a:pt x="1453307" y="0"/>
                  </a:lnTo>
                  <a:cubicBezTo>
                    <a:pt x="1525584" y="0"/>
                    <a:pt x="1584176" y="58592"/>
                    <a:pt x="1584176" y="130869"/>
                  </a:cubicBezTo>
                  <a:lnTo>
                    <a:pt x="1584176" y="131000"/>
                  </a:lnTo>
                  <a:lnTo>
                    <a:pt x="2078588" y="1531925"/>
                  </a:lnTo>
                  <a:cubicBezTo>
                    <a:pt x="1925291" y="2033885"/>
                    <a:pt x="1742733" y="2465900"/>
                    <a:pt x="1574806" y="2939881"/>
                  </a:cubicBezTo>
                  <a:cubicBezTo>
                    <a:pt x="1556783" y="2989390"/>
                    <a:pt x="1509126" y="3024336"/>
                    <a:pt x="1453307" y="3024336"/>
                  </a:cubicBezTo>
                  <a:lnTo>
                    <a:pt x="130869" y="3024336"/>
                  </a:lnTo>
                  <a:cubicBezTo>
                    <a:pt x="58592" y="3024336"/>
                    <a:pt x="0" y="2965744"/>
                    <a:pt x="0" y="2893467"/>
                  </a:cubicBezTo>
                  <a:lnTo>
                    <a:pt x="0" y="130869"/>
                  </a:lnTo>
                  <a:cubicBezTo>
                    <a:pt x="0" y="58592"/>
                    <a:pt x="58592" y="0"/>
                    <a:pt x="130869" y="0"/>
                  </a:cubicBezTo>
                  <a:close/>
                </a:path>
              </a:pathLst>
            </a:custGeom>
            <a:solidFill>
              <a:schemeClr val="bg1"/>
            </a:solidFill>
            <a:ln w="28575">
              <a:solidFill>
                <a:schemeClr val="accent4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>
                <a:solidFill>
                  <a:schemeClr val="accent1"/>
                </a:solidFill>
              </a:endParaRPr>
            </a:p>
          </p:txBody>
        </p:sp>
        <p:sp>
          <p:nvSpPr>
            <p:cNvPr id="1052" name="Diamond 2">
              <a:extLst>
                <a:ext uri="{FF2B5EF4-FFF2-40B4-BE49-F238E27FC236}">
                  <a16:creationId xmlns:a16="http://schemas.microsoft.com/office/drawing/2014/main" id="{C5E4787E-7297-4D51-BF62-A9B6AD89C224}"/>
                </a:ext>
              </a:extLst>
            </p:cNvPr>
            <p:cNvSpPr/>
            <p:nvPr/>
          </p:nvSpPr>
          <p:spPr>
            <a:xfrm>
              <a:off x="4869947" y="1250150"/>
              <a:ext cx="889219" cy="2677657"/>
            </a:xfrm>
            <a:prstGeom prst="diamond">
              <a:avLst/>
            </a:prstGeom>
            <a:solidFill>
              <a:schemeClr val="accent4"/>
            </a:solidFill>
            <a:ln w="28575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53" name="Group 4">
              <a:extLst>
                <a:ext uri="{FF2B5EF4-FFF2-40B4-BE49-F238E27FC236}">
                  <a16:creationId xmlns:a16="http://schemas.microsoft.com/office/drawing/2014/main" id="{A0643995-A270-43F1-982B-1BCC4E6D76F1}"/>
                </a:ext>
              </a:extLst>
            </p:cNvPr>
            <p:cNvGrpSpPr/>
            <p:nvPr/>
          </p:nvGrpSpPr>
          <p:grpSpPr>
            <a:xfrm>
              <a:off x="3237370" y="797019"/>
              <a:ext cx="1632577" cy="3501923"/>
              <a:chOff x="3237370" y="958300"/>
              <a:chExt cx="1632577" cy="3501923"/>
            </a:xfrm>
          </p:grpSpPr>
          <p:sp>
            <p:nvSpPr>
              <p:cNvPr id="1055" name="TextBox 1054">
                <a:extLst>
                  <a:ext uri="{FF2B5EF4-FFF2-40B4-BE49-F238E27FC236}">
                    <a16:creationId xmlns:a16="http://schemas.microsoft.com/office/drawing/2014/main" id="{B6E614F5-0A70-487B-84FB-8E1934ACA56B}"/>
                  </a:ext>
                </a:extLst>
              </p:cNvPr>
              <p:cNvSpPr txBox="1"/>
              <p:nvPr/>
            </p:nvSpPr>
            <p:spPr>
              <a:xfrm>
                <a:off x="3237370" y="1413235"/>
                <a:ext cx="1632577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</a:rPr>
                  <a:t>Get a modern PowerPoint  Presentation that is beautifully designed. I hope and I believe that this Template will your Time, Money and Reputation. Easy to change colors, photos and Text.</a:t>
                </a:r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 You can simply impress your audience and add a unique zing and appeal to your Presentations. </a:t>
                </a:r>
                <a:endPara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  <p:sp>
            <p:nvSpPr>
              <p:cNvPr id="1056" name="TextBox 1055">
                <a:extLst>
                  <a:ext uri="{FF2B5EF4-FFF2-40B4-BE49-F238E27FC236}">
                    <a16:creationId xmlns:a16="http://schemas.microsoft.com/office/drawing/2014/main" id="{B6D79671-A0BA-422D-B5BE-9E65EAB05D0C}"/>
                  </a:ext>
                </a:extLst>
              </p:cNvPr>
              <p:cNvSpPr txBox="1"/>
              <p:nvPr/>
            </p:nvSpPr>
            <p:spPr>
              <a:xfrm>
                <a:off x="3237370" y="958300"/>
                <a:ext cx="163257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400" b="1" dirty="0">
                    <a:solidFill>
                      <a:schemeClr val="accent4"/>
                    </a:solidFill>
                  </a:rPr>
                  <a:t>Contents Title</a:t>
                </a:r>
                <a:endParaRPr lang="ko-KR" altLang="en-US" sz="1400" b="1" dirty="0">
                  <a:solidFill>
                    <a:schemeClr val="accent4"/>
                  </a:solidFill>
                </a:endParaRPr>
              </a:p>
            </p:txBody>
          </p:sp>
        </p:grpSp>
        <p:sp>
          <p:nvSpPr>
            <p:cNvPr id="1054" name="TextBox 1053">
              <a:extLst>
                <a:ext uri="{FF2B5EF4-FFF2-40B4-BE49-F238E27FC236}">
                  <a16:creationId xmlns:a16="http://schemas.microsoft.com/office/drawing/2014/main" id="{B3134B8E-5B89-4F50-89AA-91D1DD7A87CA}"/>
                </a:ext>
              </a:extLst>
            </p:cNvPr>
            <p:cNvSpPr txBox="1"/>
            <p:nvPr/>
          </p:nvSpPr>
          <p:spPr>
            <a:xfrm>
              <a:off x="4927255" y="2373534"/>
              <a:ext cx="808194" cy="430887"/>
            </a:xfrm>
            <a:prstGeom prst="rect">
              <a:avLst/>
            </a:prstGeom>
            <a:noFill/>
          </p:spPr>
          <p:txBody>
            <a:bodyPr wrap="square" lIns="72000" tIns="0" rIns="72000" bIns="0" rtlCol="0" anchor="ctr">
              <a:spAutoFit/>
            </a:bodyPr>
            <a:lstStyle/>
            <a:p>
              <a:pPr algn="ctr"/>
              <a:r>
                <a:rPr lang="en-US" altLang="ko-KR" sz="2800" b="1" dirty="0">
                  <a:solidFill>
                    <a:schemeClr val="bg1"/>
                  </a:solidFill>
                </a:rPr>
                <a:t>04</a:t>
              </a:r>
              <a:endParaRPr lang="ko-KR" altLang="en-US" sz="28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057" name="Group 59">
            <a:extLst>
              <a:ext uri="{FF2B5EF4-FFF2-40B4-BE49-F238E27FC236}">
                <a16:creationId xmlns:a16="http://schemas.microsoft.com/office/drawing/2014/main" id="{140717E9-A1B0-48E7-80DC-CF2BBD31DBF3}"/>
              </a:ext>
            </a:extLst>
          </p:cNvPr>
          <p:cNvGrpSpPr/>
          <p:nvPr/>
        </p:nvGrpSpPr>
        <p:grpSpPr>
          <a:xfrm>
            <a:off x="6120228" y="1903180"/>
            <a:ext cx="2706608" cy="4118440"/>
            <a:chOff x="3052558" y="488760"/>
            <a:chExt cx="2706608" cy="4118440"/>
          </a:xfrm>
        </p:grpSpPr>
        <p:sp>
          <p:nvSpPr>
            <p:cNvPr id="1058" name="Rounded Rectangle 3">
              <a:extLst>
                <a:ext uri="{FF2B5EF4-FFF2-40B4-BE49-F238E27FC236}">
                  <a16:creationId xmlns:a16="http://schemas.microsoft.com/office/drawing/2014/main" id="{C1CD2675-5E34-4C6F-8A14-5730DC0E4DBC}"/>
                </a:ext>
              </a:extLst>
            </p:cNvPr>
            <p:cNvSpPr/>
            <p:nvPr/>
          </p:nvSpPr>
          <p:spPr>
            <a:xfrm>
              <a:off x="3052558" y="488760"/>
              <a:ext cx="2706608" cy="4118440"/>
            </a:xfrm>
            <a:custGeom>
              <a:avLst/>
              <a:gdLst>
                <a:gd name="connsiteX0" fmla="*/ 130869 w 1881086"/>
                <a:gd name="connsiteY0" fmla="*/ 0 h 3024336"/>
                <a:gd name="connsiteX1" fmla="*/ 1453307 w 1881086"/>
                <a:gd name="connsiteY1" fmla="*/ 0 h 3024336"/>
                <a:gd name="connsiteX2" fmla="*/ 1584176 w 1881086"/>
                <a:gd name="connsiteY2" fmla="*/ 130869 h 3024336"/>
                <a:gd name="connsiteX3" fmla="*/ 1584176 w 1881086"/>
                <a:gd name="connsiteY3" fmla="*/ 131000 h 3024336"/>
                <a:gd name="connsiteX4" fmla="*/ 1881086 w 1881086"/>
                <a:gd name="connsiteY4" fmla="*/ 1538919 h 3024336"/>
                <a:gd name="connsiteX5" fmla="*/ 1574806 w 1881086"/>
                <a:gd name="connsiteY5" fmla="*/ 2939881 h 3024336"/>
                <a:gd name="connsiteX6" fmla="*/ 1453307 w 1881086"/>
                <a:gd name="connsiteY6" fmla="*/ 3024336 h 3024336"/>
                <a:gd name="connsiteX7" fmla="*/ 130869 w 1881086"/>
                <a:gd name="connsiteY7" fmla="*/ 3024336 h 3024336"/>
                <a:gd name="connsiteX8" fmla="*/ 0 w 1881086"/>
                <a:gd name="connsiteY8" fmla="*/ 2893467 h 3024336"/>
                <a:gd name="connsiteX9" fmla="*/ 0 w 1881086"/>
                <a:gd name="connsiteY9" fmla="*/ 130869 h 3024336"/>
                <a:gd name="connsiteX10" fmla="*/ 130869 w 1881086"/>
                <a:gd name="connsiteY10" fmla="*/ 0 h 3024336"/>
                <a:gd name="connsiteX0" fmla="*/ 130869 w 2078588"/>
                <a:gd name="connsiteY0" fmla="*/ 0 h 3024336"/>
                <a:gd name="connsiteX1" fmla="*/ 1453307 w 2078588"/>
                <a:gd name="connsiteY1" fmla="*/ 0 h 3024336"/>
                <a:gd name="connsiteX2" fmla="*/ 1584176 w 2078588"/>
                <a:gd name="connsiteY2" fmla="*/ 130869 h 3024336"/>
                <a:gd name="connsiteX3" fmla="*/ 1584176 w 2078588"/>
                <a:gd name="connsiteY3" fmla="*/ 131000 h 3024336"/>
                <a:gd name="connsiteX4" fmla="*/ 2078588 w 2078588"/>
                <a:gd name="connsiteY4" fmla="*/ 1531925 h 3024336"/>
                <a:gd name="connsiteX5" fmla="*/ 1574806 w 2078588"/>
                <a:gd name="connsiteY5" fmla="*/ 2939881 h 3024336"/>
                <a:gd name="connsiteX6" fmla="*/ 1453307 w 2078588"/>
                <a:gd name="connsiteY6" fmla="*/ 3024336 h 3024336"/>
                <a:gd name="connsiteX7" fmla="*/ 130869 w 2078588"/>
                <a:gd name="connsiteY7" fmla="*/ 3024336 h 3024336"/>
                <a:gd name="connsiteX8" fmla="*/ 0 w 2078588"/>
                <a:gd name="connsiteY8" fmla="*/ 2893467 h 3024336"/>
                <a:gd name="connsiteX9" fmla="*/ 0 w 2078588"/>
                <a:gd name="connsiteY9" fmla="*/ 130869 h 3024336"/>
                <a:gd name="connsiteX10" fmla="*/ 130869 w 2078588"/>
                <a:gd name="connsiteY10" fmla="*/ 0 h 3024336"/>
                <a:gd name="connsiteX0" fmla="*/ 130869 w 2078588"/>
                <a:gd name="connsiteY0" fmla="*/ 0 h 3024336"/>
                <a:gd name="connsiteX1" fmla="*/ 1453307 w 2078588"/>
                <a:gd name="connsiteY1" fmla="*/ 0 h 3024336"/>
                <a:gd name="connsiteX2" fmla="*/ 1584176 w 2078588"/>
                <a:gd name="connsiteY2" fmla="*/ 130869 h 3024336"/>
                <a:gd name="connsiteX3" fmla="*/ 1584176 w 2078588"/>
                <a:gd name="connsiteY3" fmla="*/ 131000 h 3024336"/>
                <a:gd name="connsiteX4" fmla="*/ 2078588 w 2078588"/>
                <a:gd name="connsiteY4" fmla="*/ 1531925 h 3024336"/>
                <a:gd name="connsiteX5" fmla="*/ 1574806 w 2078588"/>
                <a:gd name="connsiteY5" fmla="*/ 2939881 h 3024336"/>
                <a:gd name="connsiteX6" fmla="*/ 1453307 w 2078588"/>
                <a:gd name="connsiteY6" fmla="*/ 3024336 h 3024336"/>
                <a:gd name="connsiteX7" fmla="*/ 130869 w 2078588"/>
                <a:gd name="connsiteY7" fmla="*/ 3024336 h 3024336"/>
                <a:gd name="connsiteX8" fmla="*/ 0 w 2078588"/>
                <a:gd name="connsiteY8" fmla="*/ 2893467 h 3024336"/>
                <a:gd name="connsiteX9" fmla="*/ 0 w 2078588"/>
                <a:gd name="connsiteY9" fmla="*/ 130869 h 3024336"/>
                <a:gd name="connsiteX10" fmla="*/ 130869 w 2078588"/>
                <a:gd name="connsiteY10" fmla="*/ 0 h 3024336"/>
                <a:gd name="connsiteX0" fmla="*/ 130869 w 2078588"/>
                <a:gd name="connsiteY0" fmla="*/ 0 h 3024336"/>
                <a:gd name="connsiteX1" fmla="*/ 1453307 w 2078588"/>
                <a:gd name="connsiteY1" fmla="*/ 0 h 3024336"/>
                <a:gd name="connsiteX2" fmla="*/ 1584176 w 2078588"/>
                <a:gd name="connsiteY2" fmla="*/ 130869 h 3024336"/>
                <a:gd name="connsiteX3" fmla="*/ 1584176 w 2078588"/>
                <a:gd name="connsiteY3" fmla="*/ 131000 h 3024336"/>
                <a:gd name="connsiteX4" fmla="*/ 2078588 w 2078588"/>
                <a:gd name="connsiteY4" fmla="*/ 1531925 h 3024336"/>
                <a:gd name="connsiteX5" fmla="*/ 1574806 w 2078588"/>
                <a:gd name="connsiteY5" fmla="*/ 2939881 h 3024336"/>
                <a:gd name="connsiteX6" fmla="*/ 1453307 w 2078588"/>
                <a:gd name="connsiteY6" fmla="*/ 3024336 h 3024336"/>
                <a:gd name="connsiteX7" fmla="*/ 130869 w 2078588"/>
                <a:gd name="connsiteY7" fmla="*/ 3024336 h 3024336"/>
                <a:gd name="connsiteX8" fmla="*/ 0 w 2078588"/>
                <a:gd name="connsiteY8" fmla="*/ 2893467 h 3024336"/>
                <a:gd name="connsiteX9" fmla="*/ 0 w 2078588"/>
                <a:gd name="connsiteY9" fmla="*/ 130869 h 3024336"/>
                <a:gd name="connsiteX10" fmla="*/ 130869 w 2078588"/>
                <a:gd name="connsiteY10" fmla="*/ 0 h 3024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078588" h="3024336">
                  <a:moveTo>
                    <a:pt x="130869" y="0"/>
                  </a:moveTo>
                  <a:lnTo>
                    <a:pt x="1453307" y="0"/>
                  </a:lnTo>
                  <a:cubicBezTo>
                    <a:pt x="1525584" y="0"/>
                    <a:pt x="1584176" y="58592"/>
                    <a:pt x="1584176" y="130869"/>
                  </a:cubicBezTo>
                  <a:lnTo>
                    <a:pt x="1584176" y="131000"/>
                  </a:lnTo>
                  <a:lnTo>
                    <a:pt x="2078588" y="1531925"/>
                  </a:lnTo>
                  <a:cubicBezTo>
                    <a:pt x="1925291" y="2033885"/>
                    <a:pt x="1742733" y="2465900"/>
                    <a:pt x="1574806" y="2939881"/>
                  </a:cubicBezTo>
                  <a:cubicBezTo>
                    <a:pt x="1556783" y="2989390"/>
                    <a:pt x="1509126" y="3024336"/>
                    <a:pt x="1453307" y="3024336"/>
                  </a:cubicBezTo>
                  <a:lnTo>
                    <a:pt x="130869" y="3024336"/>
                  </a:lnTo>
                  <a:cubicBezTo>
                    <a:pt x="58592" y="3024336"/>
                    <a:pt x="0" y="2965744"/>
                    <a:pt x="0" y="2893467"/>
                  </a:cubicBezTo>
                  <a:lnTo>
                    <a:pt x="0" y="130869"/>
                  </a:lnTo>
                  <a:cubicBezTo>
                    <a:pt x="0" y="58592"/>
                    <a:pt x="58592" y="0"/>
                    <a:pt x="130869" y="0"/>
                  </a:cubicBezTo>
                  <a:close/>
                </a:path>
              </a:pathLst>
            </a:custGeom>
            <a:solidFill>
              <a:schemeClr val="bg1"/>
            </a:solidFill>
            <a:ln w="28575">
              <a:solidFill>
                <a:schemeClr val="accent3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>
                <a:solidFill>
                  <a:schemeClr val="accent1"/>
                </a:solidFill>
              </a:endParaRPr>
            </a:p>
          </p:txBody>
        </p:sp>
        <p:sp>
          <p:nvSpPr>
            <p:cNvPr id="1059" name="Diamond 61">
              <a:extLst>
                <a:ext uri="{FF2B5EF4-FFF2-40B4-BE49-F238E27FC236}">
                  <a16:creationId xmlns:a16="http://schemas.microsoft.com/office/drawing/2014/main" id="{800703D8-1982-49D9-BF5F-0419BB9CC01D}"/>
                </a:ext>
              </a:extLst>
            </p:cNvPr>
            <p:cNvSpPr/>
            <p:nvPr/>
          </p:nvSpPr>
          <p:spPr>
            <a:xfrm>
              <a:off x="4869947" y="1250150"/>
              <a:ext cx="889219" cy="2677657"/>
            </a:xfrm>
            <a:prstGeom prst="diamond">
              <a:avLst/>
            </a:prstGeom>
            <a:solidFill>
              <a:schemeClr val="accent3"/>
            </a:solidFill>
            <a:ln w="28575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60" name="Group 62">
              <a:extLst>
                <a:ext uri="{FF2B5EF4-FFF2-40B4-BE49-F238E27FC236}">
                  <a16:creationId xmlns:a16="http://schemas.microsoft.com/office/drawing/2014/main" id="{49B7BB73-6933-4709-8A40-A273B143F635}"/>
                </a:ext>
              </a:extLst>
            </p:cNvPr>
            <p:cNvGrpSpPr/>
            <p:nvPr/>
          </p:nvGrpSpPr>
          <p:grpSpPr>
            <a:xfrm>
              <a:off x="3237370" y="797019"/>
              <a:ext cx="1632577" cy="3501923"/>
              <a:chOff x="3237370" y="958300"/>
              <a:chExt cx="1632577" cy="3501923"/>
            </a:xfrm>
          </p:grpSpPr>
          <p:sp>
            <p:nvSpPr>
              <p:cNvPr id="1062" name="TextBox 1061">
                <a:extLst>
                  <a:ext uri="{FF2B5EF4-FFF2-40B4-BE49-F238E27FC236}">
                    <a16:creationId xmlns:a16="http://schemas.microsoft.com/office/drawing/2014/main" id="{0C312440-4EF3-427F-9F46-B522401BDAB7}"/>
                  </a:ext>
                </a:extLst>
              </p:cNvPr>
              <p:cNvSpPr txBox="1"/>
              <p:nvPr/>
            </p:nvSpPr>
            <p:spPr>
              <a:xfrm>
                <a:off x="3237370" y="1413235"/>
                <a:ext cx="1632577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</a:rPr>
                  <a:t>Get a modern PowerPoint  Presentation that is beautifully designed. I hope and I believe that this Template will your Time, Money and Reputation. Easy to change colors, photos and Text.</a:t>
                </a:r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 You can simply impress your audience and add a unique zing and appeal to your Presentations. </a:t>
                </a:r>
                <a:endPara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  <p:sp>
            <p:nvSpPr>
              <p:cNvPr id="1063" name="TextBox 1062">
                <a:extLst>
                  <a:ext uri="{FF2B5EF4-FFF2-40B4-BE49-F238E27FC236}">
                    <a16:creationId xmlns:a16="http://schemas.microsoft.com/office/drawing/2014/main" id="{FC322E6D-0EA8-4351-B2F3-7D1CE3868A77}"/>
                  </a:ext>
                </a:extLst>
              </p:cNvPr>
              <p:cNvSpPr txBox="1"/>
              <p:nvPr/>
            </p:nvSpPr>
            <p:spPr>
              <a:xfrm>
                <a:off x="3237370" y="958300"/>
                <a:ext cx="163257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400" b="1" dirty="0">
                    <a:solidFill>
                      <a:schemeClr val="accent3"/>
                    </a:solidFill>
                  </a:rPr>
                  <a:t>Contents Title</a:t>
                </a:r>
                <a:endParaRPr lang="ko-KR" altLang="en-US" sz="1400" b="1" dirty="0">
                  <a:solidFill>
                    <a:schemeClr val="accent3"/>
                  </a:solidFill>
                </a:endParaRPr>
              </a:p>
            </p:txBody>
          </p:sp>
        </p:grpSp>
        <p:sp>
          <p:nvSpPr>
            <p:cNvPr id="1061" name="TextBox 1060">
              <a:extLst>
                <a:ext uri="{FF2B5EF4-FFF2-40B4-BE49-F238E27FC236}">
                  <a16:creationId xmlns:a16="http://schemas.microsoft.com/office/drawing/2014/main" id="{3C4ABD26-F3D5-4C5C-85C0-2F19B8F36871}"/>
                </a:ext>
              </a:extLst>
            </p:cNvPr>
            <p:cNvSpPr txBox="1"/>
            <p:nvPr/>
          </p:nvSpPr>
          <p:spPr>
            <a:xfrm>
              <a:off x="4927255" y="2373534"/>
              <a:ext cx="808194" cy="430887"/>
            </a:xfrm>
            <a:prstGeom prst="rect">
              <a:avLst/>
            </a:prstGeom>
            <a:noFill/>
          </p:spPr>
          <p:txBody>
            <a:bodyPr wrap="square" lIns="72000" tIns="0" rIns="72000" bIns="0" rtlCol="0" anchor="ctr">
              <a:spAutoFit/>
            </a:bodyPr>
            <a:lstStyle/>
            <a:p>
              <a:pPr algn="ctr"/>
              <a:r>
                <a:rPr lang="en-US" altLang="ko-KR" sz="2800" b="1" dirty="0">
                  <a:solidFill>
                    <a:schemeClr val="bg1"/>
                  </a:solidFill>
                </a:rPr>
                <a:t>03</a:t>
              </a:r>
              <a:endParaRPr lang="ko-KR" altLang="en-US" sz="28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064" name="Group 66">
            <a:extLst>
              <a:ext uri="{FF2B5EF4-FFF2-40B4-BE49-F238E27FC236}">
                <a16:creationId xmlns:a16="http://schemas.microsoft.com/office/drawing/2014/main" id="{A8F166BF-B4DD-411B-82B8-ADC2CDC79A95}"/>
              </a:ext>
            </a:extLst>
          </p:cNvPr>
          <p:cNvGrpSpPr/>
          <p:nvPr/>
        </p:nvGrpSpPr>
        <p:grpSpPr>
          <a:xfrm>
            <a:off x="3574715" y="1903180"/>
            <a:ext cx="2706608" cy="4118440"/>
            <a:chOff x="3052558" y="488760"/>
            <a:chExt cx="2706608" cy="4118440"/>
          </a:xfrm>
        </p:grpSpPr>
        <p:sp>
          <p:nvSpPr>
            <p:cNvPr id="1065" name="Rounded Rectangle 3">
              <a:extLst>
                <a:ext uri="{FF2B5EF4-FFF2-40B4-BE49-F238E27FC236}">
                  <a16:creationId xmlns:a16="http://schemas.microsoft.com/office/drawing/2014/main" id="{BF89BF4D-7123-42D9-B6BB-C85617BA8729}"/>
                </a:ext>
              </a:extLst>
            </p:cNvPr>
            <p:cNvSpPr/>
            <p:nvPr/>
          </p:nvSpPr>
          <p:spPr>
            <a:xfrm>
              <a:off x="3052558" y="488760"/>
              <a:ext cx="2706608" cy="4118440"/>
            </a:xfrm>
            <a:custGeom>
              <a:avLst/>
              <a:gdLst>
                <a:gd name="connsiteX0" fmla="*/ 130869 w 1881086"/>
                <a:gd name="connsiteY0" fmla="*/ 0 h 3024336"/>
                <a:gd name="connsiteX1" fmla="*/ 1453307 w 1881086"/>
                <a:gd name="connsiteY1" fmla="*/ 0 h 3024336"/>
                <a:gd name="connsiteX2" fmla="*/ 1584176 w 1881086"/>
                <a:gd name="connsiteY2" fmla="*/ 130869 h 3024336"/>
                <a:gd name="connsiteX3" fmla="*/ 1584176 w 1881086"/>
                <a:gd name="connsiteY3" fmla="*/ 131000 h 3024336"/>
                <a:gd name="connsiteX4" fmla="*/ 1881086 w 1881086"/>
                <a:gd name="connsiteY4" fmla="*/ 1538919 h 3024336"/>
                <a:gd name="connsiteX5" fmla="*/ 1574806 w 1881086"/>
                <a:gd name="connsiteY5" fmla="*/ 2939881 h 3024336"/>
                <a:gd name="connsiteX6" fmla="*/ 1453307 w 1881086"/>
                <a:gd name="connsiteY6" fmla="*/ 3024336 h 3024336"/>
                <a:gd name="connsiteX7" fmla="*/ 130869 w 1881086"/>
                <a:gd name="connsiteY7" fmla="*/ 3024336 h 3024336"/>
                <a:gd name="connsiteX8" fmla="*/ 0 w 1881086"/>
                <a:gd name="connsiteY8" fmla="*/ 2893467 h 3024336"/>
                <a:gd name="connsiteX9" fmla="*/ 0 w 1881086"/>
                <a:gd name="connsiteY9" fmla="*/ 130869 h 3024336"/>
                <a:gd name="connsiteX10" fmla="*/ 130869 w 1881086"/>
                <a:gd name="connsiteY10" fmla="*/ 0 h 3024336"/>
                <a:gd name="connsiteX0" fmla="*/ 130869 w 2078588"/>
                <a:gd name="connsiteY0" fmla="*/ 0 h 3024336"/>
                <a:gd name="connsiteX1" fmla="*/ 1453307 w 2078588"/>
                <a:gd name="connsiteY1" fmla="*/ 0 h 3024336"/>
                <a:gd name="connsiteX2" fmla="*/ 1584176 w 2078588"/>
                <a:gd name="connsiteY2" fmla="*/ 130869 h 3024336"/>
                <a:gd name="connsiteX3" fmla="*/ 1584176 w 2078588"/>
                <a:gd name="connsiteY3" fmla="*/ 131000 h 3024336"/>
                <a:gd name="connsiteX4" fmla="*/ 2078588 w 2078588"/>
                <a:gd name="connsiteY4" fmla="*/ 1531925 h 3024336"/>
                <a:gd name="connsiteX5" fmla="*/ 1574806 w 2078588"/>
                <a:gd name="connsiteY5" fmla="*/ 2939881 h 3024336"/>
                <a:gd name="connsiteX6" fmla="*/ 1453307 w 2078588"/>
                <a:gd name="connsiteY6" fmla="*/ 3024336 h 3024336"/>
                <a:gd name="connsiteX7" fmla="*/ 130869 w 2078588"/>
                <a:gd name="connsiteY7" fmla="*/ 3024336 h 3024336"/>
                <a:gd name="connsiteX8" fmla="*/ 0 w 2078588"/>
                <a:gd name="connsiteY8" fmla="*/ 2893467 h 3024336"/>
                <a:gd name="connsiteX9" fmla="*/ 0 w 2078588"/>
                <a:gd name="connsiteY9" fmla="*/ 130869 h 3024336"/>
                <a:gd name="connsiteX10" fmla="*/ 130869 w 2078588"/>
                <a:gd name="connsiteY10" fmla="*/ 0 h 3024336"/>
                <a:gd name="connsiteX0" fmla="*/ 130869 w 2078588"/>
                <a:gd name="connsiteY0" fmla="*/ 0 h 3024336"/>
                <a:gd name="connsiteX1" fmla="*/ 1453307 w 2078588"/>
                <a:gd name="connsiteY1" fmla="*/ 0 h 3024336"/>
                <a:gd name="connsiteX2" fmla="*/ 1584176 w 2078588"/>
                <a:gd name="connsiteY2" fmla="*/ 130869 h 3024336"/>
                <a:gd name="connsiteX3" fmla="*/ 1584176 w 2078588"/>
                <a:gd name="connsiteY3" fmla="*/ 131000 h 3024336"/>
                <a:gd name="connsiteX4" fmla="*/ 2078588 w 2078588"/>
                <a:gd name="connsiteY4" fmla="*/ 1531925 h 3024336"/>
                <a:gd name="connsiteX5" fmla="*/ 1574806 w 2078588"/>
                <a:gd name="connsiteY5" fmla="*/ 2939881 h 3024336"/>
                <a:gd name="connsiteX6" fmla="*/ 1453307 w 2078588"/>
                <a:gd name="connsiteY6" fmla="*/ 3024336 h 3024336"/>
                <a:gd name="connsiteX7" fmla="*/ 130869 w 2078588"/>
                <a:gd name="connsiteY7" fmla="*/ 3024336 h 3024336"/>
                <a:gd name="connsiteX8" fmla="*/ 0 w 2078588"/>
                <a:gd name="connsiteY8" fmla="*/ 2893467 h 3024336"/>
                <a:gd name="connsiteX9" fmla="*/ 0 w 2078588"/>
                <a:gd name="connsiteY9" fmla="*/ 130869 h 3024336"/>
                <a:gd name="connsiteX10" fmla="*/ 130869 w 2078588"/>
                <a:gd name="connsiteY10" fmla="*/ 0 h 3024336"/>
                <a:gd name="connsiteX0" fmla="*/ 130869 w 2078588"/>
                <a:gd name="connsiteY0" fmla="*/ 0 h 3024336"/>
                <a:gd name="connsiteX1" fmla="*/ 1453307 w 2078588"/>
                <a:gd name="connsiteY1" fmla="*/ 0 h 3024336"/>
                <a:gd name="connsiteX2" fmla="*/ 1584176 w 2078588"/>
                <a:gd name="connsiteY2" fmla="*/ 130869 h 3024336"/>
                <a:gd name="connsiteX3" fmla="*/ 1584176 w 2078588"/>
                <a:gd name="connsiteY3" fmla="*/ 131000 h 3024336"/>
                <a:gd name="connsiteX4" fmla="*/ 2078588 w 2078588"/>
                <a:gd name="connsiteY4" fmla="*/ 1531925 h 3024336"/>
                <a:gd name="connsiteX5" fmla="*/ 1574806 w 2078588"/>
                <a:gd name="connsiteY5" fmla="*/ 2939881 h 3024336"/>
                <a:gd name="connsiteX6" fmla="*/ 1453307 w 2078588"/>
                <a:gd name="connsiteY6" fmla="*/ 3024336 h 3024336"/>
                <a:gd name="connsiteX7" fmla="*/ 130869 w 2078588"/>
                <a:gd name="connsiteY7" fmla="*/ 3024336 h 3024336"/>
                <a:gd name="connsiteX8" fmla="*/ 0 w 2078588"/>
                <a:gd name="connsiteY8" fmla="*/ 2893467 h 3024336"/>
                <a:gd name="connsiteX9" fmla="*/ 0 w 2078588"/>
                <a:gd name="connsiteY9" fmla="*/ 130869 h 3024336"/>
                <a:gd name="connsiteX10" fmla="*/ 130869 w 2078588"/>
                <a:gd name="connsiteY10" fmla="*/ 0 h 3024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078588" h="3024336">
                  <a:moveTo>
                    <a:pt x="130869" y="0"/>
                  </a:moveTo>
                  <a:lnTo>
                    <a:pt x="1453307" y="0"/>
                  </a:lnTo>
                  <a:cubicBezTo>
                    <a:pt x="1525584" y="0"/>
                    <a:pt x="1584176" y="58592"/>
                    <a:pt x="1584176" y="130869"/>
                  </a:cubicBezTo>
                  <a:lnTo>
                    <a:pt x="1584176" y="131000"/>
                  </a:lnTo>
                  <a:lnTo>
                    <a:pt x="2078588" y="1531925"/>
                  </a:lnTo>
                  <a:cubicBezTo>
                    <a:pt x="1925291" y="2033885"/>
                    <a:pt x="1742733" y="2465900"/>
                    <a:pt x="1574806" y="2939881"/>
                  </a:cubicBezTo>
                  <a:cubicBezTo>
                    <a:pt x="1556783" y="2989390"/>
                    <a:pt x="1509126" y="3024336"/>
                    <a:pt x="1453307" y="3024336"/>
                  </a:cubicBezTo>
                  <a:lnTo>
                    <a:pt x="130869" y="3024336"/>
                  </a:lnTo>
                  <a:cubicBezTo>
                    <a:pt x="58592" y="3024336"/>
                    <a:pt x="0" y="2965744"/>
                    <a:pt x="0" y="2893467"/>
                  </a:cubicBezTo>
                  <a:lnTo>
                    <a:pt x="0" y="130869"/>
                  </a:lnTo>
                  <a:cubicBezTo>
                    <a:pt x="0" y="58592"/>
                    <a:pt x="58592" y="0"/>
                    <a:pt x="130869" y="0"/>
                  </a:cubicBezTo>
                  <a:close/>
                </a:path>
              </a:pathLst>
            </a:custGeom>
            <a:solidFill>
              <a:schemeClr val="bg1"/>
            </a:solidFill>
            <a:ln w="28575">
              <a:solidFill>
                <a:schemeClr val="accent2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>
                <a:solidFill>
                  <a:schemeClr val="accent1"/>
                </a:solidFill>
              </a:endParaRPr>
            </a:p>
          </p:txBody>
        </p:sp>
        <p:sp>
          <p:nvSpPr>
            <p:cNvPr id="1066" name="Diamond 68">
              <a:extLst>
                <a:ext uri="{FF2B5EF4-FFF2-40B4-BE49-F238E27FC236}">
                  <a16:creationId xmlns:a16="http://schemas.microsoft.com/office/drawing/2014/main" id="{A4AC4068-E878-4F5B-9B96-8FE2CF558354}"/>
                </a:ext>
              </a:extLst>
            </p:cNvPr>
            <p:cNvSpPr/>
            <p:nvPr/>
          </p:nvSpPr>
          <p:spPr>
            <a:xfrm>
              <a:off x="4869947" y="1250150"/>
              <a:ext cx="889219" cy="2677657"/>
            </a:xfrm>
            <a:prstGeom prst="diamond">
              <a:avLst/>
            </a:prstGeom>
            <a:solidFill>
              <a:schemeClr val="accent2"/>
            </a:solidFill>
            <a:ln w="28575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67" name="Group 69">
              <a:extLst>
                <a:ext uri="{FF2B5EF4-FFF2-40B4-BE49-F238E27FC236}">
                  <a16:creationId xmlns:a16="http://schemas.microsoft.com/office/drawing/2014/main" id="{F97CD4D1-2FEC-4215-A23C-1C7B8CA2D878}"/>
                </a:ext>
              </a:extLst>
            </p:cNvPr>
            <p:cNvGrpSpPr/>
            <p:nvPr/>
          </p:nvGrpSpPr>
          <p:grpSpPr>
            <a:xfrm>
              <a:off x="3237370" y="797019"/>
              <a:ext cx="1632577" cy="3501923"/>
              <a:chOff x="3237370" y="958300"/>
              <a:chExt cx="1632577" cy="3501923"/>
            </a:xfrm>
          </p:grpSpPr>
          <p:sp>
            <p:nvSpPr>
              <p:cNvPr id="1069" name="TextBox 1068">
                <a:extLst>
                  <a:ext uri="{FF2B5EF4-FFF2-40B4-BE49-F238E27FC236}">
                    <a16:creationId xmlns:a16="http://schemas.microsoft.com/office/drawing/2014/main" id="{9390C3E6-6A86-488E-952F-F1FDE4C5B879}"/>
                  </a:ext>
                </a:extLst>
              </p:cNvPr>
              <p:cNvSpPr txBox="1"/>
              <p:nvPr/>
            </p:nvSpPr>
            <p:spPr>
              <a:xfrm>
                <a:off x="3237370" y="1413235"/>
                <a:ext cx="1632577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</a:rPr>
                  <a:t>Get a modern PowerPoint  Presentation that is beautifully designed. I hope and I believe that this Template will your Time, Money and Reputation. Easy to change colors, photos and Text.</a:t>
                </a:r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 You can simply impress your audience and add a unique zing and appeal to your Presentations. </a:t>
                </a:r>
                <a:endPara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  <p:sp>
            <p:nvSpPr>
              <p:cNvPr id="1070" name="TextBox 1069">
                <a:extLst>
                  <a:ext uri="{FF2B5EF4-FFF2-40B4-BE49-F238E27FC236}">
                    <a16:creationId xmlns:a16="http://schemas.microsoft.com/office/drawing/2014/main" id="{993AF33A-4746-4AC8-BCDD-F473B046F81F}"/>
                  </a:ext>
                </a:extLst>
              </p:cNvPr>
              <p:cNvSpPr txBox="1"/>
              <p:nvPr/>
            </p:nvSpPr>
            <p:spPr>
              <a:xfrm>
                <a:off x="3237370" y="958300"/>
                <a:ext cx="163257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400" b="1" dirty="0">
                    <a:solidFill>
                      <a:schemeClr val="accent2"/>
                    </a:solidFill>
                  </a:rPr>
                  <a:t>Contents Title</a:t>
                </a:r>
                <a:endParaRPr lang="ko-KR" altLang="en-US" sz="1400" b="1" dirty="0">
                  <a:solidFill>
                    <a:schemeClr val="accent2"/>
                  </a:solidFill>
                </a:endParaRPr>
              </a:p>
            </p:txBody>
          </p:sp>
        </p:grpSp>
        <p:sp>
          <p:nvSpPr>
            <p:cNvPr id="1068" name="TextBox 1067">
              <a:extLst>
                <a:ext uri="{FF2B5EF4-FFF2-40B4-BE49-F238E27FC236}">
                  <a16:creationId xmlns:a16="http://schemas.microsoft.com/office/drawing/2014/main" id="{FD086966-AC97-4E46-B158-0FF30B409E32}"/>
                </a:ext>
              </a:extLst>
            </p:cNvPr>
            <p:cNvSpPr txBox="1"/>
            <p:nvPr/>
          </p:nvSpPr>
          <p:spPr>
            <a:xfrm>
              <a:off x="4927255" y="2373534"/>
              <a:ext cx="808194" cy="430887"/>
            </a:xfrm>
            <a:prstGeom prst="rect">
              <a:avLst/>
            </a:prstGeom>
            <a:noFill/>
          </p:spPr>
          <p:txBody>
            <a:bodyPr wrap="square" lIns="72000" tIns="0" rIns="72000" bIns="0" rtlCol="0" anchor="ctr">
              <a:spAutoFit/>
            </a:bodyPr>
            <a:lstStyle/>
            <a:p>
              <a:pPr algn="ctr"/>
              <a:r>
                <a:rPr lang="en-US" altLang="ko-KR" sz="2800" b="1" dirty="0">
                  <a:solidFill>
                    <a:schemeClr val="bg1"/>
                  </a:solidFill>
                </a:rPr>
                <a:t>02</a:t>
              </a:r>
              <a:endParaRPr lang="ko-KR" altLang="en-US" sz="28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071" name="Group 73">
            <a:extLst>
              <a:ext uri="{FF2B5EF4-FFF2-40B4-BE49-F238E27FC236}">
                <a16:creationId xmlns:a16="http://schemas.microsoft.com/office/drawing/2014/main" id="{CFA8D676-3E4F-45FC-A605-CDAAE30AEE43}"/>
              </a:ext>
            </a:extLst>
          </p:cNvPr>
          <p:cNvGrpSpPr/>
          <p:nvPr/>
        </p:nvGrpSpPr>
        <p:grpSpPr>
          <a:xfrm>
            <a:off x="1029202" y="1903180"/>
            <a:ext cx="2706608" cy="4118440"/>
            <a:chOff x="3052558" y="488760"/>
            <a:chExt cx="2706608" cy="4118440"/>
          </a:xfrm>
        </p:grpSpPr>
        <p:sp>
          <p:nvSpPr>
            <p:cNvPr id="1072" name="Rounded Rectangle 3">
              <a:extLst>
                <a:ext uri="{FF2B5EF4-FFF2-40B4-BE49-F238E27FC236}">
                  <a16:creationId xmlns:a16="http://schemas.microsoft.com/office/drawing/2014/main" id="{D9A94960-AEF9-4F15-B95F-594CFBC58EBD}"/>
                </a:ext>
              </a:extLst>
            </p:cNvPr>
            <p:cNvSpPr/>
            <p:nvPr/>
          </p:nvSpPr>
          <p:spPr>
            <a:xfrm>
              <a:off x="3052558" y="488760"/>
              <a:ext cx="2706608" cy="4118440"/>
            </a:xfrm>
            <a:custGeom>
              <a:avLst/>
              <a:gdLst>
                <a:gd name="connsiteX0" fmla="*/ 130869 w 1881086"/>
                <a:gd name="connsiteY0" fmla="*/ 0 h 3024336"/>
                <a:gd name="connsiteX1" fmla="*/ 1453307 w 1881086"/>
                <a:gd name="connsiteY1" fmla="*/ 0 h 3024336"/>
                <a:gd name="connsiteX2" fmla="*/ 1584176 w 1881086"/>
                <a:gd name="connsiteY2" fmla="*/ 130869 h 3024336"/>
                <a:gd name="connsiteX3" fmla="*/ 1584176 w 1881086"/>
                <a:gd name="connsiteY3" fmla="*/ 131000 h 3024336"/>
                <a:gd name="connsiteX4" fmla="*/ 1881086 w 1881086"/>
                <a:gd name="connsiteY4" fmla="*/ 1538919 h 3024336"/>
                <a:gd name="connsiteX5" fmla="*/ 1574806 w 1881086"/>
                <a:gd name="connsiteY5" fmla="*/ 2939881 h 3024336"/>
                <a:gd name="connsiteX6" fmla="*/ 1453307 w 1881086"/>
                <a:gd name="connsiteY6" fmla="*/ 3024336 h 3024336"/>
                <a:gd name="connsiteX7" fmla="*/ 130869 w 1881086"/>
                <a:gd name="connsiteY7" fmla="*/ 3024336 h 3024336"/>
                <a:gd name="connsiteX8" fmla="*/ 0 w 1881086"/>
                <a:gd name="connsiteY8" fmla="*/ 2893467 h 3024336"/>
                <a:gd name="connsiteX9" fmla="*/ 0 w 1881086"/>
                <a:gd name="connsiteY9" fmla="*/ 130869 h 3024336"/>
                <a:gd name="connsiteX10" fmla="*/ 130869 w 1881086"/>
                <a:gd name="connsiteY10" fmla="*/ 0 h 3024336"/>
                <a:gd name="connsiteX0" fmla="*/ 130869 w 2078588"/>
                <a:gd name="connsiteY0" fmla="*/ 0 h 3024336"/>
                <a:gd name="connsiteX1" fmla="*/ 1453307 w 2078588"/>
                <a:gd name="connsiteY1" fmla="*/ 0 h 3024336"/>
                <a:gd name="connsiteX2" fmla="*/ 1584176 w 2078588"/>
                <a:gd name="connsiteY2" fmla="*/ 130869 h 3024336"/>
                <a:gd name="connsiteX3" fmla="*/ 1584176 w 2078588"/>
                <a:gd name="connsiteY3" fmla="*/ 131000 h 3024336"/>
                <a:gd name="connsiteX4" fmla="*/ 2078588 w 2078588"/>
                <a:gd name="connsiteY4" fmla="*/ 1531925 h 3024336"/>
                <a:gd name="connsiteX5" fmla="*/ 1574806 w 2078588"/>
                <a:gd name="connsiteY5" fmla="*/ 2939881 h 3024336"/>
                <a:gd name="connsiteX6" fmla="*/ 1453307 w 2078588"/>
                <a:gd name="connsiteY6" fmla="*/ 3024336 h 3024336"/>
                <a:gd name="connsiteX7" fmla="*/ 130869 w 2078588"/>
                <a:gd name="connsiteY7" fmla="*/ 3024336 h 3024336"/>
                <a:gd name="connsiteX8" fmla="*/ 0 w 2078588"/>
                <a:gd name="connsiteY8" fmla="*/ 2893467 h 3024336"/>
                <a:gd name="connsiteX9" fmla="*/ 0 w 2078588"/>
                <a:gd name="connsiteY9" fmla="*/ 130869 h 3024336"/>
                <a:gd name="connsiteX10" fmla="*/ 130869 w 2078588"/>
                <a:gd name="connsiteY10" fmla="*/ 0 h 3024336"/>
                <a:gd name="connsiteX0" fmla="*/ 130869 w 2078588"/>
                <a:gd name="connsiteY0" fmla="*/ 0 h 3024336"/>
                <a:gd name="connsiteX1" fmla="*/ 1453307 w 2078588"/>
                <a:gd name="connsiteY1" fmla="*/ 0 h 3024336"/>
                <a:gd name="connsiteX2" fmla="*/ 1584176 w 2078588"/>
                <a:gd name="connsiteY2" fmla="*/ 130869 h 3024336"/>
                <a:gd name="connsiteX3" fmla="*/ 1584176 w 2078588"/>
                <a:gd name="connsiteY3" fmla="*/ 131000 h 3024336"/>
                <a:gd name="connsiteX4" fmla="*/ 2078588 w 2078588"/>
                <a:gd name="connsiteY4" fmla="*/ 1531925 h 3024336"/>
                <a:gd name="connsiteX5" fmla="*/ 1574806 w 2078588"/>
                <a:gd name="connsiteY5" fmla="*/ 2939881 h 3024336"/>
                <a:gd name="connsiteX6" fmla="*/ 1453307 w 2078588"/>
                <a:gd name="connsiteY6" fmla="*/ 3024336 h 3024336"/>
                <a:gd name="connsiteX7" fmla="*/ 130869 w 2078588"/>
                <a:gd name="connsiteY7" fmla="*/ 3024336 h 3024336"/>
                <a:gd name="connsiteX8" fmla="*/ 0 w 2078588"/>
                <a:gd name="connsiteY8" fmla="*/ 2893467 h 3024336"/>
                <a:gd name="connsiteX9" fmla="*/ 0 w 2078588"/>
                <a:gd name="connsiteY9" fmla="*/ 130869 h 3024336"/>
                <a:gd name="connsiteX10" fmla="*/ 130869 w 2078588"/>
                <a:gd name="connsiteY10" fmla="*/ 0 h 3024336"/>
                <a:gd name="connsiteX0" fmla="*/ 130869 w 2078588"/>
                <a:gd name="connsiteY0" fmla="*/ 0 h 3024336"/>
                <a:gd name="connsiteX1" fmla="*/ 1453307 w 2078588"/>
                <a:gd name="connsiteY1" fmla="*/ 0 h 3024336"/>
                <a:gd name="connsiteX2" fmla="*/ 1584176 w 2078588"/>
                <a:gd name="connsiteY2" fmla="*/ 130869 h 3024336"/>
                <a:gd name="connsiteX3" fmla="*/ 1584176 w 2078588"/>
                <a:gd name="connsiteY3" fmla="*/ 131000 h 3024336"/>
                <a:gd name="connsiteX4" fmla="*/ 2078588 w 2078588"/>
                <a:gd name="connsiteY4" fmla="*/ 1531925 h 3024336"/>
                <a:gd name="connsiteX5" fmla="*/ 1574806 w 2078588"/>
                <a:gd name="connsiteY5" fmla="*/ 2939881 h 3024336"/>
                <a:gd name="connsiteX6" fmla="*/ 1453307 w 2078588"/>
                <a:gd name="connsiteY6" fmla="*/ 3024336 h 3024336"/>
                <a:gd name="connsiteX7" fmla="*/ 130869 w 2078588"/>
                <a:gd name="connsiteY7" fmla="*/ 3024336 h 3024336"/>
                <a:gd name="connsiteX8" fmla="*/ 0 w 2078588"/>
                <a:gd name="connsiteY8" fmla="*/ 2893467 h 3024336"/>
                <a:gd name="connsiteX9" fmla="*/ 0 w 2078588"/>
                <a:gd name="connsiteY9" fmla="*/ 130869 h 3024336"/>
                <a:gd name="connsiteX10" fmla="*/ 130869 w 2078588"/>
                <a:gd name="connsiteY10" fmla="*/ 0 h 3024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078588" h="3024336">
                  <a:moveTo>
                    <a:pt x="130869" y="0"/>
                  </a:moveTo>
                  <a:lnTo>
                    <a:pt x="1453307" y="0"/>
                  </a:lnTo>
                  <a:cubicBezTo>
                    <a:pt x="1525584" y="0"/>
                    <a:pt x="1584176" y="58592"/>
                    <a:pt x="1584176" y="130869"/>
                  </a:cubicBezTo>
                  <a:lnTo>
                    <a:pt x="1584176" y="131000"/>
                  </a:lnTo>
                  <a:lnTo>
                    <a:pt x="2078588" y="1531925"/>
                  </a:lnTo>
                  <a:cubicBezTo>
                    <a:pt x="1925291" y="2033885"/>
                    <a:pt x="1742733" y="2465900"/>
                    <a:pt x="1574806" y="2939881"/>
                  </a:cubicBezTo>
                  <a:cubicBezTo>
                    <a:pt x="1556783" y="2989390"/>
                    <a:pt x="1509126" y="3024336"/>
                    <a:pt x="1453307" y="3024336"/>
                  </a:cubicBezTo>
                  <a:lnTo>
                    <a:pt x="130869" y="3024336"/>
                  </a:lnTo>
                  <a:cubicBezTo>
                    <a:pt x="58592" y="3024336"/>
                    <a:pt x="0" y="2965744"/>
                    <a:pt x="0" y="2893467"/>
                  </a:cubicBezTo>
                  <a:lnTo>
                    <a:pt x="0" y="130869"/>
                  </a:lnTo>
                  <a:cubicBezTo>
                    <a:pt x="0" y="58592"/>
                    <a:pt x="58592" y="0"/>
                    <a:pt x="130869" y="0"/>
                  </a:cubicBezTo>
                  <a:close/>
                </a:path>
              </a:pathLst>
            </a:custGeom>
            <a:solidFill>
              <a:schemeClr val="bg1"/>
            </a:solidFill>
            <a:ln w="28575">
              <a:solidFill>
                <a:schemeClr val="accent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>
                <a:solidFill>
                  <a:schemeClr val="accent1"/>
                </a:solidFill>
              </a:endParaRPr>
            </a:p>
          </p:txBody>
        </p:sp>
        <p:sp>
          <p:nvSpPr>
            <p:cNvPr id="1073" name="Diamond 75">
              <a:extLst>
                <a:ext uri="{FF2B5EF4-FFF2-40B4-BE49-F238E27FC236}">
                  <a16:creationId xmlns:a16="http://schemas.microsoft.com/office/drawing/2014/main" id="{2508B57B-01B9-478E-9E24-1658BF116F94}"/>
                </a:ext>
              </a:extLst>
            </p:cNvPr>
            <p:cNvSpPr/>
            <p:nvPr/>
          </p:nvSpPr>
          <p:spPr>
            <a:xfrm>
              <a:off x="4869947" y="1250150"/>
              <a:ext cx="889219" cy="2677657"/>
            </a:xfrm>
            <a:prstGeom prst="diamond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74" name="Group 76">
              <a:extLst>
                <a:ext uri="{FF2B5EF4-FFF2-40B4-BE49-F238E27FC236}">
                  <a16:creationId xmlns:a16="http://schemas.microsoft.com/office/drawing/2014/main" id="{D22844E5-639B-4EAD-9A3B-4E1C49E0CEE9}"/>
                </a:ext>
              </a:extLst>
            </p:cNvPr>
            <p:cNvGrpSpPr/>
            <p:nvPr/>
          </p:nvGrpSpPr>
          <p:grpSpPr>
            <a:xfrm>
              <a:off x="3237370" y="797019"/>
              <a:ext cx="1632577" cy="3501923"/>
              <a:chOff x="3237370" y="958300"/>
              <a:chExt cx="1632577" cy="3501923"/>
            </a:xfrm>
          </p:grpSpPr>
          <p:sp>
            <p:nvSpPr>
              <p:cNvPr id="1076" name="TextBox 1075">
                <a:extLst>
                  <a:ext uri="{FF2B5EF4-FFF2-40B4-BE49-F238E27FC236}">
                    <a16:creationId xmlns:a16="http://schemas.microsoft.com/office/drawing/2014/main" id="{C588EC85-0348-4A7E-838E-A442D9462CAA}"/>
                  </a:ext>
                </a:extLst>
              </p:cNvPr>
              <p:cNvSpPr txBox="1"/>
              <p:nvPr/>
            </p:nvSpPr>
            <p:spPr>
              <a:xfrm>
                <a:off x="3237370" y="1413235"/>
                <a:ext cx="1632577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</a:rPr>
                  <a:t>Get a modern PowerPoint  Presentation that is beautifully designed. I hope and I believe that this Template will your Time, Money and Reputation. Easy to change colors, photos and Text.</a:t>
                </a:r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 You can simply impress your audience and add a unique zing and appeal to your Presentations. </a:t>
                </a:r>
                <a:endPara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  <p:sp>
            <p:nvSpPr>
              <p:cNvPr id="1077" name="TextBox 1076">
                <a:extLst>
                  <a:ext uri="{FF2B5EF4-FFF2-40B4-BE49-F238E27FC236}">
                    <a16:creationId xmlns:a16="http://schemas.microsoft.com/office/drawing/2014/main" id="{5AB95303-A5DB-4D15-8620-39FCB5EC2819}"/>
                  </a:ext>
                </a:extLst>
              </p:cNvPr>
              <p:cNvSpPr txBox="1"/>
              <p:nvPr/>
            </p:nvSpPr>
            <p:spPr>
              <a:xfrm>
                <a:off x="3237370" y="958300"/>
                <a:ext cx="163257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400" b="1" dirty="0">
                    <a:solidFill>
                      <a:schemeClr val="accent1"/>
                    </a:solidFill>
                  </a:rPr>
                  <a:t>Contents Title</a:t>
                </a:r>
                <a:endParaRPr lang="ko-KR" altLang="en-US" sz="1400" b="1" dirty="0">
                  <a:solidFill>
                    <a:schemeClr val="accent1"/>
                  </a:solidFill>
                </a:endParaRPr>
              </a:p>
            </p:txBody>
          </p:sp>
        </p:grpSp>
        <p:sp>
          <p:nvSpPr>
            <p:cNvPr id="1075" name="TextBox 1074">
              <a:extLst>
                <a:ext uri="{FF2B5EF4-FFF2-40B4-BE49-F238E27FC236}">
                  <a16:creationId xmlns:a16="http://schemas.microsoft.com/office/drawing/2014/main" id="{AFCFF8BF-D824-483A-ABF0-41A01895A6BF}"/>
                </a:ext>
              </a:extLst>
            </p:cNvPr>
            <p:cNvSpPr txBox="1"/>
            <p:nvPr/>
          </p:nvSpPr>
          <p:spPr>
            <a:xfrm>
              <a:off x="4927255" y="2373534"/>
              <a:ext cx="808194" cy="430887"/>
            </a:xfrm>
            <a:prstGeom prst="rect">
              <a:avLst/>
            </a:prstGeom>
            <a:noFill/>
          </p:spPr>
          <p:txBody>
            <a:bodyPr wrap="square" lIns="72000" tIns="0" rIns="72000" bIns="0" rtlCol="0" anchor="ctr">
              <a:spAutoFit/>
            </a:bodyPr>
            <a:lstStyle/>
            <a:p>
              <a:pPr algn="ctr"/>
              <a:r>
                <a:rPr lang="en-US" altLang="ko-KR" sz="2800" b="1" dirty="0">
                  <a:solidFill>
                    <a:schemeClr val="bg1"/>
                  </a:solidFill>
                </a:rPr>
                <a:t>01</a:t>
              </a:r>
              <a:endParaRPr lang="ko-KR" altLang="en-US" sz="28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E7FB7"/>
      </a:accent1>
      <a:accent2>
        <a:srgbClr val="4BACC6"/>
      </a:accent2>
      <a:accent3>
        <a:srgbClr val="45C1A4"/>
      </a:accent3>
      <a:accent4>
        <a:srgbClr val="B9D533"/>
      </a:accent4>
      <a:accent5>
        <a:srgbClr val="8064A2"/>
      </a:accent5>
      <a:accent6>
        <a:srgbClr val="F79646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11228</TotalTime>
  <Words>240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39</cp:revision>
  <dcterms:created xsi:type="dcterms:W3CDTF">2018-02-18T19:39:47Z</dcterms:created>
  <dcterms:modified xsi:type="dcterms:W3CDTF">2022-10-27T05:54:50Z</dcterms:modified>
</cp:coreProperties>
</file>