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34" name="Rectangle 9">
            <a:extLst>
              <a:ext uri="{FF2B5EF4-FFF2-40B4-BE49-F238E27FC236}">
                <a16:creationId xmlns:a16="http://schemas.microsoft.com/office/drawing/2014/main" id="{0EBA5547-CC9C-403A-84AD-F41C6769EEE6}"/>
              </a:ext>
            </a:extLst>
          </p:cNvPr>
          <p:cNvSpPr/>
          <p:nvPr/>
        </p:nvSpPr>
        <p:spPr>
          <a:xfrm>
            <a:off x="4856692" y="3187267"/>
            <a:ext cx="2518808" cy="1631644"/>
          </a:xfrm>
          <a:custGeom>
            <a:avLst/>
            <a:gdLst/>
            <a:ahLst/>
            <a:cxnLst/>
            <a:rect l="l" t="t" r="r" b="b"/>
            <a:pathLst>
              <a:path w="3816424" h="2472220">
                <a:moveTo>
                  <a:pt x="1972064" y="0"/>
                </a:moveTo>
                <a:cubicBezTo>
                  <a:pt x="2225646" y="0"/>
                  <a:pt x="2443064" y="140235"/>
                  <a:pt x="2531016" y="340937"/>
                </a:cubicBezTo>
                <a:cubicBezTo>
                  <a:pt x="2600132" y="306460"/>
                  <a:pt x="2678169" y="288032"/>
                  <a:pt x="2760510" y="288032"/>
                </a:cubicBezTo>
                <a:cubicBezTo>
                  <a:pt x="3009887" y="288032"/>
                  <a:pt x="3219786" y="457055"/>
                  <a:pt x="3279705" y="687381"/>
                </a:cubicBezTo>
                <a:cubicBezTo>
                  <a:pt x="3582169" y="717391"/>
                  <a:pt x="3816424" y="950318"/>
                  <a:pt x="3816424" y="1232795"/>
                </a:cubicBezTo>
                <a:lnTo>
                  <a:pt x="3816055" y="1236110"/>
                </a:lnTo>
                <a:cubicBezTo>
                  <a:pt x="3816421" y="1237213"/>
                  <a:pt x="3816424" y="1238319"/>
                  <a:pt x="3816424" y="1239425"/>
                </a:cubicBezTo>
                <a:cubicBezTo>
                  <a:pt x="3816424" y="1544322"/>
                  <a:pt x="3543509" y="1791490"/>
                  <a:pt x="3206852" y="1791490"/>
                </a:cubicBezTo>
                <a:lnTo>
                  <a:pt x="3136943" y="1786289"/>
                </a:lnTo>
                <a:cubicBezTo>
                  <a:pt x="3133151" y="1787239"/>
                  <a:pt x="3129282" y="1787343"/>
                  <a:pt x="3125386" y="1787343"/>
                </a:cubicBezTo>
                <a:lnTo>
                  <a:pt x="3087511" y="1787343"/>
                </a:lnTo>
                <a:cubicBezTo>
                  <a:pt x="3038440" y="1991344"/>
                  <a:pt x="2837482" y="2143516"/>
                  <a:pt x="2597280" y="2143516"/>
                </a:cubicBezTo>
                <a:cubicBezTo>
                  <a:pt x="2532520" y="2143516"/>
                  <a:pt x="2470613" y="2132455"/>
                  <a:pt x="2414162" y="2111319"/>
                </a:cubicBezTo>
                <a:cubicBezTo>
                  <a:pt x="2330064" y="2322315"/>
                  <a:pt x="2106542" y="2472220"/>
                  <a:pt x="1844361" y="2472220"/>
                </a:cubicBezTo>
                <a:cubicBezTo>
                  <a:pt x="1529851" y="2472220"/>
                  <a:pt x="1270971" y="2256501"/>
                  <a:pt x="1241364" y="1979223"/>
                </a:cubicBezTo>
                <a:cubicBezTo>
                  <a:pt x="1233180" y="1981311"/>
                  <a:pt x="1224850" y="1981496"/>
                  <a:pt x="1216474" y="1981496"/>
                </a:cubicBezTo>
                <a:cubicBezTo>
                  <a:pt x="1047138" y="1981496"/>
                  <a:pt x="897304" y="1905869"/>
                  <a:pt x="810084" y="1787343"/>
                </a:cubicBezTo>
                <a:lnTo>
                  <a:pt x="683468" y="1787343"/>
                </a:lnTo>
                <a:lnTo>
                  <a:pt x="669303" y="1786050"/>
                </a:lnTo>
                <a:cubicBezTo>
                  <a:pt x="649856" y="1790596"/>
                  <a:pt x="629830" y="1791490"/>
                  <a:pt x="609572" y="1791490"/>
                </a:cubicBezTo>
                <a:cubicBezTo>
                  <a:pt x="272915" y="1791490"/>
                  <a:pt x="0" y="1544322"/>
                  <a:pt x="0" y="1239425"/>
                </a:cubicBezTo>
                <a:lnTo>
                  <a:pt x="369" y="1236110"/>
                </a:lnTo>
                <a:cubicBezTo>
                  <a:pt x="3" y="1235007"/>
                  <a:pt x="0" y="1233901"/>
                  <a:pt x="0" y="1232795"/>
                </a:cubicBezTo>
                <a:cubicBezTo>
                  <a:pt x="0" y="927898"/>
                  <a:pt x="272915" y="680730"/>
                  <a:pt x="609572" y="680730"/>
                </a:cubicBezTo>
                <a:lnTo>
                  <a:pt x="648332" y="683614"/>
                </a:lnTo>
                <a:cubicBezTo>
                  <a:pt x="648074" y="682757"/>
                  <a:pt x="648072" y="681899"/>
                  <a:pt x="648072" y="681040"/>
                </a:cubicBezTo>
                <a:cubicBezTo>
                  <a:pt x="648072" y="382773"/>
                  <a:pt x="889865" y="140980"/>
                  <a:pt x="1188132" y="140980"/>
                </a:cubicBezTo>
                <a:cubicBezTo>
                  <a:pt x="1296209" y="140980"/>
                  <a:pt x="1396871" y="172727"/>
                  <a:pt x="1480802" y="228175"/>
                </a:cubicBezTo>
                <a:cubicBezTo>
                  <a:pt x="1589955" y="89512"/>
                  <a:pt x="1769468" y="0"/>
                  <a:pt x="1972064" y="0"/>
                </a:cubicBezTo>
                <a:close/>
              </a:path>
            </a:pathLst>
          </a:custGeom>
          <a:noFill/>
          <a:ln w="76200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35" name="Group 4">
            <a:extLst>
              <a:ext uri="{FF2B5EF4-FFF2-40B4-BE49-F238E27FC236}">
                <a16:creationId xmlns:a16="http://schemas.microsoft.com/office/drawing/2014/main" id="{F28985A1-3870-4758-B8B6-997A242E51E5}"/>
              </a:ext>
            </a:extLst>
          </p:cNvPr>
          <p:cNvGrpSpPr/>
          <p:nvPr/>
        </p:nvGrpSpPr>
        <p:grpSpPr>
          <a:xfrm rot="-3060000">
            <a:off x="4585875" y="3195513"/>
            <a:ext cx="120077" cy="443661"/>
            <a:chOff x="1408027" y="3329887"/>
            <a:chExt cx="155342" cy="573958"/>
          </a:xfrm>
          <a:solidFill>
            <a:schemeClr val="accent2"/>
          </a:solidFill>
        </p:grpSpPr>
        <p:sp>
          <p:nvSpPr>
            <p:cNvPr id="836" name="Oval 5">
              <a:extLst>
                <a:ext uri="{FF2B5EF4-FFF2-40B4-BE49-F238E27FC236}">
                  <a16:creationId xmlns:a16="http://schemas.microsoft.com/office/drawing/2014/main" id="{78C4BCE5-4A37-4633-95AD-67C2EA123FDA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37" name="Oval 6">
              <a:extLst>
                <a:ext uri="{FF2B5EF4-FFF2-40B4-BE49-F238E27FC236}">
                  <a16:creationId xmlns:a16="http://schemas.microsoft.com/office/drawing/2014/main" id="{1D11D9EB-A77A-4E81-9C5D-38997A56CE16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38" name="Oval 7">
              <a:extLst>
                <a:ext uri="{FF2B5EF4-FFF2-40B4-BE49-F238E27FC236}">
                  <a16:creationId xmlns:a16="http://schemas.microsoft.com/office/drawing/2014/main" id="{DB9848A4-EED7-45D4-B12E-3B64E0701032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39" name="Group 8">
            <a:extLst>
              <a:ext uri="{FF2B5EF4-FFF2-40B4-BE49-F238E27FC236}">
                <a16:creationId xmlns:a16="http://schemas.microsoft.com/office/drawing/2014/main" id="{F097C3AF-3779-4526-A4AE-F7C4C0801F13}"/>
              </a:ext>
            </a:extLst>
          </p:cNvPr>
          <p:cNvGrpSpPr/>
          <p:nvPr/>
        </p:nvGrpSpPr>
        <p:grpSpPr>
          <a:xfrm rot="3060000" flipH="1">
            <a:off x="7257577" y="3100731"/>
            <a:ext cx="120077" cy="443661"/>
            <a:chOff x="1408027" y="3329887"/>
            <a:chExt cx="155342" cy="573958"/>
          </a:xfrm>
          <a:solidFill>
            <a:schemeClr val="accent4"/>
          </a:solidFill>
        </p:grpSpPr>
        <p:sp>
          <p:nvSpPr>
            <p:cNvPr id="840" name="Oval 9">
              <a:extLst>
                <a:ext uri="{FF2B5EF4-FFF2-40B4-BE49-F238E27FC236}">
                  <a16:creationId xmlns:a16="http://schemas.microsoft.com/office/drawing/2014/main" id="{0AAF5C30-888B-4899-AAA3-489C8AA59A2E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1" name="Oval 10">
              <a:extLst>
                <a:ext uri="{FF2B5EF4-FFF2-40B4-BE49-F238E27FC236}">
                  <a16:creationId xmlns:a16="http://schemas.microsoft.com/office/drawing/2014/main" id="{65731545-2E2F-427F-98E6-5C1AFD86AA27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2" name="Oval 11">
              <a:extLst>
                <a:ext uri="{FF2B5EF4-FFF2-40B4-BE49-F238E27FC236}">
                  <a16:creationId xmlns:a16="http://schemas.microsoft.com/office/drawing/2014/main" id="{6B6406FC-5FA6-437B-9A9D-AB950BEB297E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43" name="Group 12">
            <a:extLst>
              <a:ext uri="{FF2B5EF4-FFF2-40B4-BE49-F238E27FC236}">
                <a16:creationId xmlns:a16="http://schemas.microsoft.com/office/drawing/2014/main" id="{43E6BF77-2B50-4B90-BAED-8335E6628912}"/>
              </a:ext>
            </a:extLst>
          </p:cNvPr>
          <p:cNvGrpSpPr/>
          <p:nvPr/>
        </p:nvGrpSpPr>
        <p:grpSpPr>
          <a:xfrm flipH="1">
            <a:off x="6035098" y="2693532"/>
            <a:ext cx="120077" cy="443661"/>
            <a:chOff x="1408027" y="3329887"/>
            <a:chExt cx="155342" cy="573958"/>
          </a:xfrm>
          <a:solidFill>
            <a:schemeClr val="accent3"/>
          </a:solidFill>
        </p:grpSpPr>
        <p:sp>
          <p:nvSpPr>
            <p:cNvPr id="844" name="Oval 13">
              <a:extLst>
                <a:ext uri="{FF2B5EF4-FFF2-40B4-BE49-F238E27FC236}">
                  <a16:creationId xmlns:a16="http://schemas.microsoft.com/office/drawing/2014/main" id="{E732FB6E-38CE-4310-B941-CCCE8FE028DD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5" name="Oval 14">
              <a:extLst>
                <a:ext uri="{FF2B5EF4-FFF2-40B4-BE49-F238E27FC236}">
                  <a16:creationId xmlns:a16="http://schemas.microsoft.com/office/drawing/2014/main" id="{AFFC9279-9688-4D4A-B06C-BABF338D58D6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6" name="Oval 15">
              <a:extLst>
                <a:ext uri="{FF2B5EF4-FFF2-40B4-BE49-F238E27FC236}">
                  <a16:creationId xmlns:a16="http://schemas.microsoft.com/office/drawing/2014/main" id="{8FE7EDAB-A199-4DD7-979D-876D3C99988D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47" name="Group 16">
            <a:extLst>
              <a:ext uri="{FF2B5EF4-FFF2-40B4-BE49-F238E27FC236}">
                <a16:creationId xmlns:a16="http://schemas.microsoft.com/office/drawing/2014/main" id="{8939EF3C-1C39-47C1-9077-4C24B153E190}"/>
              </a:ext>
            </a:extLst>
          </p:cNvPr>
          <p:cNvGrpSpPr/>
          <p:nvPr/>
        </p:nvGrpSpPr>
        <p:grpSpPr>
          <a:xfrm rot="2880000">
            <a:off x="4536439" y="4280255"/>
            <a:ext cx="120077" cy="443661"/>
            <a:chOff x="1408027" y="3329887"/>
            <a:chExt cx="155342" cy="573958"/>
          </a:xfrm>
          <a:solidFill>
            <a:schemeClr val="accent4"/>
          </a:solidFill>
        </p:grpSpPr>
        <p:sp>
          <p:nvSpPr>
            <p:cNvPr id="848" name="Oval 17">
              <a:extLst>
                <a:ext uri="{FF2B5EF4-FFF2-40B4-BE49-F238E27FC236}">
                  <a16:creationId xmlns:a16="http://schemas.microsoft.com/office/drawing/2014/main" id="{3DDB0343-6FEF-4E59-9F23-2AC6C01A45E1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9" name="Oval 18">
              <a:extLst>
                <a:ext uri="{FF2B5EF4-FFF2-40B4-BE49-F238E27FC236}">
                  <a16:creationId xmlns:a16="http://schemas.microsoft.com/office/drawing/2014/main" id="{49B00EA9-3151-4FF3-BA86-D181D8144822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0" name="Oval 19">
              <a:extLst>
                <a:ext uri="{FF2B5EF4-FFF2-40B4-BE49-F238E27FC236}">
                  <a16:creationId xmlns:a16="http://schemas.microsoft.com/office/drawing/2014/main" id="{09D726BA-DA59-4140-8973-AAC1C7179ADC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51" name="Group 20">
            <a:extLst>
              <a:ext uri="{FF2B5EF4-FFF2-40B4-BE49-F238E27FC236}">
                <a16:creationId xmlns:a16="http://schemas.microsoft.com/office/drawing/2014/main" id="{7E9C7033-B759-4736-9ED5-B70C13E597CB}"/>
              </a:ext>
            </a:extLst>
          </p:cNvPr>
          <p:cNvGrpSpPr/>
          <p:nvPr/>
        </p:nvGrpSpPr>
        <p:grpSpPr>
          <a:xfrm rot="18720000" flipH="1">
            <a:off x="7630115" y="4220388"/>
            <a:ext cx="120077" cy="443661"/>
            <a:chOff x="1408027" y="3329887"/>
            <a:chExt cx="155342" cy="573958"/>
          </a:xfrm>
          <a:solidFill>
            <a:schemeClr val="accent1"/>
          </a:solidFill>
        </p:grpSpPr>
        <p:sp>
          <p:nvSpPr>
            <p:cNvPr id="852" name="Oval 21">
              <a:extLst>
                <a:ext uri="{FF2B5EF4-FFF2-40B4-BE49-F238E27FC236}">
                  <a16:creationId xmlns:a16="http://schemas.microsoft.com/office/drawing/2014/main" id="{2A24B3DE-30A2-46DB-88C4-2B1266CED938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3" name="Oval 22">
              <a:extLst>
                <a:ext uri="{FF2B5EF4-FFF2-40B4-BE49-F238E27FC236}">
                  <a16:creationId xmlns:a16="http://schemas.microsoft.com/office/drawing/2014/main" id="{AABA83AE-3202-46B6-80B2-C7A1B2C345E8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4" name="Oval 23">
              <a:extLst>
                <a:ext uri="{FF2B5EF4-FFF2-40B4-BE49-F238E27FC236}">
                  <a16:creationId xmlns:a16="http://schemas.microsoft.com/office/drawing/2014/main" id="{608F3CA3-4BEF-4956-BEC2-40E6CC4C4487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55" name="Group 24">
            <a:extLst>
              <a:ext uri="{FF2B5EF4-FFF2-40B4-BE49-F238E27FC236}">
                <a16:creationId xmlns:a16="http://schemas.microsoft.com/office/drawing/2014/main" id="{0268C257-AA04-47D7-928F-E4C8830BB3EF}"/>
              </a:ext>
            </a:extLst>
          </p:cNvPr>
          <p:cNvGrpSpPr/>
          <p:nvPr/>
        </p:nvGrpSpPr>
        <p:grpSpPr>
          <a:xfrm rot="1380000">
            <a:off x="5383628" y="4562369"/>
            <a:ext cx="120077" cy="443661"/>
            <a:chOff x="1408027" y="3329887"/>
            <a:chExt cx="155342" cy="573958"/>
          </a:xfrm>
          <a:solidFill>
            <a:schemeClr val="accent3"/>
          </a:solidFill>
        </p:grpSpPr>
        <p:sp>
          <p:nvSpPr>
            <p:cNvPr id="856" name="Oval 25">
              <a:extLst>
                <a:ext uri="{FF2B5EF4-FFF2-40B4-BE49-F238E27FC236}">
                  <a16:creationId xmlns:a16="http://schemas.microsoft.com/office/drawing/2014/main" id="{ABB458A0-8195-4300-97AC-7B0FDEE5401D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7" name="Oval 26">
              <a:extLst>
                <a:ext uri="{FF2B5EF4-FFF2-40B4-BE49-F238E27FC236}">
                  <a16:creationId xmlns:a16="http://schemas.microsoft.com/office/drawing/2014/main" id="{159E0D46-87EC-4124-89BE-5218F6AC08BA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8" name="Oval 27">
              <a:extLst>
                <a:ext uri="{FF2B5EF4-FFF2-40B4-BE49-F238E27FC236}">
                  <a16:creationId xmlns:a16="http://schemas.microsoft.com/office/drawing/2014/main" id="{63C7062C-5221-4511-B4E1-C8C622A252DA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59" name="Group 28">
            <a:extLst>
              <a:ext uri="{FF2B5EF4-FFF2-40B4-BE49-F238E27FC236}">
                <a16:creationId xmlns:a16="http://schemas.microsoft.com/office/drawing/2014/main" id="{A3423CF0-4B1D-47DB-90A0-B331C2CA5613}"/>
              </a:ext>
            </a:extLst>
          </p:cNvPr>
          <p:cNvGrpSpPr/>
          <p:nvPr/>
        </p:nvGrpSpPr>
        <p:grpSpPr>
          <a:xfrm rot="19920000" flipH="1">
            <a:off x="6605919" y="4642707"/>
            <a:ext cx="120077" cy="443661"/>
            <a:chOff x="1408027" y="3329887"/>
            <a:chExt cx="155350" cy="573958"/>
          </a:xfrm>
          <a:solidFill>
            <a:schemeClr val="accent2"/>
          </a:solidFill>
        </p:grpSpPr>
        <p:sp>
          <p:nvSpPr>
            <p:cNvPr id="860" name="Oval 29">
              <a:extLst>
                <a:ext uri="{FF2B5EF4-FFF2-40B4-BE49-F238E27FC236}">
                  <a16:creationId xmlns:a16="http://schemas.microsoft.com/office/drawing/2014/main" id="{8BA7DCEC-A281-478D-9FCD-B5B0BD5A5974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1" name="Oval 30">
              <a:extLst>
                <a:ext uri="{FF2B5EF4-FFF2-40B4-BE49-F238E27FC236}">
                  <a16:creationId xmlns:a16="http://schemas.microsoft.com/office/drawing/2014/main" id="{C9521C08-63F1-45F6-89DD-1BFB5C3506D2}"/>
                </a:ext>
              </a:extLst>
            </p:cNvPr>
            <p:cNvSpPr/>
            <p:nvPr/>
          </p:nvSpPr>
          <p:spPr>
            <a:xfrm>
              <a:off x="1408034" y="3539195"/>
              <a:ext cx="155343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2" name="Oval 31">
              <a:extLst>
                <a:ext uri="{FF2B5EF4-FFF2-40B4-BE49-F238E27FC236}">
                  <a16:creationId xmlns:a16="http://schemas.microsoft.com/office/drawing/2014/main" id="{00A09CBF-8491-4F2F-BA48-74451AF172A8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863" name="TextBox 862">
            <a:extLst>
              <a:ext uri="{FF2B5EF4-FFF2-40B4-BE49-F238E27FC236}">
                <a16:creationId xmlns:a16="http://schemas.microsoft.com/office/drawing/2014/main" id="{07060D6E-287F-4BA0-B776-A371D71B52E6}"/>
              </a:ext>
            </a:extLst>
          </p:cNvPr>
          <p:cNvSpPr txBox="1"/>
          <p:nvPr/>
        </p:nvSpPr>
        <p:spPr>
          <a:xfrm>
            <a:off x="8420352" y="2658827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64" name="TextBox 863">
            <a:extLst>
              <a:ext uri="{FF2B5EF4-FFF2-40B4-BE49-F238E27FC236}">
                <a16:creationId xmlns:a16="http://schemas.microsoft.com/office/drawing/2014/main" id="{854BF5FE-E884-485B-B84A-F25A4E1FF5FE}"/>
              </a:ext>
            </a:extLst>
          </p:cNvPr>
          <p:cNvSpPr txBox="1"/>
          <p:nvPr/>
        </p:nvSpPr>
        <p:spPr>
          <a:xfrm>
            <a:off x="2118816" y="2760579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65" name="TextBox 864">
            <a:extLst>
              <a:ext uri="{FF2B5EF4-FFF2-40B4-BE49-F238E27FC236}">
                <a16:creationId xmlns:a16="http://schemas.microsoft.com/office/drawing/2014/main" id="{E8C0DC76-901F-45E1-9368-2E5325D8E28A}"/>
              </a:ext>
            </a:extLst>
          </p:cNvPr>
          <p:cNvSpPr txBox="1"/>
          <p:nvPr/>
        </p:nvSpPr>
        <p:spPr>
          <a:xfrm>
            <a:off x="2552810" y="5861549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66" name="TextBox 865">
            <a:extLst>
              <a:ext uri="{FF2B5EF4-FFF2-40B4-BE49-F238E27FC236}">
                <a16:creationId xmlns:a16="http://schemas.microsoft.com/office/drawing/2014/main" id="{A80CFD4E-9E52-45ED-9FA1-76EE97DDC98A}"/>
              </a:ext>
            </a:extLst>
          </p:cNvPr>
          <p:cNvSpPr txBox="1"/>
          <p:nvPr/>
        </p:nvSpPr>
        <p:spPr>
          <a:xfrm>
            <a:off x="4439072" y="5861549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67" name="TextBox 866">
            <a:extLst>
              <a:ext uri="{FF2B5EF4-FFF2-40B4-BE49-F238E27FC236}">
                <a16:creationId xmlns:a16="http://schemas.microsoft.com/office/drawing/2014/main" id="{638F5436-B4E4-40CB-987B-1E29B9DBDAC1}"/>
              </a:ext>
            </a:extLst>
          </p:cNvPr>
          <p:cNvSpPr txBox="1"/>
          <p:nvPr/>
        </p:nvSpPr>
        <p:spPr>
          <a:xfrm>
            <a:off x="6325336" y="5861549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68" name="TextBox 867">
            <a:extLst>
              <a:ext uri="{FF2B5EF4-FFF2-40B4-BE49-F238E27FC236}">
                <a16:creationId xmlns:a16="http://schemas.microsoft.com/office/drawing/2014/main" id="{77800888-0775-4226-82AC-7AA02A06B42F}"/>
              </a:ext>
            </a:extLst>
          </p:cNvPr>
          <p:cNvSpPr txBox="1"/>
          <p:nvPr/>
        </p:nvSpPr>
        <p:spPr>
          <a:xfrm>
            <a:off x="8211598" y="5861549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69" name="TextBox 868">
            <a:extLst>
              <a:ext uri="{FF2B5EF4-FFF2-40B4-BE49-F238E27FC236}">
                <a16:creationId xmlns:a16="http://schemas.microsoft.com/office/drawing/2014/main" id="{0A9D4B6E-C6EC-4C8E-8EC1-D592126AE129}"/>
              </a:ext>
            </a:extLst>
          </p:cNvPr>
          <p:cNvSpPr txBox="1"/>
          <p:nvPr/>
        </p:nvSpPr>
        <p:spPr>
          <a:xfrm>
            <a:off x="8195499" y="3406589"/>
            <a:ext cx="320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70" name="TextBox 869">
            <a:extLst>
              <a:ext uri="{FF2B5EF4-FFF2-40B4-BE49-F238E27FC236}">
                <a16:creationId xmlns:a16="http://schemas.microsoft.com/office/drawing/2014/main" id="{9A2AAC7E-0604-41B3-BDB6-6053E8B71997}"/>
              </a:ext>
            </a:extLst>
          </p:cNvPr>
          <p:cNvSpPr txBox="1"/>
          <p:nvPr/>
        </p:nvSpPr>
        <p:spPr>
          <a:xfrm>
            <a:off x="870752" y="3406589"/>
            <a:ext cx="320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71" name="Group 41">
            <a:extLst>
              <a:ext uri="{FF2B5EF4-FFF2-40B4-BE49-F238E27FC236}">
                <a16:creationId xmlns:a16="http://schemas.microsoft.com/office/drawing/2014/main" id="{23D2A5A4-CD44-48C3-AB02-DE3B1B56937E}"/>
              </a:ext>
            </a:extLst>
          </p:cNvPr>
          <p:cNvGrpSpPr/>
          <p:nvPr/>
        </p:nvGrpSpPr>
        <p:grpSpPr>
          <a:xfrm>
            <a:off x="5510327" y="3687635"/>
            <a:ext cx="1289696" cy="599714"/>
            <a:chOff x="7729280" y="2195997"/>
            <a:chExt cx="2143740" cy="996849"/>
          </a:xfrm>
          <a:solidFill>
            <a:schemeClr val="accent6"/>
          </a:solidFill>
        </p:grpSpPr>
        <p:sp>
          <p:nvSpPr>
            <p:cNvPr id="872" name="Freeform: Shape 42">
              <a:extLst>
                <a:ext uri="{FF2B5EF4-FFF2-40B4-BE49-F238E27FC236}">
                  <a16:creationId xmlns:a16="http://schemas.microsoft.com/office/drawing/2014/main" id="{217B4D71-E6AF-4924-8F4D-BA25AC8020A1}"/>
                </a:ext>
              </a:extLst>
            </p:cNvPr>
            <p:cNvSpPr/>
            <p:nvPr/>
          </p:nvSpPr>
          <p:spPr>
            <a:xfrm>
              <a:off x="7729280" y="2195997"/>
              <a:ext cx="2143740" cy="996849"/>
            </a:xfrm>
            <a:custGeom>
              <a:avLst/>
              <a:gdLst/>
              <a:ahLst/>
              <a:cxnLst/>
              <a:rect l="l" t="t" r="r" b="b"/>
              <a:pathLst>
                <a:path w="1862733" h="866179">
                  <a:moveTo>
                    <a:pt x="794147" y="204787"/>
                  </a:moveTo>
                  <a:cubicBezTo>
                    <a:pt x="745605" y="204787"/>
                    <a:pt x="701637" y="218416"/>
                    <a:pt x="662244" y="245673"/>
                  </a:cubicBezTo>
                  <a:cubicBezTo>
                    <a:pt x="622851" y="272930"/>
                    <a:pt x="594798" y="309240"/>
                    <a:pt x="578086" y="354601"/>
                  </a:cubicBezTo>
                  <a:cubicBezTo>
                    <a:pt x="568536" y="380467"/>
                    <a:pt x="563761" y="406729"/>
                    <a:pt x="563761" y="433387"/>
                  </a:cubicBezTo>
                  <a:cubicBezTo>
                    <a:pt x="563761" y="488299"/>
                    <a:pt x="582064" y="537440"/>
                    <a:pt x="618670" y="580811"/>
                  </a:cubicBezTo>
                  <a:cubicBezTo>
                    <a:pt x="664031" y="634532"/>
                    <a:pt x="722524" y="661392"/>
                    <a:pt x="794147" y="661392"/>
                  </a:cubicBezTo>
                  <a:cubicBezTo>
                    <a:pt x="865771" y="661392"/>
                    <a:pt x="924462" y="634733"/>
                    <a:pt x="970220" y="581415"/>
                  </a:cubicBezTo>
                  <a:cubicBezTo>
                    <a:pt x="1006826" y="538838"/>
                    <a:pt x="1025128" y="489496"/>
                    <a:pt x="1025128" y="433387"/>
                  </a:cubicBezTo>
                  <a:cubicBezTo>
                    <a:pt x="1025128" y="376088"/>
                    <a:pt x="1006826" y="326547"/>
                    <a:pt x="970220" y="284764"/>
                  </a:cubicBezTo>
                  <a:cubicBezTo>
                    <a:pt x="923265" y="231446"/>
                    <a:pt x="864574" y="204787"/>
                    <a:pt x="794147" y="204787"/>
                  </a:cubicBezTo>
                  <a:close/>
                  <a:moveTo>
                    <a:pt x="1304330" y="24408"/>
                  </a:moveTo>
                  <a:lnTo>
                    <a:pt x="1862733" y="24408"/>
                  </a:lnTo>
                  <a:lnTo>
                    <a:pt x="1862733" y="200620"/>
                  </a:lnTo>
                  <a:lnTo>
                    <a:pt x="1687711" y="200620"/>
                  </a:lnTo>
                  <a:lnTo>
                    <a:pt x="1687711" y="837009"/>
                  </a:lnTo>
                  <a:lnTo>
                    <a:pt x="1476375" y="837009"/>
                  </a:lnTo>
                  <a:lnTo>
                    <a:pt x="1476375" y="200620"/>
                  </a:lnTo>
                  <a:lnTo>
                    <a:pt x="1304330" y="200620"/>
                  </a:lnTo>
                  <a:close/>
                  <a:moveTo>
                    <a:pt x="0" y="24408"/>
                  </a:moveTo>
                  <a:lnTo>
                    <a:pt x="211336" y="24408"/>
                  </a:lnTo>
                  <a:lnTo>
                    <a:pt x="211336" y="837009"/>
                  </a:lnTo>
                  <a:lnTo>
                    <a:pt x="0" y="837009"/>
                  </a:lnTo>
                  <a:close/>
                  <a:moveTo>
                    <a:pt x="794147" y="0"/>
                  </a:moveTo>
                  <a:cubicBezTo>
                    <a:pt x="937022" y="0"/>
                    <a:pt x="1050330" y="47426"/>
                    <a:pt x="1134071" y="142280"/>
                  </a:cubicBezTo>
                  <a:cubicBezTo>
                    <a:pt x="1207493" y="225623"/>
                    <a:pt x="1244204" y="322659"/>
                    <a:pt x="1244204" y="433387"/>
                  </a:cubicBezTo>
                  <a:cubicBezTo>
                    <a:pt x="1244204" y="543719"/>
                    <a:pt x="1207493" y="640556"/>
                    <a:pt x="1134071" y="723900"/>
                  </a:cubicBezTo>
                  <a:cubicBezTo>
                    <a:pt x="1050330" y="818753"/>
                    <a:pt x="937022" y="866179"/>
                    <a:pt x="794147" y="866179"/>
                  </a:cubicBezTo>
                  <a:cubicBezTo>
                    <a:pt x="651669" y="866179"/>
                    <a:pt x="538560" y="818753"/>
                    <a:pt x="454819" y="723900"/>
                  </a:cubicBezTo>
                  <a:cubicBezTo>
                    <a:pt x="381397" y="640556"/>
                    <a:pt x="344686" y="543719"/>
                    <a:pt x="344686" y="433387"/>
                  </a:cubicBezTo>
                  <a:cubicBezTo>
                    <a:pt x="344686" y="382984"/>
                    <a:pt x="354608" y="331291"/>
                    <a:pt x="374452" y="278308"/>
                  </a:cubicBezTo>
                  <a:cubicBezTo>
                    <a:pt x="394296" y="225326"/>
                    <a:pt x="420886" y="179983"/>
                    <a:pt x="454224" y="142280"/>
                  </a:cubicBezTo>
                  <a:cubicBezTo>
                    <a:pt x="537964" y="47426"/>
                    <a:pt x="651272" y="0"/>
                    <a:pt x="79414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3" name="Freeform: Shape 43">
              <a:extLst>
                <a:ext uri="{FF2B5EF4-FFF2-40B4-BE49-F238E27FC236}">
                  <a16:creationId xmlns:a16="http://schemas.microsoft.com/office/drawing/2014/main" id="{BB5A83CD-E25C-495E-BBEA-D6A8E5F8C01F}"/>
                </a:ext>
              </a:extLst>
            </p:cNvPr>
            <p:cNvSpPr/>
            <p:nvPr/>
          </p:nvSpPr>
          <p:spPr>
            <a:xfrm>
              <a:off x="8421007" y="2543552"/>
              <a:ext cx="443936" cy="326800"/>
            </a:xfrm>
            <a:custGeom>
              <a:avLst/>
              <a:gdLst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788485 w 3738080"/>
                <a:gd name="connsiteY5" fmla="*/ 1841061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2624294 w 3738080"/>
                <a:gd name="connsiteY5" fmla="*/ 1992174 h 2751770"/>
                <a:gd name="connsiteX6" fmla="*/ 2632248 w 3738080"/>
                <a:gd name="connsiteY6" fmla="*/ 1992174 h 2751770"/>
                <a:gd name="connsiteX7" fmla="*/ 2624294 w 3738080"/>
                <a:gd name="connsiteY7" fmla="*/ 1992174 h 2751770"/>
                <a:gd name="connsiteX8" fmla="*/ 1858846 w 3738080"/>
                <a:gd name="connsiteY8" fmla="*/ 1306247 h 2751770"/>
                <a:gd name="connsiteX9" fmla="*/ 2645621 w 3738080"/>
                <a:gd name="connsiteY9" fmla="*/ 1504218 h 2751770"/>
                <a:gd name="connsiteX10" fmla="*/ 2795575 w 3738080"/>
                <a:gd name="connsiteY10" fmla="*/ 1757331 h 2751770"/>
                <a:gd name="connsiteX11" fmla="*/ 2539052 w 3738080"/>
                <a:gd name="connsiteY11" fmla="*/ 1841672 h 2751770"/>
                <a:gd name="connsiteX12" fmla="*/ 1353947 w 3738080"/>
                <a:gd name="connsiteY12" fmla="*/ 1778974 h 2751770"/>
                <a:gd name="connsiteX13" fmla="*/ 982333 w 3738080"/>
                <a:gd name="connsiteY13" fmla="*/ 1780833 h 2751770"/>
                <a:gd name="connsiteX14" fmla="*/ 966756 w 3738080"/>
                <a:gd name="connsiteY14" fmla="*/ 1667407 h 2751770"/>
                <a:gd name="connsiteX15" fmla="*/ 1217540 w 3738080"/>
                <a:gd name="connsiteY15" fmla="*/ 1445700 h 2751770"/>
                <a:gd name="connsiteX16" fmla="*/ 1858846 w 3738080"/>
                <a:gd name="connsiteY16" fmla="*/ 1306247 h 2751770"/>
                <a:gd name="connsiteX17" fmla="*/ 1828129 w 3738080"/>
                <a:gd name="connsiteY17" fmla="*/ 650059 h 2751770"/>
                <a:gd name="connsiteX18" fmla="*/ 3108200 w 3738080"/>
                <a:gd name="connsiteY18" fmla="*/ 1008980 h 2751770"/>
                <a:gd name="connsiteX19" fmla="*/ 3258155 w 3738080"/>
                <a:gd name="connsiteY19" fmla="*/ 1319033 h 2751770"/>
                <a:gd name="connsiteX20" fmla="*/ 2937692 w 3738080"/>
                <a:gd name="connsiteY20" fmla="*/ 1304637 h 2751770"/>
                <a:gd name="connsiteX21" fmla="*/ 763561 w 3738080"/>
                <a:gd name="connsiteY21" fmla="*/ 1325535 h 2751770"/>
                <a:gd name="connsiteX22" fmla="*/ 464412 w 3738080"/>
                <a:gd name="connsiteY22" fmla="*/ 1278813 h 2751770"/>
                <a:gd name="connsiteX23" fmla="*/ 450482 w 3738080"/>
                <a:gd name="connsiteY23" fmla="*/ 1202928 h 2751770"/>
                <a:gd name="connsiteX24" fmla="*/ 622892 w 3738080"/>
                <a:gd name="connsiteY24" fmla="*/ 1008979 h 2751770"/>
                <a:gd name="connsiteX25" fmla="*/ 1828129 w 3738080"/>
                <a:gd name="connsiteY25" fmla="*/ 650059 h 2751770"/>
                <a:gd name="connsiteX26" fmla="*/ 1764313 w 3738080"/>
                <a:gd name="connsiteY26" fmla="*/ 591 h 2751770"/>
                <a:gd name="connsiteX27" fmla="*/ 3559697 w 3738080"/>
                <a:gd name="connsiteY27" fmla="*/ 547180 h 2751770"/>
                <a:gd name="connsiteX28" fmla="*/ 3709650 w 3738080"/>
                <a:gd name="connsiteY28" fmla="*/ 882310 h 2751770"/>
                <a:gd name="connsiteX29" fmla="*/ 3367875 w 3738080"/>
                <a:gd name="connsiteY29" fmla="*/ 834477 h 2751770"/>
                <a:gd name="connsiteX30" fmla="*/ 318417 w 3738080"/>
                <a:gd name="connsiteY30" fmla="*/ 884635 h 2751770"/>
                <a:gd name="connsiteX31" fmla="*/ 19267 w 3738080"/>
                <a:gd name="connsiteY31" fmla="*/ 846272 h 2751770"/>
                <a:gd name="connsiteX32" fmla="*/ 275 w 3738080"/>
                <a:gd name="connsiteY32" fmla="*/ 760137 h 2751770"/>
                <a:gd name="connsiteX33" fmla="*/ 173484 w 3738080"/>
                <a:gd name="connsiteY33" fmla="*/ 547180 h 2751770"/>
                <a:gd name="connsiteX34" fmla="*/ 1764313 w 3738080"/>
                <a:gd name="connsiteY34" fmla="*/ 591 h 2751770"/>
                <a:gd name="connsiteX0" fmla="*/ 1869041 w 3738080"/>
                <a:gd name="connsiteY0" fmla="*/ 1997576 h 2751770"/>
                <a:gd name="connsiteX1" fmla="*/ 2246138 w 3738080"/>
                <a:gd name="connsiteY1" fmla="*/ 2374673 h 2751770"/>
                <a:gd name="connsiteX2" fmla="*/ 1869041 w 3738080"/>
                <a:gd name="connsiteY2" fmla="*/ 2751770 h 2751770"/>
                <a:gd name="connsiteX3" fmla="*/ 1491944 w 3738080"/>
                <a:gd name="connsiteY3" fmla="*/ 2374673 h 2751770"/>
                <a:gd name="connsiteX4" fmla="*/ 1869041 w 3738080"/>
                <a:gd name="connsiteY4" fmla="*/ 1997576 h 2751770"/>
                <a:gd name="connsiteX5" fmla="*/ 1858846 w 3738080"/>
                <a:gd name="connsiteY5" fmla="*/ 1306247 h 2751770"/>
                <a:gd name="connsiteX6" fmla="*/ 2645621 w 3738080"/>
                <a:gd name="connsiteY6" fmla="*/ 1504218 h 2751770"/>
                <a:gd name="connsiteX7" fmla="*/ 2795575 w 3738080"/>
                <a:gd name="connsiteY7" fmla="*/ 1757331 h 2751770"/>
                <a:gd name="connsiteX8" fmla="*/ 2539052 w 3738080"/>
                <a:gd name="connsiteY8" fmla="*/ 1841672 h 2751770"/>
                <a:gd name="connsiteX9" fmla="*/ 1353947 w 3738080"/>
                <a:gd name="connsiteY9" fmla="*/ 1778974 h 2751770"/>
                <a:gd name="connsiteX10" fmla="*/ 982333 w 3738080"/>
                <a:gd name="connsiteY10" fmla="*/ 1780833 h 2751770"/>
                <a:gd name="connsiteX11" fmla="*/ 966756 w 3738080"/>
                <a:gd name="connsiteY11" fmla="*/ 1667407 h 2751770"/>
                <a:gd name="connsiteX12" fmla="*/ 1217540 w 3738080"/>
                <a:gd name="connsiteY12" fmla="*/ 1445700 h 2751770"/>
                <a:gd name="connsiteX13" fmla="*/ 1858846 w 3738080"/>
                <a:gd name="connsiteY13" fmla="*/ 1306247 h 2751770"/>
                <a:gd name="connsiteX14" fmla="*/ 1828129 w 3738080"/>
                <a:gd name="connsiteY14" fmla="*/ 650059 h 2751770"/>
                <a:gd name="connsiteX15" fmla="*/ 3108200 w 3738080"/>
                <a:gd name="connsiteY15" fmla="*/ 1008980 h 2751770"/>
                <a:gd name="connsiteX16" fmla="*/ 3258155 w 3738080"/>
                <a:gd name="connsiteY16" fmla="*/ 1319033 h 2751770"/>
                <a:gd name="connsiteX17" fmla="*/ 2937692 w 3738080"/>
                <a:gd name="connsiteY17" fmla="*/ 1304637 h 2751770"/>
                <a:gd name="connsiteX18" fmla="*/ 763561 w 3738080"/>
                <a:gd name="connsiteY18" fmla="*/ 1325535 h 2751770"/>
                <a:gd name="connsiteX19" fmla="*/ 464412 w 3738080"/>
                <a:gd name="connsiteY19" fmla="*/ 1278813 h 2751770"/>
                <a:gd name="connsiteX20" fmla="*/ 450482 w 3738080"/>
                <a:gd name="connsiteY20" fmla="*/ 1202928 h 2751770"/>
                <a:gd name="connsiteX21" fmla="*/ 622892 w 3738080"/>
                <a:gd name="connsiteY21" fmla="*/ 1008979 h 2751770"/>
                <a:gd name="connsiteX22" fmla="*/ 1828129 w 3738080"/>
                <a:gd name="connsiteY22" fmla="*/ 650059 h 2751770"/>
                <a:gd name="connsiteX23" fmla="*/ 1764313 w 3738080"/>
                <a:gd name="connsiteY23" fmla="*/ 591 h 2751770"/>
                <a:gd name="connsiteX24" fmla="*/ 3559697 w 3738080"/>
                <a:gd name="connsiteY24" fmla="*/ 547180 h 2751770"/>
                <a:gd name="connsiteX25" fmla="*/ 3709650 w 3738080"/>
                <a:gd name="connsiteY25" fmla="*/ 882310 h 2751770"/>
                <a:gd name="connsiteX26" fmla="*/ 3367875 w 3738080"/>
                <a:gd name="connsiteY26" fmla="*/ 834477 h 2751770"/>
                <a:gd name="connsiteX27" fmla="*/ 318417 w 3738080"/>
                <a:gd name="connsiteY27" fmla="*/ 884635 h 2751770"/>
                <a:gd name="connsiteX28" fmla="*/ 19267 w 3738080"/>
                <a:gd name="connsiteY28" fmla="*/ 846272 h 2751770"/>
                <a:gd name="connsiteX29" fmla="*/ 275 w 3738080"/>
                <a:gd name="connsiteY29" fmla="*/ 760137 h 2751770"/>
                <a:gd name="connsiteX30" fmla="*/ 173484 w 3738080"/>
                <a:gd name="connsiteY30" fmla="*/ 547180 h 2751770"/>
                <a:gd name="connsiteX31" fmla="*/ 1764313 w 3738080"/>
                <a:gd name="connsiteY31" fmla="*/ 591 h 275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738080" h="2751770">
                  <a:moveTo>
                    <a:pt x="1869041" y="1997576"/>
                  </a:moveTo>
                  <a:cubicBezTo>
                    <a:pt x="2077306" y="1997576"/>
                    <a:pt x="2246138" y="2166408"/>
                    <a:pt x="2246138" y="2374673"/>
                  </a:cubicBezTo>
                  <a:cubicBezTo>
                    <a:pt x="2246138" y="2582938"/>
                    <a:pt x="2077306" y="2751770"/>
                    <a:pt x="1869041" y="2751770"/>
                  </a:cubicBezTo>
                  <a:cubicBezTo>
                    <a:pt x="1660776" y="2751770"/>
                    <a:pt x="1491944" y="2582938"/>
                    <a:pt x="1491944" y="2374673"/>
                  </a:cubicBezTo>
                  <a:cubicBezTo>
                    <a:pt x="1491944" y="2166408"/>
                    <a:pt x="1660776" y="1997576"/>
                    <a:pt x="1869041" y="1997576"/>
                  </a:cubicBezTo>
                  <a:close/>
                  <a:moveTo>
                    <a:pt x="1858846" y="1306247"/>
                  </a:moveTo>
                  <a:cubicBezTo>
                    <a:pt x="2165924" y="1301758"/>
                    <a:pt x="2404940" y="1399722"/>
                    <a:pt x="2645621" y="1504218"/>
                  </a:cubicBezTo>
                  <a:cubicBezTo>
                    <a:pt x="2813424" y="1597955"/>
                    <a:pt x="2823993" y="1678797"/>
                    <a:pt x="2795575" y="1757331"/>
                  </a:cubicBezTo>
                  <a:cubicBezTo>
                    <a:pt x="2761471" y="1842158"/>
                    <a:pt x="2685239" y="1908552"/>
                    <a:pt x="2539052" y="1841672"/>
                  </a:cubicBezTo>
                  <a:cubicBezTo>
                    <a:pt x="2347207" y="1684231"/>
                    <a:pt x="1733351" y="1556050"/>
                    <a:pt x="1353947" y="1778974"/>
                  </a:cubicBezTo>
                  <a:cubicBezTo>
                    <a:pt x="1250080" y="1855218"/>
                    <a:pt x="1037749" y="1915097"/>
                    <a:pt x="982333" y="1780833"/>
                  </a:cubicBezTo>
                  <a:cubicBezTo>
                    <a:pt x="968480" y="1736637"/>
                    <a:pt x="963386" y="1699601"/>
                    <a:pt x="966756" y="1667407"/>
                  </a:cubicBezTo>
                  <a:cubicBezTo>
                    <a:pt x="976866" y="1570822"/>
                    <a:pt x="1063141" y="1517802"/>
                    <a:pt x="1217540" y="1445700"/>
                  </a:cubicBezTo>
                  <a:cubicBezTo>
                    <a:pt x="1465851" y="1348519"/>
                    <a:pt x="1674601" y="1308942"/>
                    <a:pt x="1858846" y="1306247"/>
                  </a:cubicBezTo>
                  <a:close/>
                  <a:moveTo>
                    <a:pt x="1828129" y="650059"/>
                  </a:moveTo>
                  <a:cubicBezTo>
                    <a:pt x="2445754" y="646836"/>
                    <a:pt x="2937662" y="894034"/>
                    <a:pt x="3108200" y="1008980"/>
                  </a:cubicBezTo>
                  <a:cubicBezTo>
                    <a:pt x="3228810" y="1075858"/>
                    <a:pt x="3343409" y="1171509"/>
                    <a:pt x="3258155" y="1319033"/>
                  </a:cubicBezTo>
                  <a:cubicBezTo>
                    <a:pt x="3134282" y="1435449"/>
                    <a:pt x="3057301" y="1393031"/>
                    <a:pt x="2937692" y="1304637"/>
                  </a:cubicBezTo>
                  <a:cubicBezTo>
                    <a:pt x="2647778" y="1191783"/>
                    <a:pt x="2008321" y="619142"/>
                    <a:pt x="763561" y="1325535"/>
                  </a:cubicBezTo>
                  <a:cubicBezTo>
                    <a:pt x="621636" y="1425852"/>
                    <a:pt x="511304" y="1376178"/>
                    <a:pt x="464412" y="1278813"/>
                  </a:cubicBezTo>
                  <a:cubicBezTo>
                    <a:pt x="452398" y="1252494"/>
                    <a:pt x="448110" y="1227223"/>
                    <a:pt x="450482" y="1202928"/>
                  </a:cubicBezTo>
                  <a:cubicBezTo>
                    <a:pt x="457599" y="1130049"/>
                    <a:pt x="524660" y="1065987"/>
                    <a:pt x="622892" y="1008979"/>
                  </a:cubicBezTo>
                  <a:cubicBezTo>
                    <a:pt x="1041721" y="744082"/>
                    <a:pt x="1457554" y="651995"/>
                    <a:pt x="1828129" y="650059"/>
                  </a:cubicBezTo>
                  <a:close/>
                  <a:moveTo>
                    <a:pt x="1764313" y="591"/>
                  </a:moveTo>
                  <a:cubicBezTo>
                    <a:pt x="2430887" y="-13278"/>
                    <a:pt x="3056659" y="218017"/>
                    <a:pt x="3559697" y="547180"/>
                  </a:cubicBezTo>
                  <a:cubicBezTo>
                    <a:pt x="3671781" y="597338"/>
                    <a:pt x="3794905" y="759863"/>
                    <a:pt x="3709650" y="882310"/>
                  </a:cubicBezTo>
                  <a:cubicBezTo>
                    <a:pt x="3594303" y="984791"/>
                    <a:pt x="3449118" y="907547"/>
                    <a:pt x="3367875" y="834477"/>
                  </a:cubicBezTo>
                  <a:cubicBezTo>
                    <a:pt x="3193985" y="725799"/>
                    <a:pt x="1920315" y="-235561"/>
                    <a:pt x="318417" y="884635"/>
                  </a:cubicBezTo>
                  <a:cubicBezTo>
                    <a:pt x="189280" y="993311"/>
                    <a:pt x="70419" y="922739"/>
                    <a:pt x="19267" y="846272"/>
                  </a:cubicBezTo>
                  <a:cubicBezTo>
                    <a:pt x="4410" y="817516"/>
                    <a:pt x="-1388" y="788500"/>
                    <a:pt x="275" y="760137"/>
                  </a:cubicBezTo>
                  <a:cubicBezTo>
                    <a:pt x="5260" y="675044"/>
                    <a:pt x="77384" y="595829"/>
                    <a:pt x="173484" y="547180"/>
                  </a:cubicBezTo>
                  <a:cubicBezTo>
                    <a:pt x="702741" y="170471"/>
                    <a:pt x="1245868" y="11376"/>
                    <a:pt x="1764313" y="59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74" name="Rectangle 9">
            <a:extLst>
              <a:ext uri="{FF2B5EF4-FFF2-40B4-BE49-F238E27FC236}">
                <a16:creationId xmlns:a16="http://schemas.microsoft.com/office/drawing/2014/main" id="{4BFC340C-4BE3-472D-9220-69BA344E0B9A}"/>
              </a:ext>
            </a:extLst>
          </p:cNvPr>
          <p:cNvSpPr/>
          <p:nvPr/>
        </p:nvSpPr>
        <p:spPr>
          <a:xfrm>
            <a:off x="3643069" y="4735675"/>
            <a:ext cx="544314" cy="543427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75" name="Rounded Rectangle 25">
            <a:extLst>
              <a:ext uri="{FF2B5EF4-FFF2-40B4-BE49-F238E27FC236}">
                <a16:creationId xmlns:a16="http://schemas.microsoft.com/office/drawing/2014/main" id="{036CE833-E924-41D9-9334-521C35A43302}"/>
              </a:ext>
            </a:extLst>
          </p:cNvPr>
          <p:cNvSpPr/>
          <p:nvPr/>
        </p:nvSpPr>
        <p:spPr>
          <a:xfrm>
            <a:off x="4929904" y="5216955"/>
            <a:ext cx="592488" cy="434199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76" name="Freeform: Shape 46">
            <a:extLst>
              <a:ext uri="{FF2B5EF4-FFF2-40B4-BE49-F238E27FC236}">
                <a16:creationId xmlns:a16="http://schemas.microsoft.com/office/drawing/2014/main" id="{7BE8AA5A-E799-421A-8E7A-D82648005F3D}"/>
              </a:ext>
            </a:extLst>
          </p:cNvPr>
          <p:cNvSpPr/>
          <p:nvPr/>
        </p:nvSpPr>
        <p:spPr>
          <a:xfrm>
            <a:off x="7766243" y="2638728"/>
            <a:ext cx="592489" cy="539288"/>
          </a:xfrm>
          <a:custGeom>
            <a:avLst/>
            <a:gdLst>
              <a:gd name="connsiteX0" fmla="*/ 128588 w 952499"/>
              <a:gd name="connsiteY0" fmla="*/ 130690 h 866972"/>
              <a:gd name="connsiteX1" fmla="*/ 139065 w 952499"/>
              <a:gd name="connsiteY1" fmla="*/ 135452 h 866972"/>
              <a:gd name="connsiteX2" fmla="*/ 804863 w 952499"/>
              <a:gd name="connsiteY2" fmla="*/ 260230 h 866972"/>
              <a:gd name="connsiteX3" fmla="*/ 834390 w 952499"/>
              <a:gd name="connsiteY3" fmla="*/ 305950 h 866972"/>
              <a:gd name="connsiteX4" fmla="*/ 821055 w 952499"/>
              <a:gd name="connsiteY4" fmla="*/ 369767 h 866972"/>
              <a:gd name="connsiteX5" fmla="*/ 781050 w 952499"/>
              <a:gd name="connsiteY5" fmla="*/ 396437 h 866972"/>
              <a:gd name="connsiteX6" fmla="*/ 495300 w 952499"/>
              <a:gd name="connsiteY6" fmla="*/ 341192 h 866972"/>
              <a:gd name="connsiteX7" fmla="*/ 460057 w 952499"/>
              <a:gd name="connsiteY7" fmla="*/ 368815 h 866972"/>
              <a:gd name="connsiteX8" fmla="*/ 483870 w 952499"/>
              <a:gd name="connsiteY8" fmla="*/ 441205 h 866972"/>
              <a:gd name="connsiteX9" fmla="*/ 489585 w 952499"/>
              <a:gd name="connsiteY9" fmla="*/ 520262 h 866972"/>
              <a:gd name="connsiteX10" fmla="*/ 420053 w 952499"/>
              <a:gd name="connsiteY10" fmla="*/ 557410 h 866972"/>
              <a:gd name="connsiteX11" fmla="*/ 360997 w 952499"/>
              <a:gd name="connsiteY11" fmla="*/ 573602 h 866972"/>
              <a:gd name="connsiteX12" fmla="*/ 118110 w 952499"/>
              <a:gd name="connsiteY12" fmla="*/ 726002 h 866972"/>
              <a:gd name="connsiteX13" fmla="*/ 59055 w 952499"/>
              <a:gd name="connsiteY13" fmla="*/ 834588 h 866972"/>
              <a:gd name="connsiteX14" fmla="*/ 27622 w 952499"/>
              <a:gd name="connsiteY14" fmla="*/ 866972 h 866972"/>
              <a:gd name="connsiteX15" fmla="*/ 0 w 952499"/>
              <a:gd name="connsiteY15" fmla="*/ 837445 h 866972"/>
              <a:gd name="connsiteX16" fmla="*/ 0 w 952499"/>
              <a:gd name="connsiteY16" fmla="*/ 604082 h 866972"/>
              <a:gd name="connsiteX17" fmla="*/ 30480 w 952499"/>
              <a:gd name="connsiteY17" fmla="*/ 572650 h 866972"/>
              <a:gd name="connsiteX18" fmla="*/ 60007 w 952499"/>
              <a:gd name="connsiteY18" fmla="*/ 605035 h 866972"/>
              <a:gd name="connsiteX19" fmla="*/ 60007 w 952499"/>
              <a:gd name="connsiteY19" fmla="*/ 665042 h 866972"/>
              <a:gd name="connsiteX20" fmla="*/ 161925 w 952499"/>
              <a:gd name="connsiteY20" fmla="*/ 605987 h 866972"/>
              <a:gd name="connsiteX21" fmla="*/ 291465 w 952499"/>
              <a:gd name="connsiteY21" fmla="*/ 525025 h 866972"/>
              <a:gd name="connsiteX22" fmla="*/ 384810 w 952499"/>
              <a:gd name="connsiteY22" fmla="*/ 350717 h 866972"/>
              <a:gd name="connsiteX23" fmla="*/ 352425 w 952499"/>
              <a:gd name="connsiteY23" fmla="*/ 313570 h 866972"/>
              <a:gd name="connsiteX24" fmla="*/ 111442 w 952499"/>
              <a:gd name="connsiteY24" fmla="*/ 269755 h 866972"/>
              <a:gd name="connsiteX25" fmla="*/ 88582 w 952499"/>
              <a:gd name="connsiteY25" fmla="*/ 234512 h 866972"/>
              <a:gd name="connsiteX26" fmla="*/ 103822 w 952499"/>
              <a:gd name="connsiteY26" fmla="*/ 151645 h 866972"/>
              <a:gd name="connsiteX27" fmla="*/ 128588 w 952499"/>
              <a:gd name="connsiteY27" fmla="*/ 130690 h 866972"/>
              <a:gd name="connsiteX28" fmla="*/ 166136 w 952499"/>
              <a:gd name="connsiteY28" fmla="*/ 302 h 866972"/>
              <a:gd name="connsiteX29" fmla="*/ 219074 w 952499"/>
              <a:gd name="connsiteY29" fmla="*/ 8770 h 866972"/>
              <a:gd name="connsiteX30" fmla="*/ 918209 w 952499"/>
              <a:gd name="connsiteY30" fmla="*/ 140215 h 866972"/>
              <a:gd name="connsiteX31" fmla="*/ 952499 w 952499"/>
              <a:gd name="connsiteY31" fmla="*/ 149740 h 866972"/>
              <a:gd name="connsiteX32" fmla="*/ 850582 w 952499"/>
              <a:gd name="connsiteY32" fmla="*/ 246895 h 866972"/>
              <a:gd name="connsiteX33" fmla="*/ 809624 w 952499"/>
              <a:gd name="connsiteY33" fmla="*/ 248800 h 866972"/>
              <a:gd name="connsiteX34" fmla="*/ 144779 w 952499"/>
              <a:gd name="connsiteY34" fmla="*/ 124022 h 866972"/>
              <a:gd name="connsiteX35" fmla="*/ 114299 w 952499"/>
              <a:gd name="connsiteY35" fmla="*/ 84017 h 866972"/>
              <a:gd name="connsiteX36" fmla="*/ 166136 w 952499"/>
              <a:gd name="connsiteY36" fmla="*/ 302 h 86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952499" h="866972">
                <a:moveTo>
                  <a:pt x="128588" y="130690"/>
                </a:moveTo>
                <a:cubicBezTo>
                  <a:pt x="132397" y="132595"/>
                  <a:pt x="135255" y="134500"/>
                  <a:pt x="139065" y="135452"/>
                </a:cubicBezTo>
                <a:cubicBezTo>
                  <a:pt x="360997" y="178315"/>
                  <a:pt x="582930" y="221177"/>
                  <a:pt x="804863" y="260230"/>
                </a:cubicBezTo>
                <a:cubicBezTo>
                  <a:pt x="842010" y="266897"/>
                  <a:pt x="838200" y="283090"/>
                  <a:pt x="834390" y="305950"/>
                </a:cubicBezTo>
                <a:cubicBezTo>
                  <a:pt x="829628" y="327857"/>
                  <a:pt x="822007" y="348812"/>
                  <a:pt x="821055" y="369767"/>
                </a:cubicBezTo>
                <a:cubicBezTo>
                  <a:pt x="820103" y="400247"/>
                  <a:pt x="803910" y="401200"/>
                  <a:pt x="781050" y="396437"/>
                </a:cubicBezTo>
                <a:cubicBezTo>
                  <a:pt x="685800" y="377387"/>
                  <a:pt x="589597" y="361195"/>
                  <a:pt x="495300" y="341192"/>
                </a:cubicBezTo>
                <a:cubicBezTo>
                  <a:pt x="467678" y="335477"/>
                  <a:pt x="458153" y="339287"/>
                  <a:pt x="460057" y="368815"/>
                </a:cubicBezTo>
                <a:cubicBezTo>
                  <a:pt x="461963" y="395485"/>
                  <a:pt x="461963" y="419297"/>
                  <a:pt x="483870" y="441205"/>
                </a:cubicBezTo>
                <a:cubicBezTo>
                  <a:pt x="505778" y="463112"/>
                  <a:pt x="503872" y="493592"/>
                  <a:pt x="489585" y="520262"/>
                </a:cubicBezTo>
                <a:cubicBezTo>
                  <a:pt x="475297" y="547885"/>
                  <a:pt x="449580" y="563125"/>
                  <a:pt x="420053" y="557410"/>
                </a:cubicBezTo>
                <a:cubicBezTo>
                  <a:pt x="395288" y="552647"/>
                  <a:pt x="379095" y="562172"/>
                  <a:pt x="360997" y="573602"/>
                </a:cubicBezTo>
                <a:cubicBezTo>
                  <a:pt x="280035" y="625037"/>
                  <a:pt x="200978" y="679330"/>
                  <a:pt x="118110" y="726002"/>
                </a:cubicBezTo>
                <a:cubicBezTo>
                  <a:pt x="72390" y="751720"/>
                  <a:pt x="48578" y="781247"/>
                  <a:pt x="59055" y="834588"/>
                </a:cubicBezTo>
                <a:cubicBezTo>
                  <a:pt x="63817" y="858400"/>
                  <a:pt x="53340" y="866972"/>
                  <a:pt x="27622" y="866972"/>
                </a:cubicBezTo>
                <a:cubicBezTo>
                  <a:pt x="4763" y="866972"/>
                  <a:pt x="0" y="857447"/>
                  <a:pt x="0" y="837445"/>
                </a:cubicBezTo>
                <a:cubicBezTo>
                  <a:pt x="953" y="760292"/>
                  <a:pt x="953" y="682188"/>
                  <a:pt x="0" y="604082"/>
                </a:cubicBezTo>
                <a:cubicBezTo>
                  <a:pt x="0" y="581222"/>
                  <a:pt x="6667" y="572650"/>
                  <a:pt x="30480" y="572650"/>
                </a:cubicBezTo>
                <a:cubicBezTo>
                  <a:pt x="55245" y="572650"/>
                  <a:pt x="61913" y="583127"/>
                  <a:pt x="60007" y="605035"/>
                </a:cubicBezTo>
                <a:cubicBezTo>
                  <a:pt x="59055" y="624085"/>
                  <a:pt x="60007" y="642182"/>
                  <a:pt x="60007" y="665042"/>
                </a:cubicBezTo>
                <a:cubicBezTo>
                  <a:pt x="100013" y="649802"/>
                  <a:pt x="129540" y="625037"/>
                  <a:pt x="161925" y="605987"/>
                </a:cubicBezTo>
                <a:cubicBezTo>
                  <a:pt x="205740" y="580270"/>
                  <a:pt x="246697" y="549790"/>
                  <a:pt x="291465" y="525025"/>
                </a:cubicBezTo>
                <a:cubicBezTo>
                  <a:pt x="361950" y="485972"/>
                  <a:pt x="387667" y="427870"/>
                  <a:pt x="384810" y="350717"/>
                </a:cubicBezTo>
                <a:cubicBezTo>
                  <a:pt x="383857" y="325952"/>
                  <a:pt x="375285" y="317380"/>
                  <a:pt x="352425" y="313570"/>
                </a:cubicBezTo>
                <a:cubicBezTo>
                  <a:pt x="271463" y="300235"/>
                  <a:pt x="191453" y="283090"/>
                  <a:pt x="111442" y="269755"/>
                </a:cubicBezTo>
                <a:cubicBezTo>
                  <a:pt x="86678" y="265945"/>
                  <a:pt x="81915" y="257372"/>
                  <a:pt x="88582" y="234512"/>
                </a:cubicBezTo>
                <a:cubicBezTo>
                  <a:pt x="95250" y="206890"/>
                  <a:pt x="99060" y="179267"/>
                  <a:pt x="103822" y="151645"/>
                </a:cubicBezTo>
                <a:cubicBezTo>
                  <a:pt x="106680" y="137357"/>
                  <a:pt x="112395" y="127832"/>
                  <a:pt x="128588" y="130690"/>
                </a:cubicBezTo>
                <a:close/>
                <a:moveTo>
                  <a:pt x="166136" y="302"/>
                </a:moveTo>
                <a:cubicBezTo>
                  <a:pt x="179129" y="1269"/>
                  <a:pt x="196214" y="4484"/>
                  <a:pt x="219074" y="8770"/>
                </a:cubicBezTo>
                <a:cubicBezTo>
                  <a:pt x="452437" y="52585"/>
                  <a:pt x="684847" y="96400"/>
                  <a:pt x="918209" y="140215"/>
                </a:cubicBezTo>
                <a:cubicBezTo>
                  <a:pt x="926782" y="141167"/>
                  <a:pt x="935354" y="144977"/>
                  <a:pt x="952499" y="149740"/>
                </a:cubicBezTo>
                <a:cubicBezTo>
                  <a:pt x="916304" y="184030"/>
                  <a:pt x="882967" y="215462"/>
                  <a:pt x="850582" y="246895"/>
                </a:cubicBezTo>
                <a:cubicBezTo>
                  <a:pt x="837247" y="254515"/>
                  <a:pt x="823912" y="251657"/>
                  <a:pt x="809624" y="248800"/>
                </a:cubicBezTo>
                <a:cubicBezTo>
                  <a:pt x="587692" y="206890"/>
                  <a:pt x="366712" y="165932"/>
                  <a:pt x="144779" y="124022"/>
                </a:cubicBezTo>
                <a:cubicBezTo>
                  <a:pt x="114299" y="125927"/>
                  <a:pt x="109537" y="111640"/>
                  <a:pt x="114299" y="84017"/>
                </a:cubicBezTo>
                <a:cubicBezTo>
                  <a:pt x="125015" y="14723"/>
                  <a:pt x="127158" y="-2601"/>
                  <a:pt x="166136" y="302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7" name="Freeform: Shape 47">
            <a:extLst>
              <a:ext uri="{FF2B5EF4-FFF2-40B4-BE49-F238E27FC236}">
                <a16:creationId xmlns:a16="http://schemas.microsoft.com/office/drawing/2014/main" id="{154E6377-8FAF-40EB-BEE1-789A06F2383E}"/>
              </a:ext>
            </a:extLst>
          </p:cNvPr>
          <p:cNvSpPr/>
          <p:nvPr/>
        </p:nvSpPr>
        <p:spPr>
          <a:xfrm>
            <a:off x="6445673" y="5216955"/>
            <a:ext cx="592488" cy="420752"/>
          </a:xfrm>
          <a:custGeom>
            <a:avLst/>
            <a:gdLst>
              <a:gd name="connsiteX0" fmla="*/ 1359605 w 2028518"/>
              <a:gd name="connsiteY0" fmla="*/ 1366447 h 1440540"/>
              <a:gd name="connsiteX1" fmla="*/ 1359605 w 2028518"/>
              <a:gd name="connsiteY1" fmla="*/ 1406271 h 1440540"/>
              <a:gd name="connsiteX2" fmla="*/ 1942246 w 2028518"/>
              <a:gd name="connsiteY2" fmla="*/ 1406271 h 1440540"/>
              <a:gd name="connsiteX3" fmla="*/ 1942246 w 2028518"/>
              <a:gd name="connsiteY3" fmla="*/ 1366447 h 1440540"/>
              <a:gd name="connsiteX4" fmla="*/ 1359605 w 2028518"/>
              <a:gd name="connsiteY4" fmla="*/ 1305350 h 1440540"/>
              <a:gd name="connsiteX5" fmla="*/ 1359605 w 2028518"/>
              <a:gd name="connsiteY5" fmla="*/ 1345174 h 1440540"/>
              <a:gd name="connsiteX6" fmla="*/ 1942246 w 2028518"/>
              <a:gd name="connsiteY6" fmla="*/ 1345174 h 1440540"/>
              <a:gd name="connsiteX7" fmla="*/ 1942246 w 2028518"/>
              <a:gd name="connsiteY7" fmla="*/ 1305350 h 1440540"/>
              <a:gd name="connsiteX8" fmla="*/ 1359605 w 2028518"/>
              <a:gd name="connsiteY8" fmla="*/ 1244254 h 1440540"/>
              <a:gd name="connsiteX9" fmla="*/ 1359605 w 2028518"/>
              <a:gd name="connsiteY9" fmla="*/ 1284078 h 1440540"/>
              <a:gd name="connsiteX10" fmla="*/ 1942246 w 2028518"/>
              <a:gd name="connsiteY10" fmla="*/ 1284078 h 1440540"/>
              <a:gd name="connsiteX11" fmla="*/ 1942246 w 2028518"/>
              <a:gd name="connsiteY11" fmla="*/ 1244254 h 1440540"/>
              <a:gd name="connsiteX12" fmla="*/ 1359605 w 2028518"/>
              <a:gd name="connsiteY12" fmla="*/ 1183157 h 1440540"/>
              <a:gd name="connsiteX13" fmla="*/ 1359605 w 2028518"/>
              <a:gd name="connsiteY13" fmla="*/ 1222981 h 1440540"/>
              <a:gd name="connsiteX14" fmla="*/ 1942246 w 2028518"/>
              <a:gd name="connsiteY14" fmla="*/ 1222981 h 1440540"/>
              <a:gd name="connsiteX15" fmla="*/ 1942246 w 2028518"/>
              <a:gd name="connsiteY15" fmla="*/ 1183157 h 1440540"/>
              <a:gd name="connsiteX16" fmla="*/ 1003047 w 2028518"/>
              <a:gd name="connsiteY16" fmla="*/ 821458 h 1440540"/>
              <a:gd name="connsiteX17" fmla="*/ 1003047 w 2028518"/>
              <a:gd name="connsiteY17" fmla="*/ 1439143 h 1440540"/>
              <a:gd name="connsiteX18" fmla="*/ 1259865 w 2028518"/>
              <a:gd name="connsiteY18" fmla="*/ 1439143 h 1440540"/>
              <a:gd name="connsiteX19" fmla="*/ 1259865 w 2028518"/>
              <a:gd name="connsiteY19" fmla="*/ 821458 h 1440540"/>
              <a:gd name="connsiteX20" fmla="*/ 640721 w 2028518"/>
              <a:gd name="connsiteY20" fmla="*/ 818736 h 1440540"/>
              <a:gd name="connsiteX21" fmla="*/ 640721 w 2028518"/>
              <a:gd name="connsiteY21" fmla="*/ 1436421 h 1440540"/>
              <a:gd name="connsiteX22" fmla="*/ 860983 w 2028518"/>
              <a:gd name="connsiteY22" fmla="*/ 1436421 h 1440540"/>
              <a:gd name="connsiteX23" fmla="*/ 860983 w 2028518"/>
              <a:gd name="connsiteY23" fmla="*/ 818736 h 1440540"/>
              <a:gd name="connsiteX24" fmla="*/ 1818380 w 2028518"/>
              <a:gd name="connsiteY24" fmla="*/ 734607 h 1440540"/>
              <a:gd name="connsiteX25" fmla="*/ 1818380 w 2028518"/>
              <a:gd name="connsiteY25" fmla="*/ 807677 h 1440540"/>
              <a:gd name="connsiteX26" fmla="*/ 1916476 w 2028518"/>
              <a:gd name="connsiteY26" fmla="*/ 807677 h 1440540"/>
              <a:gd name="connsiteX27" fmla="*/ 1916476 w 2028518"/>
              <a:gd name="connsiteY27" fmla="*/ 734607 h 1440540"/>
              <a:gd name="connsiteX28" fmla="*/ 1634779 w 2028518"/>
              <a:gd name="connsiteY28" fmla="*/ 734607 h 1440540"/>
              <a:gd name="connsiteX29" fmla="*/ 1634779 w 2028518"/>
              <a:gd name="connsiteY29" fmla="*/ 807677 h 1440540"/>
              <a:gd name="connsiteX30" fmla="*/ 1732875 w 2028518"/>
              <a:gd name="connsiteY30" fmla="*/ 807677 h 1440540"/>
              <a:gd name="connsiteX31" fmla="*/ 1732875 w 2028518"/>
              <a:gd name="connsiteY31" fmla="*/ 734607 h 1440540"/>
              <a:gd name="connsiteX32" fmla="*/ 1451179 w 2028518"/>
              <a:gd name="connsiteY32" fmla="*/ 734607 h 1440540"/>
              <a:gd name="connsiteX33" fmla="*/ 1451179 w 2028518"/>
              <a:gd name="connsiteY33" fmla="*/ 807677 h 1440540"/>
              <a:gd name="connsiteX34" fmla="*/ 1549275 w 2028518"/>
              <a:gd name="connsiteY34" fmla="*/ 807677 h 1440540"/>
              <a:gd name="connsiteX35" fmla="*/ 1549275 w 2028518"/>
              <a:gd name="connsiteY35" fmla="*/ 734607 h 1440540"/>
              <a:gd name="connsiteX36" fmla="*/ 1818380 w 2028518"/>
              <a:gd name="connsiteY36" fmla="*/ 582994 h 1440540"/>
              <a:gd name="connsiteX37" fmla="*/ 1818380 w 2028518"/>
              <a:gd name="connsiteY37" fmla="*/ 656064 h 1440540"/>
              <a:gd name="connsiteX38" fmla="*/ 1916476 w 2028518"/>
              <a:gd name="connsiteY38" fmla="*/ 656064 h 1440540"/>
              <a:gd name="connsiteX39" fmla="*/ 1916476 w 2028518"/>
              <a:gd name="connsiteY39" fmla="*/ 582994 h 1440540"/>
              <a:gd name="connsiteX40" fmla="*/ 1634779 w 2028518"/>
              <a:gd name="connsiteY40" fmla="*/ 582994 h 1440540"/>
              <a:gd name="connsiteX41" fmla="*/ 1634779 w 2028518"/>
              <a:gd name="connsiteY41" fmla="*/ 656064 h 1440540"/>
              <a:gd name="connsiteX42" fmla="*/ 1732875 w 2028518"/>
              <a:gd name="connsiteY42" fmla="*/ 656064 h 1440540"/>
              <a:gd name="connsiteX43" fmla="*/ 1732875 w 2028518"/>
              <a:gd name="connsiteY43" fmla="*/ 582994 h 1440540"/>
              <a:gd name="connsiteX44" fmla="*/ 1451179 w 2028518"/>
              <a:gd name="connsiteY44" fmla="*/ 582994 h 1440540"/>
              <a:gd name="connsiteX45" fmla="*/ 1451179 w 2028518"/>
              <a:gd name="connsiteY45" fmla="*/ 656064 h 1440540"/>
              <a:gd name="connsiteX46" fmla="*/ 1549275 w 2028518"/>
              <a:gd name="connsiteY46" fmla="*/ 656064 h 1440540"/>
              <a:gd name="connsiteX47" fmla="*/ 1549275 w 2028518"/>
              <a:gd name="connsiteY47" fmla="*/ 582994 h 1440540"/>
              <a:gd name="connsiteX48" fmla="*/ 403424 w 2028518"/>
              <a:gd name="connsiteY48" fmla="*/ 499916 h 1440540"/>
              <a:gd name="connsiteX49" fmla="*/ 348620 w 2028518"/>
              <a:gd name="connsiteY49" fmla="*/ 554720 h 1440540"/>
              <a:gd name="connsiteX50" fmla="*/ 348620 w 2028518"/>
              <a:gd name="connsiteY50" fmla="*/ 1438886 h 1440540"/>
              <a:gd name="connsiteX51" fmla="*/ 458227 w 2028518"/>
              <a:gd name="connsiteY51" fmla="*/ 1438886 h 1440540"/>
              <a:gd name="connsiteX52" fmla="*/ 458228 w 2028518"/>
              <a:gd name="connsiteY52" fmla="*/ 554720 h 1440540"/>
              <a:gd name="connsiteX53" fmla="*/ 403424 w 2028518"/>
              <a:gd name="connsiteY53" fmla="*/ 499916 h 1440540"/>
              <a:gd name="connsiteX54" fmla="*/ 169200 w 2028518"/>
              <a:gd name="connsiteY54" fmla="*/ 496212 h 1440540"/>
              <a:gd name="connsiteX55" fmla="*/ 114396 w 2028518"/>
              <a:gd name="connsiteY55" fmla="*/ 551016 h 1440540"/>
              <a:gd name="connsiteX56" fmla="*/ 114396 w 2028518"/>
              <a:gd name="connsiteY56" fmla="*/ 1435182 h 1440540"/>
              <a:gd name="connsiteX57" fmla="*/ 224003 w 2028518"/>
              <a:gd name="connsiteY57" fmla="*/ 1435182 h 1440540"/>
              <a:gd name="connsiteX58" fmla="*/ 224004 w 2028518"/>
              <a:gd name="connsiteY58" fmla="*/ 551016 h 1440540"/>
              <a:gd name="connsiteX59" fmla="*/ 169200 w 2028518"/>
              <a:gd name="connsiteY59" fmla="*/ 496212 h 1440540"/>
              <a:gd name="connsiteX60" fmla="*/ 1818380 w 2028518"/>
              <a:gd name="connsiteY60" fmla="*/ 431380 h 1440540"/>
              <a:gd name="connsiteX61" fmla="*/ 1818380 w 2028518"/>
              <a:gd name="connsiteY61" fmla="*/ 504450 h 1440540"/>
              <a:gd name="connsiteX62" fmla="*/ 1916476 w 2028518"/>
              <a:gd name="connsiteY62" fmla="*/ 504450 h 1440540"/>
              <a:gd name="connsiteX63" fmla="*/ 1916476 w 2028518"/>
              <a:gd name="connsiteY63" fmla="*/ 431380 h 1440540"/>
              <a:gd name="connsiteX64" fmla="*/ 1634779 w 2028518"/>
              <a:gd name="connsiteY64" fmla="*/ 431380 h 1440540"/>
              <a:gd name="connsiteX65" fmla="*/ 1634779 w 2028518"/>
              <a:gd name="connsiteY65" fmla="*/ 504450 h 1440540"/>
              <a:gd name="connsiteX66" fmla="*/ 1732875 w 2028518"/>
              <a:gd name="connsiteY66" fmla="*/ 504450 h 1440540"/>
              <a:gd name="connsiteX67" fmla="*/ 1732875 w 2028518"/>
              <a:gd name="connsiteY67" fmla="*/ 431380 h 1440540"/>
              <a:gd name="connsiteX68" fmla="*/ 1451179 w 2028518"/>
              <a:gd name="connsiteY68" fmla="*/ 431380 h 1440540"/>
              <a:gd name="connsiteX69" fmla="*/ 1451179 w 2028518"/>
              <a:gd name="connsiteY69" fmla="*/ 504450 h 1440540"/>
              <a:gd name="connsiteX70" fmla="*/ 1549275 w 2028518"/>
              <a:gd name="connsiteY70" fmla="*/ 504450 h 1440540"/>
              <a:gd name="connsiteX71" fmla="*/ 1549275 w 2028518"/>
              <a:gd name="connsiteY71" fmla="*/ 431380 h 1440540"/>
              <a:gd name="connsiteX72" fmla="*/ 1254606 w 2028518"/>
              <a:gd name="connsiteY72" fmla="*/ 431380 h 1440540"/>
              <a:gd name="connsiteX73" fmla="*/ 1254606 w 2028518"/>
              <a:gd name="connsiteY73" fmla="*/ 504450 h 1440540"/>
              <a:gd name="connsiteX74" fmla="*/ 1352702 w 2028518"/>
              <a:gd name="connsiteY74" fmla="*/ 504450 h 1440540"/>
              <a:gd name="connsiteX75" fmla="*/ 1352702 w 2028518"/>
              <a:gd name="connsiteY75" fmla="*/ 431380 h 1440540"/>
              <a:gd name="connsiteX76" fmla="*/ 1071005 w 2028518"/>
              <a:gd name="connsiteY76" fmla="*/ 431380 h 1440540"/>
              <a:gd name="connsiteX77" fmla="*/ 1071005 w 2028518"/>
              <a:gd name="connsiteY77" fmla="*/ 504450 h 1440540"/>
              <a:gd name="connsiteX78" fmla="*/ 1169101 w 2028518"/>
              <a:gd name="connsiteY78" fmla="*/ 504450 h 1440540"/>
              <a:gd name="connsiteX79" fmla="*/ 1169101 w 2028518"/>
              <a:gd name="connsiteY79" fmla="*/ 431380 h 1440540"/>
              <a:gd name="connsiteX80" fmla="*/ 887405 w 2028518"/>
              <a:gd name="connsiteY80" fmla="*/ 431380 h 1440540"/>
              <a:gd name="connsiteX81" fmla="*/ 887405 w 2028518"/>
              <a:gd name="connsiteY81" fmla="*/ 504450 h 1440540"/>
              <a:gd name="connsiteX82" fmla="*/ 985501 w 2028518"/>
              <a:gd name="connsiteY82" fmla="*/ 504450 h 1440540"/>
              <a:gd name="connsiteX83" fmla="*/ 985501 w 2028518"/>
              <a:gd name="connsiteY83" fmla="*/ 431380 h 1440540"/>
              <a:gd name="connsiteX84" fmla="*/ 726849 w 2028518"/>
              <a:gd name="connsiteY84" fmla="*/ 431380 h 1440540"/>
              <a:gd name="connsiteX85" fmla="*/ 726849 w 2028518"/>
              <a:gd name="connsiteY85" fmla="*/ 504450 h 1440540"/>
              <a:gd name="connsiteX86" fmla="*/ 824945 w 2028518"/>
              <a:gd name="connsiteY86" fmla="*/ 504450 h 1440540"/>
              <a:gd name="connsiteX87" fmla="*/ 824945 w 2028518"/>
              <a:gd name="connsiteY87" fmla="*/ 431380 h 1440540"/>
              <a:gd name="connsiteX88" fmla="*/ 543248 w 2028518"/>
              <a:gd name="connsiteY88" fmla="*/ 431380 h 1440540"/>
              <a:gd name="connsiteX89" fmla="*/ 543248 w 2028518"/>
              <a:gd name="connsiteY89" fmla="*/ 504450 h 1440540"/>
              <a:gd name="connsiteX90" fmla="*/ 641344 w 2028518"/>
              <a:gd name="connsiteY90" fmla="*/ 504450 h 1440540"/>
              <a:gd name="connsiteX91" fmla="*/ 641344 w 2028518"/>
              <a:gd name="connsiteY91" fmla="*/ 431380 h 1440540"/>
              <a:gd name="connsiteX92" fmla="*/ 525663 w 2028518"/>
              <a:gd name="connsiteY92" fmla="*/ 0 h 1440540"/>
              <a:gd name="connsiteX93" fmla="*/ 525663 w 2028518"/>
              <a:gd name="connsiteY93" fmla="*/ 296929 h 1440540"/>
              <a:gd name="connsiteX94" fmla="*/ 1026614 w 2028518"/>
              <a:gd name="connsiteY94" fmla="*/ 0 h 1440540"/>
              <a:gd name="connsiteX95" fmla="*/ 1026614 w 2028518"/>
              <a:gd name="connsiteY95" fmla="*/ 296930 h 1440540"/>
              <a:gd name="connsiteX96" fmla="*/ 1527566 w 2028518"/>
              <a:gd name="connsiteY96" fmla="*/ 0 h 1440540"/>
              <a:gd name="connsiteX97" fmla="*/ 1527566 w 2028518"/>
              <a:gd name="connsiteY97" fmla="*/ 296930 h 1440540"/>
              <a:gd name="connsiteX98" fmla="*/ 2028518 w 2028518"/>
              <a:gd name="connsiteY98" fmla="*/ 0 h 1440540"/>
              <a:gd name="connsiteX99" fmla="*/ 2028518 w 2028518"/>
              <a:gd name="connsiteY99" fmla="*/ 311577 h 1440540"/>
              <a:gd name="connsiteX100" fmla="*/ 2028518 w 2028518"/>
              <a:gd name="connsiteY100" fmla="*/ 1440540 h 1440540"/>
              <a:gd name="connsiteX101" fmla="*/ 0 w 2028518"/>
              <a:gd name="connsiteY101" fmla="*/ 1440540 h 1440540"/>
              <a:gd name="connsiteX102" fmla="*/ 0 w 2028518"/>
              <a:gd name="connsiteY102" fmla="*/ 311577 h 144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028518" h="1440540">
                <a:moveTo>
                  <a:pt x="1359605" y="1366447"/>
                </a:moveTo>
                <a:lnTo>
                  <a:pt x="1359605" y="1406271"/>
                </a:lnTo>
                <a:lnTo>
                  <a:pt x="1942246" y="1406271"/>
                </a:lnTo>
                <a:lnTo>
                  <a:pt x="1942246" y="1366447"/>
                </a:lnTo>
                <a:close/>
                <a:moveTo>
                  <a:pt x="1359605" y="1305350"/>
                </a:moveTo>
                <a:lnTo>
                  <a:pt x="1359605" y="1345174"/>
                </a:lnTo>
                <a:lnTo>
                  <a:pt x="1942246" y="1345174"/>
                </a:lnTo>
                <a:lnTo>
                  <a:pt x="1942246" y="1305350"/>
                </a:lnTo>
                <a:close/>
                <a:moveTo>
                  <a:pt x="1359605" y="1244254"/>
                </a:moveTo>
                <a:lnTo>
                  <a:pt x="1359605" y="1284078"/>
                </a:lnTo>
                <a:lnTo>
                  <a:pt x="1942246" y="1284078"/>
                </a:lnTo>
                <a:lnTo>
                  <a:pt x="1942246" y="1244254"/>
                </a:lnTo>
                <a:close/>
                <a:moveTo>
                  <a:pt x="1359605" y="1183157"/>
                </a:moveTo>
                <a:lnTo>
                  <a:pt x="1359605" y="1222981"/>
                </a:lnTo>
                <a:lnTo>
                  <a:pt x="1942246" y="1222981"/>
                </a:lnTo>
                <a:lnTo>
                  <a:pt x="1942246" y="1183157"/>
                </a:lnTo>
                <a:close/>
                <a:moveTo>
                  <a:pt x="1003047" y="821458"/>
                </a:moveTo>
                <a:lnTo>
                  <a:pt x="1003047" y="1439143"/>
                </a:lnTo>
                <a:lnTo>
                  <a:pt x="1259865" y="1439143"/>
                </a:lnTo>
                <a:lnTo>
                  <a:pt x="1259865" y="821458"/>
                </a:lnTo>
                <a:close/>
                <a:moveTo>
                  <a:pt x="640721" y="818736"/>
                </a:moveTo>
                <a:lnTo>
                  <a:pt x="640721" y="1436421"/>
                </a:lnTo>
                <a:lnTo>
                  <a:pt x="860983" y="1436421"/>
                </a:lnTo>
                <a:lnTo>
                  <a:pt x="860983" y="818736"/>
                </a:lnTo>
                <a:close/>
                <a:moveTo>
                  <a:pt x="1818380" y="734607"/>
                </a:moveTo>
                <a:lnTo>
                  <a:pt x="1818380" y="807677"/>
                </a:lnTo>
                <a:lnTo>
                  <a:pt x="1916476" y="807677"/>
                </a:lnTo>
                <a:lnTo>
                  <a:pt x="1916476" y="734607"/>
                </a:lnTo>
                <a:close/>
                <a:moveTo>
                  <a:pt x="1634779" y="734607"/>
                </a:moveTo>
                <a:lnTo>
                  <a:pt x="1634779" y="807677"/>
                </a:lnTo>
                <a:lnTo>
                  <a:pt x="1732875" y="807677"/>
                </a:lnTo>
                <a:lnTo>
                  <a:pt x="1732875" y="734607"/>
                </a:lnTo>
                <a:close/>
                <a:moveTo>
                  <a:pt x="1451179" y="734607"/>
                </a:moveTo>
                <a:lnTo>
                  <a:pt x="1451179" y="807677"/>
                </a:lnTo>
                <a:lnTo>
                  <a:pt x="1549275" y="807677"/>
                </a:lnTo>
                <a:lnTo>
                  <a:pt x="1549275" y="734607"/>
                </a:lnTo>
                <a:close/>
                <a:moveTo>
                  <a:pt x="1818380" y="582994"/>
                </a:moveTo>
                <a:lnTo>
                  <a:pt x="1818380" y="656064"/>
                </a:lnTo>
                <a:lnTo>
                  <a:pt x="1916476" y="656064"/>
                </a:lnTo>
                <a:lnTo>
                  <a:pt x="1916476" y="582994"/>
                </a:lnTo>
                <a:close/>
                <a:moveTo>
                  <a:pt x="1634779" y="582994"/>
                </a:moveTo>
                <a:lnTo>
                  <a:pt x="1634779" y="656064"/>
                </a:lnTo>
                <a:lnTo>
                  <a:pt x="1732875" y="656064"/>
                </a:lnTo>
                <a:lnTo>
                  <a:pt x="1732875" y="582994"/>
                </a:lnTo>
                <a:close/>
                <a:moveTo>
                  <a:pt x="1451179" y="582994"/>
                </a:moveTo>
                <a:lnTo>
                  <a:pt x="1451179" y="656064"/>
                </a:lnTo>
                <a:lnTo>
                  <a:pt x="1549275" y="656064"/>
                </a:lnTo>
                <a:lnTo>
                  <a:pt x="1549275" y="582994"/>
                </a:lnTo>
                <a:close/>
                <a:moveTo>
                  <a:pt x="403424" y="499916"/>
                </a:moveTo>
                <a:cubicBezTo>
                  <a:pt x="373157" y="499916"/>
                  <a:pt x="348620" y="524453"/>
                  <a:pt x="348620" y="554720"/>
                </a:cubicBezTo>
                <a:lnTo>
                  <a:pt x="348620" y="1438886"/>
                </a:lnTo>
                <a:lnTo>
                  <a:pt x="458227" y="1438886"/>
                </a:lnTo>
                <a:cubicBezTo>
                  <a:pt x="458227" y="1144164"/>
                  <a:pt x="458228" y="849442"/>
                  <a:pt x="458228" y="554720"/>
                </a:cubicBezTo>
                <a:cubicBezTo>
                  <a:pt x="458228" y="524453"/>
                  <a:pt x="433691" y="499916"/>
                  <a:pt x="403424" y="499916"/>
                </a:cubicBezTo>
                <a:close/>
                <a:moveTo>
                  <a:pt x="169200" y="496212"/>
                </a:moveTo>
                <a:cubicBezTo>
                  <a:pt x="138933" y="496212"/>
                  <a:pt x="114396" y="520749"/>
                  <a:pt x="114396" y="551016"/>
                </a:cubicBezTo>
                <a:lnTo>
                  <a:pt x="114396" y="1435182"/>
                </a:lnTo>
                <a:lnTo>
                  <a:pt x="224003" y="1435182"/>
                </a:lnTo>
                <a:cubicBezTo>
                  <a:pt x="224003" y="1140460"/>
                  <a:pt x="224004" y="845738"/>
                  <a:pt x="224004" y="551016"/>
                </a:cubicBezTo>
                <a:cubicBezTo>
                  <a:pt x="224004" y="520749"/>
                  <a:pt x="199467" y="496212"/>
                  <a:pt x="169200" y="496212"/>
                </a:cubicBezTo>
                <a:close/>
                <a:moveTo>
                  <a:pt x="1818380" y="431380"/>
                </a:moveTo>
                <a:lnTo>
                  <a:pt x="1818380" y="504450"/>
                </a:lnTo>
                <a:lnTo>
                  <a:pt x="1916476" y="504450"/>
                </a:lnTo>
                <a:lnTo>
                  <a:pt x="1916476" y="431380"/>
                </a:lnTo>
                <a:close/>
                <a:moveTo>
                  <a:pt x="1634779" y="431380"/>
                </a:moveTo>
                <a:lnTo>
                  <a:pt x="1634779" y="504450"/>
                </a:lnTo>
                <a:lnTo>
                  <a:pt x="1732875" y="504450"/>
                </a:lnTo>
                <a:lnTo>
                  <a:pt x="1732875" y="431380"/>
                </a:lnTo>
                <a:close/>
                <a:moveTo>
                  <a:pt x="1451179" y="431380"/>
                </a:moveTo>
                <a:lnTo>
                  <a:pt x="1451179" y="504450"/>
                </a:lnTo>
                <a:lnTo>
                  <a:pt x="1549275" y="504450"/>
                </a:lnTo>
                <a:lnTo>
                  <a:pt x="1549275" y="431380"/>
                </a:lnTo>
                <a:close/>
                <a:moveTo>
                  <a:pt x="1254606" y="431380"/>
                </a:moveTo>
                <a:lnTo>
                  <a:pt x="1254606" y="504450"/>
                </a:lnTo>
                <a:lnTo>
                  <a:pt x="1352702" y="504450"/>
                </a:lnTo>
                <a:lnTo>
                  <a:pt x="1352702" y="431380"/>
                </a:lnTo>
                <a:close/>
                <a:moveTo>
                  <a:pt x="1071005" y="431380"/>
                </a:moveTo>
                <a:lnTo>
                  <a:pt x="1071005" y="504450"/>
                </a:lnTo>
                <a:lnTo>
                  <a:pt x="1169101" y="504450"/>
                </a:lnTo>
                <a:lnTo>
                  <a:pt x="1169101" y="431380"/>
                </a:lnTo>
                <a:close/>
                <a:moveTo>
                  <a:pt x="887405" y="431380"/>
                </a:moveTo>
                <a:lnTo>
                  <a:pt x="887405" y="504450"/>
                </a:lnTo>
                <a:lnTo>
                  <a:pt x="985501" y="504450"/>
                </a:lnTo>
                <a:lnTo>
                  <a:pt x="985501" y="431380"/>
                </a:lnTo>
                <a:close/>
                <a:moveTo>
                  <a:pt x="726849" y="431380"/>
                </a:moveTo>
                <a:lnTo>
                  <a:pt x="726849" y="504450"/>
                </a:lnTo>
                <a:lnTo>
                  <a:pt x="824945" y="504450"/>
                </a:lnTo>
                <a:lnTo>
                  <a:pt x="824945" y="431380"/>
                </a:lnTo>
                <a:close/>
                <a:moveTo>
                  <a:pt x="543248" y="431380"/>
                </a:moveTo>
                <a:lnTo>
                  <a:pt x="543248" y="504450"/>
                </a:lnTo>
                <a:lnTo>
                  <a:pt x="641344" y="504450"/>
                </a:lnTo>
                <a:lnTo>
                  <a:pt x="641344" y="431380"/>
                </a:lnTo>
                <a:close/>
                <a:moveTo>
                  <a:pt x="525663" y="0"/>
                </a:moveTo>
                <a:lnTo>
                  <a:pt x="525663" y="296929"/>
                </a:lnTo>
                <a:lnTo>
                  <a:pt x="1026614" y="0"/>
                </a:lnTo>
                <a:lnTo>
                  <a:pt x="1026614" y="296930"/>
                </a:lnTo>
                <a:lnTo>
                  <a:pt x="1527566" y="0"/>
                </a:lnTo>
                <a:lnTo>
                  <a:pt x="1527566" y="296930"/>
                </a:lnTo>
                <a:lnTo>
                  <a:pt x="2028518" y="0"/>
                </a:lnTo>
                <a:lnTo>
                  <a:pt x="2028518" y="311577"/>
                </a:lnTo>
                <a:lnTo>
                  <a:pt x="2028518" y="1440540"/>
                </a:lnTo>
                <a:lnTo>
                  <a:pt x="0" y="1440540"/>
                </a:lnTo>
                <a:lnTo>
                  <a:pt x="0" y="31157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78" name="Freeform: Shape 48">
            <a:extLst>
              <a:ext uri="{FF2B5EF4-FFF2-40B4-BE49-F238E27FC236}">
                <a16:creationId xmlns:a16="http://schemas.microsoft.com/office/drawing/2014/main" id="{18AF2A8F-5ABB-42B7-95D7-4688F7498470}"/>
              </a:ext>
            </a:extLst>
          </p:cNvPr>
          <p:cNvSpPr/>
          <p:nvPr/>
        </p:nvSpPr>
        <p:spPr>
          <a:xfrm>
            <a:off x="5885939" y="1998209"/>
            <a:ext cx="420122" cy="508494"/>
          </a:xfrm>
          <a:custGeom>
            <a:avLst/>
            <a:gdLst>
              <a:gd name="connsiteX0" fmla="*/ 606198 w 2730981"/>
              <a:gd name="connsiteY0" fmla="*/ 3305429 h 3305431"/>
              <a:gd name="connsiteX1" fmla="*/ 2124047 w 2730981"/>
              <a:gd name="connsiteY1" fmla="*/ 3305429 h 3305431"/>
              <a:gd name="connsiteX2" fmla="*/ 2124047 w 2730981"/>
              <a:gd name="connsiteY2" fmla="*/ 3305431 h 3305431"/>
              <a:gd name="connsiteX3" fmla="*/ 606198 w 2730981"/>
              <a:gd name="connsiteY3" fmla="*/ 3305431 h 3305431"/>
              <a:gd name="connsiteX4" fmla="*/ 1927883 w 2730981"/>
              <a:gd name="connsiteY4" fmla="*/ 2009495 h 3305431"/>
              <a:gd name="connsiteX5" fmla="*/ 2217323 w 2730981"/>
              <a:gd name="connsiteY5" fmla="*/ 2009495 h 3305431"/>
              <a:gd name="connsiteX6" fmla="*/ 2730979 w 2730981"/>
              <a:gd name="connsiteY6" fmla="*/ 2523151 h 3305431"/>
              <a:gd name="connsiteX7" fmla="*/ 2730979 w 2730981"/>
              <a:gd name="connsiteY7" fmla="*/ 3004463 h 3305431"/>
              <a:gd name="connsiteX8" fmla="*/ 2730981 w 2730981"/>
              <a:gd name="connsiteY8" fmla="*/ 3004463 h 3305431"/>
              <a:gd name="connsiteX9" fmla="*/ 2730981 w 2730981"/>
              <a:gd name="connsiteY9" fmla="*/ 3305431 h 3305431"/>
              <a:gd name="connsiteX10" fmla="*/ 2202976 w 2730981"/>
              <a:gd name="connsiteY10" fmla="*/ 3305431 h 3305431"/>
              <a:gd name="connsiteX11" fmla="*/ 2202976 w 2730981"/>
              <a:gd name="connsiteY11" fmla="*/ 3182572 h 3305431"/>
              <a:gd name="connsiteX12" fmla="*/ 2200338 w 2730981"/>
              <a:gd name="connsiteY12" fmla="*/ 3182572 h 3305431"/>
              <a:gd name="connsiteX13" fmla="*/ 2200338 w 2730981"/>
              <a:gd name="connsiteY13" fmla="*/ 2665938 h 3305431"/>
              <a:gd name="connsiteX14" fmla="*/ 1927883 w 2730981"/>
              <a:gd name="connsiteY14" fmla="*/ 2665938 h 3305431"/>
              <a:gd name="connsiteX15" fmla="*/ 941890 w 2730981"/>
              <a:gd name="connsiteY15" fmla="*/ 2009495 h 3305431"/>
              <a:gd name="connsiteX16" fmla="*/ 1789093 w 2730981"/>
              <a:gd name="connsiteY16" fmla="*/ 2009495 h 3305431"/>
              <a:gd name="connsiteX17" fmla="*/ 1789093 w 2730981"/>
              <a:gd name="connsiteY17" fmla="*/ 2665938 h 3305431"/>
              <a:gd name="connsiteX18" fmla="*/ 941890 w 2730981"/>
              <a:gd name="connsiteY18" fmla="*/ 2665938 h 3305431"/>
              <a:gd name="connsiteX19" fmla="*/ 513656 w 2730981"/>
              <a:gd name="connsiteY19" fmla="*/ 2009495 h 3305431"/>
              <a:gd name="connsiteX20" fmla="*/ 803100 w 2730981"/>
              <a:gd name="connsiteY20" fmla="*/ 2009495 h 3305431"/>
              <a:gd name="connsiteX21" fmla="*/ 803100 w 2730981"/>
              <a:gd name="connsiteY21" fmla="*/ 2665938 h 3305431"/>
              <a:gd name="connsiteX22" fmla="*/ 526771 w 2730981"/>
              <a:gd name="connsiteY22" fmla="*/ 2665938 h 3305431"/>
              <a:gd name="connsiteX23" fmla="*/ 526771 w 2730981"/>
              <a:gd name="connsiteY23" fmla="*/ 3305429 h 3305431"/>
              <a:gd name="connsiteX24" fmla="*/ 528008 w 2730981"/>
              <a:gd name="connsiteY24" fmla="*/ 3305429 h 3305431"/>
              <a:gd name="connsiteX25" fmla="*/ 528008 w 2730981"/>
              <a:gd name="connsiteY25" fmla="*/ 3305431 h 3305431"/>
              <a:gd name="connsiteX26" fmla="*/ 1 w 2730981"/>
              <a:gd name="connsiteY26" fmla="*/ 3305431 h 3305431"/>
              <a:gd name="connsiteX27" fmla="*/ 1 w 2730981"/>
              <a:gd name="connsiteY27" fmla="*/ 3182572 h 3305431"/>
              <a:gd name="connsiteX28" fmla="*/ 0 w 2730981"/>
              <a:gd name="connsiteY28" fmla="*/ 3182572 h 3305431"/>
              <a:gd name="connsiteX29" fmla="*/ 0 w 2730981"/>
              <a:gd name="connsiteY29" fmla="*/ 2523151 h 3305431"/>
              <a:gd name="connsiteX30" fmla="*/ 513656 w 2730981"/>
              <a:gd name="connsiteY30" fmla="*/ 2009495 h 3305431"/>
              <a:gd name="connsiteX31" fmla="*/ 586317 w 2730981"/>
              <a:gd name="connsiteY31" fmla="*/ 1077676 h 3305431"/>
              <a:gd name="connsiteX32" fmla="*/ 590605 w 2730981"/>
              <a:gd name="connsiteY32" fmla="*/ 1148496 h 3305431"/>
              <a:gd name="connsiteX33" fmla="*/ 972029 w 2730981"/>
              <a:gd name="connsiteY33" fmla="*/ 1723349 h 3305431"/>
              <a:gd name="connsiteX34" fmla="*/ 1753423 w 2730981"/>
              <a:gd name="connsiteY34" fmla="*/ 1724310 h 3305431"/>
              <a:gd name="connsiteX35" fmla="*/ 2136259 w 2730981"/>
              <a:gd name="connsiteY35" fmla="*/ 1150397 h 3305431"/>
              <a:gd name="connsiteX36" fmla="*/ 2140842 w 2730981"/>
              <a:gd name="connsiteY36" fmla="*/ 1077676 h 3305431"/>
              <a:gd name="connsiteX37" fmla="*/ 1253092 w 2730981"/>
              <a:gd name="connsiteY37" fmla="*/ 0 h 3305431"/>
              <a:gd name="connsiteX38" fmla="*/ 1474020 w 2730981"/>
              <a:gd name="connsiteY38" fmla="*/ 0 h 3305431"/>
              <a:gd name="connsiteX39" fmla="*/ 1620259 w 2730981"/>
              <a:gd name="connsiteY39" fmla="*/ 96933 h 3305431"/>
              <a:gd name="connsiteX40" fmla="*/ 1623835 w 2730981"/>
              <a:gd name="connsiteY40" fmla="*/ 114647 h 3305431"/>
              <a:gd name="connsiteX41" fmla="*/ 1641032 w 2730981"/>
              <a:gd name="connsiteY41" fmla="*/ 120430 h 3305431"/>
              <a:gd name="connsiteX42" fmla="*/ 1518281 w 2730981"/>
              <a:gd name="connsiteY42" fmla="*/ 727985 h 3305431"/>
              <a:gd name="connsiteX43" fmla="*/ 1545935 w 2730981"/>
              <a:gd name="connsiteY43" fmla="*/ 769644 h 3305431"/>
              <a:gd name="connsiteX44" fmla="*/ 1545934 w 2730981"/>
              <a:gd name="connsiteY44" fmla="*/ 769642 h 3305431"/>
              <a:gd name="connsiteX45" fmla="*/ 1587593 w 2730981"/>
              <a:gd name="connsiteY45" fmla="*/ 741988 h 3305431"/>
              <a:gd name="connsiteX46" fmla="*/ 1707673 w 2730981"/>
              <a:gd name="connsiteY46" fmla="*/ 147658 h 3305431"/>
              <a:gd name="connsiteX47" fmla="*/ 1776248 w 2730981"/>
              <a:gd name="connsiteY47" fmla="*/ 181484 h 3305431"/>
              <a:gd name="connsiteX48" fmla="*/ 2180524 w 2730981"/>
              <a:gd name="connsiteY48" fmla="*/ 795322 h 3305431"/>
              <a:gd name="connsiteX49" fmla="*/ 2185101 w 2730981"/>
              <a:gd name="connsiteY49" fmla="*/ 883363 h 3305431"/>
              <a:gd name="connsiteX50" fmla="*/ 2228620 w 2730981"/>
              <a:gd name="connsiteY50" fmla="*/ 883363 h 3305431"/>
              <a:gd name="connsiteX51" fmla="*/ 2296930 w 2730981"/>
              <a:gd name="connsiteY51" fmla="*/ 951674 h 3305431"/>
              <a:gd name="connsiteX52" fmla="*/ 2296930 w 2730981"/>
              <a:gd name="connsiteY52" fmla="*/ 1009366 h 3305431"/>
              <a:gd name="connsiteX53" fmla="*/ 2228620 w 2730981"/>
              <a:gd name="connsiteY53" fmla="*/ 1077676 h 3305431"/>
              <a:gd name="connsiteX54" fmla="*/ 2191575 w 2730981"/>
              <a:gd name="connsiteY54" fmla="*/ 1077676 h 3305431"/>
              <a:gd name="connsiteX55" fmla="*/ 2186579 w 2730981"/>
              <a:gd name="connsiteY55" fmla="*/ 1156959 h 3305431"/>
              <a:gd name="connsiteX56" fmla="*/ 1778812 w 2730981"/>
              <a:gd name="connsiteY56" fmla="*/ 1768247 h 3305431"/>
              <a:gd name="connsiteX57" fmla="*/ 946532 w 2730981"/>
              <a:gd name="connsiteY57" fmla="*/ 1767224 h 3305431"/>
              <a:gd name="connsiteX58" fmla="*/ 540269 w 2730981"/>
              <a:gd name="connsiteY58" fmla="*/ 1154936 h 3305431"/>
              <a:gd name="connsiteX59" fmla="*/ 535592 w 2730981"/>
              <a:gd name="connsiteY59" fmla="*/ 1077676 h 3305431"/>
              <a:gd name="connsiteX60" fmla="*/ 498490 w 2730981"/>
              <a:gd name="connsiteY60" fmla="*/ 1077676 h 3305431"/>
              <a:gd name="connsiteX61" fmla="*/ 430180 w 2730981"/>
              <a:gd name="connsiteY61" fmla="*/ 1009366 h 3305431"/>
              <a:gd name="connsiteX62" fmla="*/ 430180 w 2730981"/>
              <a:gd name="connsiteY62" fmla="*/ 951674 h 3305431"/>
              <a:gd name="connsiteX63" fmla="*/ 498490 w 2730981"/>
              <a:gd name="connsiteY63" fmla="*/ 883363 h 3305431"/>
              <a:gd name="connsiteX64" fmla="*/ 542291 w 2730981"/>
              <a:gd name="connsiteY64" fmla="*/ 883363 h 3305431"/>
              <a:gd name="connsiteX65" fmla="*/ 545664 w 2730981"/>
              <a:gd name="connsiteY65" fmla="*/ 803334 h 3305431"/>
              <a:gd name="connsiteX66" fmla="*/ 943905 w 2730981"/>
              <a:gd name="connsiteY66" fmla="*/ 185562 h 3305431"/>
              <a:gd name="connsiteX67" fmla="*/ 1036040 w 2730981"/>
              <a:gd name="connsiteY67" fmla="*/ 138987 h 3305431"/>
              <a:gd name="connsiteX68" fmla="*/ 1157872 w 2730981"/>
              <a:gd name="connsiteY68" fmla="*/ 741988 h 3305431"/>
              <a:gd name="connsiteX69" fmla="*/ 1199531 w 2730981"/>
              <a:gd name="connsiteY69" fmla="*/ 769642 h 3305431"/>
              <a:gd name="connsiteX70" fmla="*/ 1199530 w 2730981"/>
              <a:gd name="connsiteY70" fmla="*/ 769644 h 3305431"/>
              <a:gd name="connsiteX71" fmla="*/ 1227184 w 2730981"/>
              <a:gd name="connsiteY71" fmla="*/ 727985 h 3305431"/>
              <a:gd name="connsiteX72" fmla="*/ 1103254 w 2730981"/>
              <a:gd name="connsiteY72" fmla="*/ 114596 h 3305431"/>
              <a:gd name="connsiteX73" fmla="*/ 1103290 w 2730981"/>
              <a:gd name="connsiteY73" fmla="*/ 114584 h 3305431"/>
              <a:gd name="connsiteX74" fmla="*/ 1106853 w 2730981"/>
              <a:gd name="connsiteY74" fmla="*/ 96933 h 3305431"/>
              <a:gd name="connsiteX75" fmla="*/ 1253092 w 2730981"/>
              <a:gd name="connsiteY75" fmla="*/ 0 h 3305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30981" h="3305431">
                <a:moveTo>
                  <a:pt x="606198" y="3305429"/>
                </a:moveTo>
                <a:lnTo>
                  <a:pt x="2124047" y="3305429"/>
                </a:lnTo>
                <a:lnTo>
                  <a:pt x="2124047" y="3305431"/>
                </a:lnTo>
                <a:lnTo>
                  <a:pt x="606198" y="3305431"/>
                </a:lnTo>
                <a:close/>
                <a:moveTo>
                  <a:pt x="1927883" y="2009495"/>
                </a:moveTo>
                <a:lnTo>
                  <a:pt x="2217323" y="2009495"/>
                </a:lnTo>
                <a:cubicBezTo>
                  <a:pt x="2501007" y="2009495"/>
                  <a:pt x="2730979" y="2239468"/>
                  <a:pt x="2730979" y="2523151"/>
                </a:cubicBezTo>
                <a:lnTo>
                  <a:pt x="2730979" y="3004463"/>
                </a:lnTo>
                <a:lnTo>
                  <a:pt x="2730981" y="3004463"/>
                </a:lnTo>
                <a:lnTo>
                  <a:pt x="2730981" y="3305431"/>
                </a:lnTo>
                <a:lnTo>
                  <a:pt x="2202976" y="3305431"/>
                </a:lnTo>
                <a:lnTo>
                  <a:pt x="2202976" y="3182572"/>
                </a:lnTo>
                <a:lnTo>
                  <a:pt x="2200338" y="3182572"/>
                </a:lnTo>
                <a:lnTo>
                  <a:pt x="2200338" y="2665938"/>
                </a:lnTo>
                <a:lnTo>
                  <a:pt x="1927883" y="2665938"/>
                </a:lnTo>
                <a:close/>
                <a:moveTo>
                  <a:pt x="941890" y="2009495"/>
                </a:moveTo>
                <a:lnTo>
                  <a:pt x="1789093" y="2009495"/>
                </a:lnTo>
                <a:lnTo>
                  <a:pt x="1789093" y="2665938"/>
                </a:lnTo>
                <a:lnTo>
                  <a:pt x="941890" y="2665938"/>
                </a:lnTo>
                <a:close/>
                <a:moveTo>
                  <a:pt x="513656" y="2009495"/>
                </a:moveTo>
                <a:lnTo>
                  <a:pt x="803100" y="2009495"/>
                </a:lnTo>
                <a:lnTo>
                  <a:pt x="803100" y="2665938"/>
                </a:lnTo>
                <a:lnTo>
                  <a:pt x="526771" y="2665938"/>
                </a:lnTo>
                <a:lnTo>
                  <a:pt x="526771" y="3305429"/>
                </a:lnTo>
                <a:lnTo>
                  <a:pt x="528008" y="3305429"/>
                </a:lnTo>
                <a:lnTo>
                  <a:pt x="528008" y="3305431"/>
                </a:lnTo>
                <a:lnTo>
                  <a:pt x="1" y="3305431"/>
                </a:lnTo>
                <a:lnTo>
                  <a:pt x="1" y="3182572"/>
                </a:lnTo>
                <a:lnTo>
                  <a:pt x="0" y="3182572"/>
                </a:lnTo>
                <a:lnTo>
                  <a:pt x="0" y="2523151"/>
                </a:lnTo>
                <a:cubicBezTo>
                  <a:pt x="0" y="2239468"/>
                  <a:pt x="229973" y="2009495"/>
                  <a:pt x="513656" y="2009495"/>
                </a:cubicBezTo>
                <a:close/>
                <a:moveTo>
                  <a:pt x="586317" y="1077676"/>
                </a:moveTo>
                <a:lnTo>
                  <a:pt x="590605" y="1148496"/>
                </a:lnTo>
                <a:cubicBezTo>
                  <a:pt x="621088" y="1387051"/>
                  <a:pt x="760741" y="1600563"/>
                  <a:pt x="972029" y="1723349"/>
                </a:cubicBezTo>
                <a:cubicBezTo>
                  <a:pt x="1213501" y="1863676"/>
                  <a:pt x="1511607" y="1864042"/>
                  <a:pt x="1753423" y="1724310"/>
                </a:cubicBezTo>
                <a:cubicBezTo>
                  <a:pt x="1965012" y="1602044"/>
                  <a:pt x="2105190" y="1388877"/>
                  <a:pt x="2136259" y="1150397"/>
                </a:cubicBezTo>
                <a:lnTo>
                  <a:pt x="2140842" y="1077676"/>
                </a:lnTo>
                <a:close/>
                <a:moveTo>
                  <a:pt x="1253092" y="0"/>
                </a:moveTo>
                <a:lnTo>
                  <a:pt x="1474020" y="0"/>
                </a:lnTo>
                <a:cubicBezTo>
                  <a:pt x="1539761" y="0"/>
                  <a:pt x="1596165" y="39970"/>
                  <a:pt x="1620259" y="96933"/>
                </a:cubicBezTo>
                <a:lnTo>
                  <a:pt x="1623835" y="114647"/>
                </a:lnTo>
                <a:lnTo>
                  <a:pt x="1641032" y="120430"/>
                </a:lnTo>
                <a:lnTo>
                  <a:pt x="1518281" y="727985"/>
                </a:lnTo>
                <a:cubicBezTo>
                  <a:pt x="1514414" y="747125"/>
                  <a:pt x="1526795" y="765776"/>
                  <a:pt x="1545935" y="769644"/>
                </a:cubicBezTo>
                <a:lnTo>
                  <a:pt x="1545934" y="769642"/>
                </a:lnTo>
                <a:cubicBezTo>
                  <a:pt x="1565075" y="773510"/>
                  <a:pt x="1583726" y="761128"/>
                  <a:pt x="1587593" y="741988"/>
                </a:cubicBezTo>
                <a:lnTo>
                  <a:pt x="1707673" y="147658"/>
                </a:lnTo>
                <a:lnTo>
                  <a:pt x="1776248" y="181484"/>
                </a:lnTo>
                <a:cubicBezTo>
                  <a:pt x="2001760" y="312227"/>
                  <a:pt x="2150022" y="540695"/>
                  <a:pt x="2180524" y="795322"/>
                </a:cubicBezTo>
                <a:lnTo>
                  <a:pt x="2185101" y="883363"/>
                </a:lnTo>
                <a:lnTo>
                  <a:pt x="2228620" y="883363"/>
                </a:lnTo>
                <a:cubicBezTo>
                  <a:pt x="2266347" y="883363"/>
                  <a:pt x="2296930" y="913947"/>
                  <a:pt x="2296930" y="951674"/>
                </a:cubicBezTo>
                <a:lnTo>
                  <a:pt x="2296930" y="1009366"/>
                </a:lnTo>
                <a:cubicBezTo>
                  <a:pt x="2296930" y="1047093"/>
                  <a:pt x="2266347" y="1077676"/>
                  <a:pt x="2228620" y="1077676"/>
                </a:cubicBezTo>
                <a:lnTo>
                  <a:pt x="2191575" y="1077676"/>
                </a:lnTo>
                <a:lnTo>
                  <a:pt x="2186579" y="1156959"/>
                </a:lnTo>
                <a:cubicBezTo>
                  <a:pt x="2153486" y="1410969"/>
                  <a:pt x="2004180" y="1638018"/>
                  <a:pt x="1778812" y="1768247"/>
                </a:cubicBezTo>
                <a:cubicBezTo>
                  <a:pt x="1521248" y="1917079"/>
                  <a:pt x="1203729" y="1916689"/>
                  <a:pt x="946532" y="1767224"/>
                </a:cubicBezTo>
                <a:cubicBezTo>
                  <a:pt x="721485" y="1636442"/>
                  <a:pt x="572737" y="1409026"/>
                  <a:pt x="540269" y="1154936"/>
                </a:cubicBezTo>
                <a:lnTo>
                  <a:pt x="535592" y="1077676"/>
                </a:lnTo>
                <a:lnTo>
                  <a:pt x="498490" y="1077676"/>
                </a:lnTo>
                <a:cubicBezTo>
                  <a:pt x="460763" y="1077676"/>
                  <a:pt x="430180" y="1047093"/>
                  <a:pt x="430180" y="1009366"/>
                </a:cubicBezTo>
                <a:lnTo>
                  <a:pt x="430180" y="951674"/>
                </a:lnTo>
                <a:cubicBezTo>
                  <a:pt x="430180" y="913947"/>
                  <a:pt x="460763" y="883363"/>
                  <a:pt x="498490" y="883363"/>
                </a:cubicBezTo>
                <a:lnTo>
                  <a:pt x="542291" y="883363"/>
                </a:lnTo>
                <a:lnTo>
                  <a:pt x="545664" y="803334"/>
                </a:lnTo>
                <a:cubicBezTo>
                  <a:pt x="573671" y="548420"/>
                  <a:pt x="719686" y="318510"/>
                  <a:pt x="943905" y="185562"/>
                </a:cubicBezTo>
                <a:lnTo>
                  <a:pt x="1036040" y="138987"/>
                </a:lnTo>
                <a:lnTo>
                  <a:pt x="1157872" y="741988"/>
                </a:lnTo>
                <a:cubicBezTo>
                  <a:pt x="1161739" y="761128"/>
                  <a:pt x="1180390" y="773510"/>
                  <a:pt x="1199531" y="769642"/>
                </a:cubicBezTo>
                <a:lnTo>
                  <a:pt x="1199530" y="769644"/>
                </a:lnTo>
                <a:cubicBezTo>
                  <a:pt x="1218670" y="765776"/>
                  <a:pt x="1231051" y="747125"/>
                  <a:pt x="1227184" y="727985"/>
                </a:cubicBezTo>
                <a:lnTo>
                  <a:pt x="1103254" y="114596"/>
                </a:lnTo>
                <a:lnTo>
                  <a:pt x="1103290" y="114584"/>
                </a:lnTo>
                <a:lnTo>
                  <a:pt x="1106853" y="96933"/>
                </a:lnTo>
                <a:cubicBezTo>
                  <a:pt x="1130947" y="39970"/>
                  <a:pt x="1187352" y="0"/>
                  <a:pt x="125309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79" name="Freeform: Shape 49">
            <a:extLst>
              <a:ext uri="{FF2B5EF4-FFF2-40B4-BE49-F238E27FC236}">
                <a16:creationId xmlns:a16="http://schemas.microsoft.com/office/drawing/2014/main" id="{A4931904-F058-456E-A0E0-8AACC5B9DD90}"/>
              </a:ext>
            </a:extLst>
          </p:cNvPr>
          <p:cNvSpPr/>
          <p:nvPr/>
        </p:nvSpPr>
        <p:spPr>
          <a:xfrm>
            <a:off x="7778353" y="4781503"/>
            <a:ext cx="629776" cy="402117"/>
          </a:xfrm>
          <a:custGeom>
            <a:avLst/>
            <a:gdLst>
              <a:gd name="connsiteX0" fmla="*/ 181928 w 983069"/>
              <a:gd name="connsiteY0" fmla="*/ 557212 h 627697"/>
              <a:gd name="connsiteX1" fmla="*/ 183833 w 983069"/>
              <a:gd name="connsiteY1" fmla="*/ 562927 h 627697"/>
              <a:gd name="connsiteX2" fmla="*/ 442913 w 983069"/>
              <a:gd name="connsiteY2" fmla="*/ 562927 h 627697"/>
              <a:gd name="connsiteX3" fmla="*/ 442913 w 983069"/>
              <a:gd name="connsiteY3" fmla="*/ 557212 h 627697"/>
              <a:gd name="connsiteX4" fmla="*/ 181928 w 983069"/>
              <a:gd name="connsiteY4" fmla="*/ 557212 h 627697"/>
              <a:gd name="connsiteX5" fmla="*/ 741998 w 983069"/>
              <a:gd name="connsiteY5" fmla="*/ 529590 h 627697"/>
              <a:gd name="connsiteX6" fmla="*/ 719138 w 983069"/>
              <a:gd name="connsiteY6" fmla="*/ 550545 h 627697"/>
              <a:gd name="connsiteX7" fmla="*/ 739140 w 983069"/>
              <a:gd name="connsiteY7" fmla="*/ 573405 h 627697"/>
              <a:gd name="connsiteX8" fmla="*/ 762953 w 983069"/>
              <a:gd name="connsiteY8" fmla="*/ 553403 h 627697"/>
              <a:gd name="connsiteX9" fmla="*/ 741998 w 983069"/>
              <a:gd name="connsiteY9" fmla="*/ 529590 h 627697"/>
              <a:gd name="connsiteX10" fmla="*/ 160973 w 983069"/>
              <a:gd name="connsiteY10" fmla="*/ 504825 h 627697"/>
              <a:gd name="connsiteX11" fmla="*/ 790575 w 983069"/>
              <a:gd name="connsiteY11" fmla="*/ 504825 h 627697"/>
              <a:gd name="connsiteX12" fmla="*/ 805815 w 983069"/>
              <a:gd name="connsiteY12" fmla="*/ 520065 h 627697"/>
              <a:gd name="connsiteX13" fmla="*/ 805815 w 983069"/>
              <a:gd name="connsiteY13" fmla="*/ 612457 h 627697"/>
              <a:gd name="connsiteX14" fmla="*/ 790575 w 983069"/>
              <a:gd name="connsiteY14" fmla="*/ 627697 h 627697"/>
              <a:gd name="connsiteX15" fmla="*/ 160973 w 983069"/>
              <a:gd name="connsiteY15" fmla="*/ 627697 h 627697"/>
              <a:gd name="connsiteX16" fmla="*/ 145733 w 983069"/>
              <a:gd name="connsiteY16" fmla="*/ 612457 h 627697"/>
              <a:gd name="connsiteX17" fmla="*/ 145733 w 983069"/>
              <a:gd name="connsiteY17" fmla="*/ 520065 h 627697"/>
              <a:gd name="connsiteX18" fmla="*/ 160973 w 983069"/>
              <a:gd name="connsiteY18" fmla="*/ 504825 h 627697"/>
              <a:gd name="connsiteX19" fmla="*/ 382905 w 983069"/>
              <a:gd name="connsiteY19" fmla="*/ 382904 h 627697"/>
              <a:gd name="connsiteX20" fmla="*/ 596265 w 983069"/>
              <a:gd name="connsiteY20" fmla="*/ 382904 h 627697"/>
              <a:gd name="connsiteX21" fmla="*/ 620078 w 983069"/>
              <a:gd name="connsiteY21" fmla="*/ 403859 h 627697"/>
              <a:gd name="connsiteX22" fmla="*/ 597218 w 983069"/>
              <a:gd name="connsiteY22" fmla="*/ 421004 h 627697"/>
              <a:gd name="connsiteX23" fmla="*/ 490538 w 983069"/>
              <a:gd name="connsiteY23" fmla="*/ 421004 h 627697"/>
              <a:gd name="connsiteX24" fmla="*/ 383858 w 983069"/>
              <a:gd name="connsiteY24" fmla="*/ 421004 h 627697"/>
              <a:gd name="connsiteX25" fmla="*/ 361950 w 983069"/>
              <a:gd name="connsiteY25" fmla="*/ 401954 h 627697"/>
              <a:gd name="connsiteX26" fmla="*/ 382905 w 983069"/>
              <a:gd name="connsiteY26" fmla="*/ 382904 h 627697"/>
              <a:gd name="connsiteX27" fmla="*/ 880111 w 983069"/>
              <a:gd name="connsiteY27" fmla="*/ 159065 h 627697"/>
              <a:gd name="connsiteX28" fmla="*/ 804863 w 983069"/>
              <a:gd name="connsiteY28" fmla="*/ 234313 h 627697"/>
              <a:gd name="connsiteX29" fmla="*/ 882016 w 983069"/>
              <a:gd name="connsiteY29" fmla="*/ 311465 h 627697"/>
              <a:gd name="connsiteX30" fmla="*/ 954406 w 983069"/>
              <a:gd name="connsiteY30" fmla="*/ 233361 h 627697"/>
              <a:gd name="connsiteX31" fmla="*/ 880111 w 983069"/>
              <a:gd name="connsiteY31" fmla="*/ 159065 h 627697"/>
              <a:gd name="connsiteX32" fmla="*/ 104776 w 983069"/>
              <a:gd name="connsiteY32" fmla="*/ 158115 h 627697"/>
              <a:gd name="connsiteX33" fmla="*/ 26671 w 983069"/>
              <a:gd name="connsiteY33" fmla="*/ 231457 h 627697"/>
              <a:gd name="connsiteX34" fmla="*/ 99061 w 983069"/>
              <a:gd name="connsiteY34" fmla="*/ 310515 h 627697"/>
              <a:gd name="connsiteX35" fmla="*/ 178118 w 983069"/>
              <a:gd name="connsiteY35" fmla="*/ 234315 h 627697"/>
              <a:gd name="connsiteX36" fmla="*/ 104776 w 983069"/>
              <a:gd name="connsiteY36" fmla="*/ 158115 h 627697"/>
              <a:gd name="connsiteX37" fmla="*/ 802006 w 983069"/>
              <a:gd name="connsiteY37" fmla="*/ 123823 h 627697"/>
              <a:gd name="connsiteX38" fmla="*/ 959168 w 983069"/>
              <a:gd name="connsiteY38" fmla="*/ 123823 h 627697"/>
              <a:gd name="connsiteX39" fmla="*/ 982981 w 983069"/>
              <a:gd name="connsiteY39" fmla="*/ 148588 h 627697"/>
              <a:gd name="connsiteX40" fmla="*/ 982981 w 983069"/>
              <a:gd name="connsiteY40" fmla="*/ 274318 h 627697"/>
              <a:gd name="connsiteX41" fmla="*/ 982981 w 983069"/>
              <a:gd name="connsiteY41" fmla="*/ 397190 h 627697"/>
              <a:gd name="connsiteX42" fmla="*/ 959168 w 983069"/>
              <a:gd name="connsiteY42" fmla="*/ 421956 h 627697"/>
              <a:gd name="connsiteX43" fmla="*/ 798196 w 983069"/>
              <a:gd name="connsiteY43" fmla="*/ 421956 h 627697"/>
              <a:gd name="connsiteX44" fmla="*/ 776288 w 983069"/>
              <a:gd name="connsiteY44" fmla="*/ 399096 h 627697"/>
              <a:gd name="connsiteX45" fmla="*/ 776288 w 983069"/>
              <a:gd name="connsiteY45" fmla="*/ 146683 h 627697"/>
              <a:gd name="connsiteX46" fmla="*/ 802006 w 983069"/>
              <a:gd name="connsiteY46" fmla="*/ 123823 h 627697"/>
              <a:gd name="connsiteX47" fmla="*/ 29528 w 983069"/>
              <a:gd name="connsiteY47" fmla="*/ 120967 h 627697"/>
              <a:gd name="connsiteX48" fmla="*/ 178118 w 983069"/>
              <a:gd name="connsiteY48" fmla="*/ 120967 h 627697"/>
              <a:gd name="connsiteX49" fmla="*/ 206693 w 983069"/>
              <a:gd name="connsiteY49" fmla="*/ 149542 h 627697"/>
              <a:gd name="connsiteX50" fmla="*/ 205740 w 983069"/>
              <a:gd name="connsiteY50" fmla="*/ 273367 h 627697"/>
              <a:gd name="connsiteX51" fmla="*/ 205740 w 983069"/>
              <a:gd name="connsiteY51" fmla="*/ 391477 h 627697"/>
              <a:gd name="connsiteX52" fmla="*/ 178118 w 983069"/>
              <a:gd name="connsiteY52" fmla="*/ 421004 h 627697"/>
              <a:gd name="connsiteX53" fmla="*/ 25718 w 983069"/>
              <a:gd name="connsiteY53" fmla="*/ 421004 h 627697"/>
              <a:gd name="connsiteX54" fmla="*/ 0 w 983069"/>
              <a:gd name="connsiteY54" fmla="*/ 393382 h 627697"/>
              <a:gd name="connsiteX55" fmla="*/ 0 w 983069"/>
              <a:gd name="connsiteY55" fmla="*/ 148590 h 627697"/>
              <a:gd name="connsiteX56" fmla="*/ 29528 w 983069"/>
              <a:gd name="connsiteY56" fmla="*/ 120967 h 627697"/>
              <a:gd name="connsiteX57" fmla="*/ 279083 w 983069"/>
              <a:gd name="connsiteY57" fmla="*/ 17144 h 627697"/>
              <a:gd name="connsiteX58" fmla="*/ 252413 w 983069"/>
              <a:gd name="connsiteY58" fmla="*/ 42862 h 627697"/>
              <a:gd name="connsiteX59" fmla="*/ 252413 w 983069"/>
              <a:gd name="connsiteY59" fmla="*/ 291464 h 627697"/>
              <a:gd name="connsiteX60" fmla="*/ 280988 w 983069"/>
              <a:gd name="connsiteY60" fmla="*/ 320039 h 627697"/>
              <a:gd name="connsiteX61" fmla="*/ 491491 w 983069"/>
              <a:gd name="connsiteY61" fmla="*/ 320039 h 627697"/>
              <a:gd name="connsiteX62" fmla="*/ 701993 w 983069"/>
              <a:gd name="connsiteY62" fmla="*/ 320039 h 627697"/>
              <a:gd name="connsiteX63" fmla="*/ 730568 w 983069"/>
              <a:gd name="connsiteY63" fmla="*/ 292416 h 627697"/>
              <a:gd name="connsiteX64" fmla="*/ 730568 w 983069"/>
              <a:gd name="connsiteY64" fmla="*/ 43814 h 627697"/>
              <a:gd name="connsiteX65" fmla="*/ 703898 w 983069"/>
              <a:gd name="connsiteY65" fmla="*/ 17144 h 627697"/>
              <a:gd name="connsiteX66" fmla="*/ 279083 w 983069"/>
              <a:gd name="connsiteY66" fmla="*/ 17144 h 627697"/>
              <a:gd name="connsiteX67" fmla="*/ 261938 w 983069"/>
              <a:gd name="connsiteY67" fmla="*/ 0 h 627697"/>
              <a:gd name="connsiteX68" fmla="*/ 721043 w 983069"/>
              <a:gd name="connsiteY68" fmla="*/ 0 h 627697"/>
              <a:gd name="connsiteX69" fmla="*/ 752475 w 983069"/>
              <a:gd name="connsiteY69" fmla="*/ 33338 h 627697"/>
              <a:gd name="connsiteX70" fmla="*/ 752475 w 983069"/>
              <a:gd name="connsiteY70" fmla="*/ 335280 h 627697"/>
              <a:gd name="connsiteX71" fmla="*/ 720091 w 983069"/>
              <a:gd name="connsiteY71" fmla="*/ 368617 h 627697"/>
              <a:gd name="connsiteX72" fmla="*/ 491491 w 983069"/>
              <a:gd name="connsiteY72" fmla="*/ 367665 h 627697"/>
              <a:gd name="connsiteX73" fmla="*/ 265748 w 983069"/>
              <a:gd name="connsiteY73" fmla="*/ 367665 h 627697"/>
              <a:gd name="connsiteX74" fmla="*/ 229553 w 983069"/>
              <a:gd name="connsiteY74" fmla="*/ 334328 h 627697"/>
              <a:gd name="connsiteX75" fmla="*/ 229553 w 983069"/>
              <a:gd name="connsiteY75" fmla="*/ 32385 h 627697"/>
              <a:gd name="connsiteX76" fmla="*/ 261938 w 983069"/>
              <a:gd name="connsiteY76" fmla="*/ 0 h 627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983069" h="627697">
                <a:moveTo>
                  <a:pt x="181928" y="557212"/>
                </a:moveTo>
                <a:cubicBezTo>
                  <a:pt x="181928" y="559117"/>
                  <a:pt x="182881" y="561022"/>
                  <a:pt x="183833" y="562927"/>
                </a:cubicBezTo>
                <a:cubicBezTo>
                  <a:pt x="269558" y="562927"/>
                  <a:pt x="356236" y="562927"/>
                  <a:pt x="442913" y="562927"/>
                </a:cubicBezTo>
                <a:cubicBezTo>
                  <a:pt x="442913" y="561022"/>
                  <a:pt x="442913" y="559117"/>
                  <a:pt x="442913" y="557212"/>
                </a:cubicBezTo>
                <a:cubicBezTo>
                  <a:pt x="355283" y="557212"/>
                  <a:pt x="268606" y="557212"/>
                  <a:pt x="181928" y="557212"/>
                </a:cubicBezTo>
                <a:close/>
                <a:moveTo>
                  <a:pt x="741998" y="529590"/>
                </a:moveTo>
                <a:cubicBezTo>
                  <a:pt x="729615" y="529590"/>
                  <a:pt x="719138" y="537210"/>
                  <a:pt x="719138" y="550545"/>
                </a:cubicBezTo>
                <a:cubicBezTo>
                  <a:pt x="718186" y="563880"/>
                  <a:pt x="725805" y="572453"/>
                  <a:pt x="739140" y="573405"/>
                </a:cubicBezTo>
                <a:cubicBezTo>
                  <a:pt x="753428" y="574357"/>
                  <a:pt x="760096" y="565785"/>
                  <a:pt x="762953" y="553403"/>
                </a:cubicBezTo>
                <a:cubicBezTo>
                  <a:pt x="762000" y="540067"/>
                  <a:pt x="755333" y="530542"/>
                  <a:pt x="741998" y="529590"/>
                </a:cubicBezTo>
                <a:close/>
                <a:moveTo>
                  <a:pt x="160973" y="504825"/>
                </a:moveTo>
                <a:lnTo>
                  <a:pt x="790575" y="504825"/>
                </a:lnTo>
                <a:cubicBezTo>
                  <a:pt x="799148" y="504825"/>
                  <a:pt x="805815" y="511492"/>
                  <a:pt x="805815" y="520065"/>
                </a:cubicBezTo>
                <a:lnTo>
                  <a:pt x="805815" y="612457"/>
                </a:lnTo>
                <a:cubicBezTo>
                  <a:pt x="805815" y="620078"/>
                  <a:pt x="799148" y="627697"/>
                  <a:pt x="790575" y="627697"/>
                </a:cubicBezTo>
                <a:lnTo>
                  <a:pt x="160973" y="627697"/>
                </a:lnTo>
                <a:cubicBezTo>
                  <a:pt x="152400" y="627697"/>
                  <a:pt x="145733" y="621030"/>
                  <a:pt x="145733" y="612457"/>
                </a:cubicBezTo>
                <a:lnTo>
                  <a:pt x="145733" y="520065"/>
                </a:lnTo>
                <a:cubicBezTo>
                  <a:pt x="145733" y="511492"/>
                  <a:pt x="152400" y="504825"/>
                  <a:pt x="160973" y="504825"/>
                </a:cubicBezTo>
                <a:close/>
                <a:moveTo>
                  <a:pt x="382905" y="382904"/>
                </a:moveTo>
                <a:cubicBezTo>
                  <a:pt x="454343" y="382904"/>
                  <a:pt x="524828" y="382904"/>
                  <a:pt x="596265" y="382904"/>
                </a:cubicBezTo>
                <a:cubicBezTo>
                  <a:pt x="611505" y="382904"/>
                  <a:pt x="620078" y="386714"/>
                  <a:pt x="620078" y="403859"/>
                </a:cubicBezTo>
                <a:cubicBezTo>
                  <a:pt x="620078" y="421957"/>
                  <a:pt x="608648" y="421004"/>
                  <a:pt x="597218" y="421004"/>
                </a:cubicBezTo>
                <a:cubicBezTo>
                  <a:pt x="561023" y="421004"/>
                  <a:pt x="525780" y="421004"/>
                  <a:pt x="490538" y="421004"/>
                </a:cubicBezTo>
                <a:cubicBezTo>
                  <a:pt x="455295" y="421004"/>
                  <a:pt x="419100" y="421004"/>
                  <a:pt x="383858" y="421004"/>
                </a:cubicBezTo>
                <a:cubicBezTo>
                  <a:pt x="370523" y="421004"/>
                  <a:pt x="361950" y="418147"/>
                  <a:pt x="361950" y="401954"/>
                </a:cubicBezTo>
                <a:cubicBezTo>
                  <a:pt x="361950" y="386714"/>
                  <a:pt x="369570" y="382904"/>
                  <a:pt x="382905" y="382904"/>
                </a:cubicBezTo>
                <a:close/>
                <a:moveTo>
                  <a:pt x="880111" y="159065"/>
                </a:moveTo>
                <a:cubicBezTo>
                  <a:pt x="838201" y="160018"/>
                  <a:pt x="804863" y="192403"/>
                  <a:pt x="804863" y="234313"/>
                </a:cubicBezTo>
                <a:cubicBezTo>
                  <a:pt x="804863" y="277176"/>
                  <a:pt x="840106" y="312418"/>
                  <a:pt x="882016" y="311465"/>
                </a:cubicBezTo>
                <a:cubicBezTo>
                  <a:pt x="922021" y="309561"/>
                  <a:pt x="955358" y="274318"/>
                  <a:pt x="954406" y="233361"/>
                </a:cubicBezTo>
                <a:cubicBezTo>
                  <a:pt x="953453" y="190498"/>
                  <a:pt x="921068" y="158113"/>
                  <a:pt x="880111" y="159065"/>
                </a:cubicBezTo>
                <a:close/>
                <a:moveTo>
                  <a:pt x="104776" y="158115"/>
                </a:moveTo>
                <a:cubicBezTo>
                  <a:pt x="63818" y="157162"/>
                  <a:pt x="28576" y="190500"/>
                  <a:pt x="26671" y="231457"/>
                </a:cubicBezTo>
                <a:cubicBezTo>
                  <a:pt x="24766" y="270510"/>
                  <a:pt x="60008" y="308610"/>
                  <a:pt x="99061" y="310515"/>
                </a:cubicBezTo>
                <a:cubicBezTo>
                  <a:pt x="140018" y="312420"/>
                  <a:pt x="177166" y="277177"/>
                  <a:pt x="178118" y="234315"/>
                </a:cubicBezTo>
                <a:cubicBezTo>
                  <a:pt x="179071" y="192405"/>
                  <a:pt x="146686" y="159067"/>
                  <a:pt x="104776" y="158115"/>
                </a:cubicBezTo>
                <a:close/>
                <a:moveTo>
                  <a:pt x="802006" y="123823"/>
                </a:moveTo>
                <a:cubicBezTo>
                  <a:pt x="854393" y="124776"/>
                  <a:pt x="906781" y="124776"/>
                  <a:pt x="959168" y="123823"/>
                </a:cubicBezTo>
                <a:cubicBezTo>
                  <a:pt x="977266" y="123823"/>
                  <a:pt x="983933" y="130490"/>
                  <a:pt x="982981" y="148588"/>
                </a:cubicBezTo>
                <a:cubicBezTo>
                  <a:pt x="982028" y="189546"/>
                  <a:pt x="982981" y="231456"/>
                  <a:pt x="982981" y="274318"/>
                </a:cubicBezTo>
                <a:cubicBezTo>
                  <a:pt x="982981" y="315276"/>
                  <a:pt x="982028" y="356233"/>
                  <a:pt x="982981" y="397190"/>
                </a:cubicBezTo>
                <a:cubicBezTo>
                  <a:pt x="982981" y="415288"/>
                  <a:pt x="977266" y="421956"/>
                  <a:pt x="959168" y="421956"/>
                </a:cubicBezTo>
                <a:cubicBezTo>
                  <a:pt x="905828" y="421003"/>
                  <a:pt x="851536" y="421003"/>
                  <a:pt x="798196" y="421956"/>
                </a:cubicBezTo>
                <a:cubicBezTo>
                  <a:pt x="781051" y="421956"/>
                  <a:pt x="776288" y="415288"/>
                  <a:pt x="776288" y="399096"/>
                </a:cubicBezTo>
                <a:cubicBezTo>
                  <a:pt x="777241" y="315276"/>
                  <a:pt x="777241" y="230503"/>
                  <a:pt x="776288" y="146683"/>
                </a:cubicBezTo>
                <a:cubicBezTo>
                  <a:pt x="776288" y="126681"/>
                  <a:pt x="784861" y="122871"/>
                  <a:pt x="802006" y="123823"/>
                </a:cubicBezTo>
                <a:close/>
                <a:moveTo>
                  <a:pt x="29528" y="120967"/>
                </a:moveTo>
                <a:cubicBezTo>
                  <a:pt x="79058" y="121919"/>
                  <a:pt x="128588" y="121919"/>
                  <a:pt x="178118" y="120967"/>
                </a:cubicBezTo>
                <a:cubicBezTo>
                  <a:pt x="200978" y="120015"/>
                  <a:pt x="206693" y="129540"/>
                  <a:pt x="206693" y="149542"/>
                </a:cubicBezTo>
                <a:cubicBezTo>
                  <a:pt x="205740" y="192404"/>
                  <a:pt x="206693" y="233362"/>
                  <a:pt x="205740" y="273367"/>
                </a:cubicBezTo>
                <a:cubicBezTo>
                  <a:pt x="205740" y="312419"/>
                  <a:pt x="204788" y="352425"/>
                  <a:pt x="205740" y="391477"/>
                </a:cubicBezTo>
                <a:cubicBezTo>
                  <a:pt x="206693" y="412432"/>
                  <a:pt x="200978" y="421957"/>
                  <a:pt x="178118" y="421004"/>
                </a:cubicBezTo>
                <a:cubicBezTo>
                  <a:pt x="127635" y="420052"/>
                  <a:pt x="76200" y="420052"/>
                  <a:pt x="25718" y="421004"/>
                </a:cubicBezTo>
                <a:cubicBezTo>
                  <a:pt x="4763" y="421004"/>
                  <a:pt x="0" y="412432"/>
                  <a:pt x="0" y="393382"/>
                </a:cubicBezTo>
                <a:cubicBezTo>
                  <a:pt x="953" y="311467"/>
                  <a:pt x="953" y="230504"/>
                  <a:pt x="0" y="148590"/>
                </a:cubicBezTo>
                <a:cubicBezTo>
                  <a:pt x="0" y="125729"/>
                  <a:pt x="9525" y="120967"/>
                  <a:pt x="29528" y="120967"/>
                </a:cubicBezTo>
                <a:close/>
                <a:moveTo>
                  <a:pt x="279083" y="17144"/>
                </a:moveTo>
                <a:cubicBezTo>
                  <a:pt x="260033" y="17144"/>
                  <a:pt x="252413" y="21907"/>
                  <a:pt x="252413" y="42862"/>
                </a:cubicBezTo>
                <a:cubicBezTo>
                  <a:pt x="253366" y="125729"/>
                  <a:pt x="253366" y="208597"/>
                  <a:pt x="252413" y="291464"/>
                </a:cubicBezTo>
                <a:cubicBezTo>
                  <a:pt x="252413" y="314324"/>
                  <a:pt x="260033" y="320039"/>
                  <a:pt x="280988" y="320039"/>
                </a:cubicBezTo>
                <a:cubicBezTo>
                  <a:pt x="351473" y="319087"/>
                  <a:pt x="421006" y="320039"/>
                  <a:pt x="491491" y="320039"/>
                </a:cubicBezTo>
                <a:cubicBezTo>
                  <a:pt x="561023" y="320039"/>
                  <a:pt x="631508" y="319087"/>
                  <a:pt x="701993" y="320039"/>
                </a:cubicBezTo>
                <a:cubicBezTo>
                  <a:pt x="722948" y="320991"/>
                  <a:pt x="730568" y="315277"/>
                  <a:pt x="730568" y="292416"/>
                </a:cubicBezTo>
                <a:cubicBezTo>
                  <a:pt x="729616" y="209549"/>
                  <a:pt x="729616" y="126682"/>
                  <a:pt x="730568" y="43814"/>
                </a:cubicBezTo>
                <a:cubicBezTo>
                  <a:pt x="730568" y="23812"/>
                  <a:pt x="723901" y="17144"/>
                  <a:pt x="703898" y="17144"/>
                </a:cubicBezTo>
                <a:cubicBezTo>
                  <a:pt x="561976" y="18097"/>
                  <a:pt x="421006" y="18097"/>
                  <a:pt x="279083" y="17144"/>
                </a:cubicBezTo>
                <a:close/>
                <a:moveTo>
                  <a:pt x="261938" y="0"/>
                </a:moveTo>
                <a:cubicBezTo>
                  <a:pt x="415291" y="953"/>
                  <a:pt x="567691" y="953"/>
                  <a:pt x="721043" y="0"/>
                </a:cubicBezTo>
                <a:cubicBezTo>
                  <a:pt x="746761" y="0"/>
                  <a:pt x="753428" y="8572"/>
                  <a:pt x="752475" y="33338"/>
                </a:cubicBezTo>
                <a:cubicBezTo>
                  <a:pt x="751523" y="134303"/>
                  <a:pt x="751523" y="235267"/>
                  <a:pt x="752475" y="335280"/>
                </a:cubicBezTo>
                <a:cubicBezTo>
                  <a:pt x="752475" y="360045"/>
                  <a:pt x="745808" y="368617"/>
                  <a:pt x="720091" y="368617"/>
                </a:cubicBezTo>
                <a:cubicBezTo>
                  <a:pt x="644843" y="366713"/>
                  <a:pt x="567691" y="367665"/>
                  <a:pt x="491491" y="367665"/>
                </a:cubicBezTo>
                <a:cubicBezTo>
                  <a:pt x="416243" y="367665"/>
                  <a:pt x="340996" y="366713"/>
                  <a:pt x="265748" y="367665"/>
                </a:cubicBezTo>
                <a:cubicBezTo>
                  <a:pt x="240983" y="367665"/>
                  <a:pt x="229553" y="362903"/>
                  <a:pt x="229553" y="334328"/>
                </a:cubicBezTo>
                <a:cubicBezTo>
                  <a:pt x="231458" y="233363"/>
                  <a:pt x="230506" y="132397"/>
                  <a:pt x="229553" y="32385"/>
                </a:cubicBezTo>
                <a:cubicBezTo>
                  <a:pt x="229553" y="7620"/>
                  <a:pt x="237173" y="0"/>
                  <a:pt x="261938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80" name="Freeform: Shape 50">
            <a:extLst>
              <a:ext uri="{FF2B5EF4-FFF2-40B4-BE49-F238E27FC236}">
                <a16:creationId xmlns:a16="http://schemas.microsoft.com/office/drawing/2014/main" id="{F825EF86-4F0E-49D1-A4CA-E89E12288363}"/>
              </a:ext>
            </a:extLst>
          </p:cNvPr>
          <p:cNvSpPr/>
          <p:nvPr/>
        </p:nvSpPr>
        <p:spPr>
          <a:xfrm rot="5400000">
            <a:off x="4131330" y="2573893"/>
            <a:ext cx="539287" cy="681147"/>
          </a:xfrm>
          <a:custGeom>
            <a:avLst/>
            <a:gdLst>
              <a:gd name="connsiteX0" fmla="*/ 855467 w 1318389"/>
              <a:gd name="connsiteY0" fmla="*/ 1312844 h 1665195"/>
              <a:gd name="connsiteX1" fmla="*/ 898407 w 1318389"/>
              <a:gd name="connsiteY1" fmla="*/ 1355784 h 1665195"/>
              <a:gd name="connsiteX2" fmla="*/ 941347 w 1318389"/>
              <a:gd name="connsiteY2" fmla="*/ 1312844 h 1665195"/>
              <a:gd name="connsiteX3" fmla="*/ 898407 w 1318389"/>
              <a:gd name="connsiteY3" fmla="*/ 1269904 h 1665195"/>
              <a:gd name="connsiteX4" fmla="*/ 855467 w 1318389"/>
              <a:gd name="connsiteY4" fmla="*/ 1312844 h 1665195"/>
              <a:gd name="connsiteX5" fmla="*/ 362769 w 1318389"/>
              <a:gd name="connsiteY5" fmla="*/ 236590 h 1665195"/>
              <a:gd name="connsiteX6" fmla="*/ 405229 w 1318389"/>
              <a:gd name="connsiteY6" fmla="*/ 279050 h 1665195"/>
              <a:gd name="connsiteX7" fmla="*/ 447689 w 1318389"/>
              <a:gd name="connsiteY7" fmla="*/ 236590 h 1665195"/>
              <a:gd name="connsiteX8" fmla="*/ 405229 w 1318389"/>
              <a:gd name="connsiteY8" fmla="*/ 194130 h 1665195"/>
              <a:gd name="connsiteX9" fmla="*/ 362769 w 1318389"/>
              <a:gd name="connsiteY9" fmla="*/ 236590 h 1665195"/>
              <a:gd name="connsiteX10" fmla="*/ 348187 w 1318389"/>
              <a:gd name="connsiteY10" fmla="*/ 1312844 h 1665195"/>
              <a:gd name="connsiteX11" fmla="*/ 391127 w 1318389"/>
              <a:gd name="connsiteY11" fmla="*/ 1355784 h 1665195"/>
              <a:gd name="connsiteX12" fmla="*/ 434066 w 1318389"/>
              <a:gd name="connsiteY12" fmla="*/ 1312844 h 1665195"/>
              <a:gd name="connsiteX13" fmla="*/ 391127 w 1318389"/>
              <a:gd name="connsiteY13" fmla="*/ 1269904 h 1665195"/>
              <a:gd name="connsiteX14" fmla="*/ 348187 w 1318389"/>
              <a:gd name="connsiteY14" fmla="*/ 1312844 h 1665195"/>
              <a:gd name="connsiteX15" fmla="*/ 81655 w 1318389"/>
              <a:gd name="connsiteY15" fmla="*/ 873373 h 1665195"/>
              <a:gd name="connsiteX16" fmla="*/ 124595 w 1318389"/>
              <a:gd name="connsiteY16" fmla="*/ 916313 h 1665195"/>
              <a:gd name="connsiteX17" fmla="*/ 167534 w 1318389"/>
              <a:gd name="connsiteY17" fmla="*/ 873373 h 1665195"/>
              <a:gd name="connsiteX18" fmla="*/ 124595 w 1318389"/>
              <a:gd name="connsiteY18" fmla="*/ 830433 h 1665195"/>
              <a:gd name="connsiteX19" fmla="*/ 81655 w 1318389"/>
              <a:gd name="connsiteY19" fmla="*/ 873373 h 1665195"/>
              <a:gd name="connsiteX20" fmla="*/ 898 w 1318389"/>
              <a:gd name="connsiteY20" fmla="*/ 878256 h 1665195"/>
              <a:gd name="connsiteX21" fmla="*/ 59313 w 1318389"/>
              <a:gd name="connsiteY21" fmla="*/ 760898 h 1665195"/>
              <a:gd name="connsiteX22" fmla="*/ 60023 w 1318389"/>
              <a:gd name="connsiteY22" fmla="*/ 760660 h 1665195"/>
              <a:gd name="connsiteX23" fmla="*/ 301509 w 1318389"/>
              <a:gd name="connsiteY23" fmla="*/ 256655 h 1665195"/>
              <a:gd name="connsiteX24" fmla="*/ 300401 w 1318389"/>
              <a:gd name="connsiteY24" fmla="*/ 253678 h 1665195"/>
              <a:gd name="connsiteX25" fmla="*/ 392815 w 1318389"/>
              <a:gd name="connsiteY25" fmla="*/ 125792 h 1665195"/>
              <a:gd name="connsiteX26" fmla="*/ 426561 w 1318389"/>
              <a:gd name="connsiteY26" fmla="*/ 127298 h 1665195"/>
              <a:gd name="connsiteX27" fmla="*/ 501833 w 1318389"/>
              <a:gd name="connsiteY27" fmla="*/ 25203 h 1665195"/>
              <a:gd name="connsiteX28" fmla="*/ 659591 w 1318389"/>
              <a:gd name="connsiteY28" fmla="*/ 0 h 1665195"/>
              <a:gd name="connsiteX29" fmla="*/ 767873 w 1318389"/>
              <a:gd name="connsiteY29" fmla="*/ 94280 h 1665195"/>
              <a:gd name="connsiteX30" fmla="*/ 773474 w 1318389"/>
              <a:gd name="connsiteY30" fmla="*/ 129752 h 1665195"/>
              <a:gd name="connsiteX31" fmla="*/ 750137 w 1318389"/>
              <a:gd name="connsiteY31" fmla="*/ 133486 h 1665195"/>
              <a:gd name="connsiteX32" fmla="*/ 643721 w 1318389"/>
              <a:gd name="connsiteY32" fmla="*/ 50407 h 1665195"/>
              <a:gd name="connsiteX33" fmla="*/ 528905 w 1318389"/>
              <a:gd name="connsiteY33" fmla="*/ 68143 h 1665195"/>
              <a:gd name="connsiteX34" fmla="*/ 477195 w 1318389"/>
              <a:gd name="connsiteY34" fmla="*/ 147376 h 1665195"/>
              <a:gd name="connsiteX35" fmla="*/ 504919 w 1318389"/>
              <a:gd name="connsiteY35" fmla="*/ 176856 h 1665195"/>
              <a:gd name="connsiteX36" fmla="*/ 520701 w 1318389"/>
              <a:gd name="connsiteY36" fmla="*/ 218206 h 1665195"/>
              <a:gd name="connsiteX37" fmla="*/ 520838 w 1318389"/>
              <a:gd name="connsiteY37" fmla="*/ 251739 h 1665195"/>
              <a:gd name="connsiteX38" fmla="*/ 512601 w 1318389"/>
              <a:gd name="connsiteY38" fmla="*/ 279384 h 1665195"/>
              <a:gd name="connsiteX39" fmla="*/ 572778 w 1318389"/>
              <a:gd name="connsiteY39" fmla="*/ 326714 h 1665195"/>
              <a:gd name="connsiteX40" fmla="*/ 687595 w 1318389"/>
              <a:gd name="connsiteY40" fmla="*/ 308045 h 1665195"/>
              <a:gd name="connsiteX41" fmla="*/ 763207 w 1318389"/>
              <a:gd name="connsiteY41" fmla="*/ 196028 h 1665195"/>
              <a:gd name="connsiteX42" fmla="*/ 785610 w 1318389"/>
              <a:gd name="connsiteY42" fmla="*/ 192294 h 1665195"/>
              <a:gd name="connsiteX43" fmla="*/ 791211 w 1318389"/>
              <a:gd name="connsiteY43" fmla="*/ 227766 h 1665195"/>
              <a:gd name="connsiteX44" fmla="*/ 718400 w 1318389"/>
              <a:gd name="connsiteY44" fmla="*/ 350984 h 1665195"/>
              <a:gd name="connsiteX45" fmla="*/ 560643 w 1318389"/>
              <a:gd name="connsiteY45" fmla="*/ 376188 h 1665195"/>
              <a:gd name="connsiteX46" fmla="*/ 481653 w 1318389"/>
              <a:gd name="connsiteY46" fmla="*/ 320430 h 1665195"/>
              <a:gd name="connsiteX47" fmla="*/ 469637 w 1318389"/>
              <a:gd name="connsiteY47" fmla="*/ 330704 h 1665195"/>
              <a:gd name="connsiteX48" fmla="*/ 462283 w 1318389"/>
              <a:gd name="connsiteY48" fmla="*/ 333441 h 1665195"/>
              <a:gd name="connsiteX49" fmla="*/ 252808 w 1318389"/>
              <a:gd name="connsiteY49" fmla="*/ 858867 h 1665195"/>
              <a:gd name="connsiteX50" fmla="*/ 444434 w 1318389"/>
              <a:gd name="connsiteY50" fmla="*/ 1190772 h 1665195"/>
              <a:gd name="connsiteX51" fmla="*/ 801245 w 1318389"/>
              <a:gd name="connsiteY51" fmla="*/ 1187463 h 1665195"/>
              <a:gd name="connsiteX52" fmla="*/ 801245 w 1318389"/>
              <a:gd name="connsiteY52" fmla="*/ 1116815 h 1665195"/>
              <a:gd name="connsiteX53" fmla="*/ 890858 w 1318389"/>
              <a:gd name="connsiteY53" fmla="*/ 1027202 h 1665195"/>
              <a:gd name="connsiteX54" fmla="*/ 1200123 w 1318389"/>
              <a:gd name="connsiteY54" fmla="*/ 1027202 h 1665195"/>
              <a:gd name="connsiteX55" fmla="*/ 1205949 w 1318389"/>
              <a:gd name="connsiteY55" fmla="*/ 998361 h 1665195"/>
              <a:gd name="connsiteX56" fmla="*/ 1288518 w 1318389"/>
              <a:gd name="connsiteY56" fmla="*/ 943622 h 1665195"/>
              <a:gd name="connsiteX57" fmla="*/ 1318389 w 1318389"/>
              <a:gd name="connsiteY57" fmla="*/ 974426 h 1665195"/>
              <a:gd name="connsiteX58" fmla="*/ 1318389 w 1318389"/>
              <a:gd name="connsiteY58" fmla="*/ 1635324 h 1665195"/>
              <a:gd name="connsiteX59" fmla="*/ 1288518 w 1318389"/>
              <a:gd name="connsiteY59" fmla="*/ 1665195 h 1665195"/>
              <a:gd name="connsiteX60" fmla="*/ 1205949 w 1318389"/>
              <a:gd name="connsiteY60" fmla="*/ 1610455 h 1665195"/>
              <a:gd name="connsiteX61" fmla="*/ 1203531 w 1318389"/>
              <a:gd name="connsiteY61" fmla="*/ 1598487 h 1665195"/>
              <a:gd name="connsiteX62" fmla="*/ 890858 w 1318389"/>
              <a:gd name="connsiteY62" fmla="*/ 1598487 h 1665195"/>
              <a:gd name="connsiteX63" fmla="*/ 801245 w 1318389"/>
              <a:gd name="connsiteY63" fmla="*/ 1508873 h 1665195"/>
              <a:gd name="connsiteX64" fmla="*/ 801245 w 1318389"/>
              <a:gd name="connsiteY64" fmla="*/ 1426032 h 1665195"/>
              <a:gd name="connsiteX65" fmla="*/ 379661 w 1318389"/>
              <a:gd name="connsiteY65" fmla="*/ 1429942 h 1665195"/>
              <a:gd name="connsiteX66" fmla="*/ 294951 w 1318389"/>
              <a:gd name="connsiteY66" fmla="*/ 1395390 h 1665195"/>
              <a:gd name="connsiteX67" fmla="*/ 270560 w 1318389"/>
              <a:gd name="connsiteY67" fmla="*/ 1359849 h 1665195"/>
              <a:gd name="connsiteX68" fmla="*/ 263688 w 1318389"/>
              <a:gd name="connsiteY68" fmla="*/ 1352058 h 1665195"/>
              <a:gd name="connsiteX69" fmla="*/ 15908 w 1318389"/>
              <a:gd name="connsiteY69" fmla="*/ 922891 h 1665195"/>
              <a:gd name="connsiteX70" fmla="*/ 898 w 1318389"/>
              <a:gd name="connsiteY70" fmla="*/ 878256 h 1665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318389" h="1665195">
                <a:moveTo>
                  <a:pt x="855467" y="1312844"/>
                </a:moveTo>
                <a:cubicBezTo>
                  <a:pt x="855467" y="1336181"/>
                  <a:pt x="875070" y="1355784"/>
                  <a:pt x="898407" y="1355784"/>
                </a:cubicBezTo>
                <a:cubicBezTo>
                  <a:pt x="921743" y="1355784"/>
                  <a:pt x="941347" y="1336181"/>
                  <a:pt x="941347" y="1312844"/>
                </a:cubicBezTo>
                <a:cubicBezTo>
                  <a:pt x="941347" y="1289508"/>
                  <a:pt x="921743" y="1269904"/>
                  <a:pt x="898407" y="1269904"/>
                </a:cubicBezTo>
                <a:cubicBezTo>
                  <a:pt x="875070" y="1269904"/>
                  <a:pt x="855467" y="1289508"/>
                  <a:pt x="855467" y="1312844"/>
                </a:cubicBezTo>
                <a:close/>
                <a:moveTo>
                  <a:pt x="362769" y="236590"/>
                </a:moveTo>
                <a:cubicBezTo>
                  <a:pt x="362769" y="260040"/>
                  <a:pt x="381779" y="279050"/>
                  <a:pt x="405229" y="279050"/>
                </a:cubicBezTo>
                <a:cubicBezTo>
                  <a:pt x="428679" y="279050"/>
                  <a:pt x="447689" y="260040"/>
                  <a:pt x="447689" y="236590"/>
                </a:cubicBezTo>
                <a:cubicBezTo>
                  <a:pt x="447689" y="213140"/>
                  <a:pt x="428679" y="194130"/>
                  <a:pt x="405229" y="194130"/>
                </a:cubicBezTo>
                <a:cubicBezTo>
                  <a:pt x="381779" y="194130"/>
                  <a:pt x="362769" y="213140"/>
                  <a:pt x="362769" y="236590"/>
                </a:cubicBezTo>
                <a:close/>
                <a:moveTo>
                  <a:pt x="348187" y="1312844"/>
                </a:moveTo>
                <a:cubicBezTo>
                  <a:pt x="348187" y="1336181"/>
                  <a:pt x="367790" y="1355784"/>
                  <a:pt x="391127" y="1355784"/>
                </a:cubicBezTo>
                <a:cubicBezTo>
                  <a:pt x="414463" y="1355784"/>
                  <a:pt x="434066" y="1336181"/>
                  <a:pt x="434066" y="1312844"/>
                </a:cubicBezTo>
                <a:cubicBezTo>
                  <a:pt x="434066" y="1289508"/>
                  <a:pt x="414463" y="1269904"/>
                  <a:pt x="391127" y="1269904"/>
                </a:cubicBezTo>
                <a:cubicBezTo>
                  <a:pt x="367790" y="1269904"/>
                  <a:pt x="348187" y="1289508"/>
                  <a:pt x="348187" y="1312844"/>
                </a:cubicBezTo>
                <a:close/>
                <a:moveTo>
                  <a:pt x="81655" y="873373"/>
                </a:moveTo>
                <a:cubicBezTo>
                  <a:pt x="81655" y="896710"/>
                  <a:pt x="101258" y="916313"/>
                  <a:pt x="124595" y="916313"/>
                </a:cubicBezTo>
                <a:cubicBezTo>
                  <a:pt x="147931" y="916313"/>
                  <a:pt x="167534" y="896710"/>
                  <a:pt x="167534" y="873373"/>
                </a:cubicBezTo>
                <a:cubicBezTo>
                  <a:pt x="167534" y="850037"/>
                  <a:pt x="147931" y="830433"/>
                  <a:pt x="124595" y="830433"/>
                </a:cubicBezTo>
                <a:cubicBezTo>
                  <a:pt x="101258" y="830433"/>
                  <a:pt x="81655" y="850037"/>
                  <a:pt x="81655" y="873373"/>
                </a:cubicBezTo>
                <a:close/>
                <a:moveTo>
                  <a:pt x="898" y="878256"/>
                </a:moveTo>
                <a:cubicBezTo>
                  <a:pt x="-4792" y="832394"/>
                  <a:pt x="16774" y="785458"/>
                  <a:pt x="59313" y="760898"/>
                </a:cubicBezTo>
                <a:lnTo>
                  <a:pt x="60023" y="760660"/>
                </a:lnTo>
                <a:lnTo>
                  <a:pt x="301509" y="256655"/>
                </a:lnTo>
                <a:lnTo>
                  <a:pt x="300401" y="253678"/>
                </a:lnTo>
                <a:cubicBezTo>
                  <a:pt x="291067" y="193002"/>
                  <a:pt x="332139" y="135127"/>
                  <a:pt x="392815" y="125792"/>
                </a:cubicBezTo>
                <a:lnTo>
                  <a:pt x="426561" y="127298"/>
                </a:lnTo>
                <a:lnTo>
                  <a:pt x="501833" y="25203"/>
                </a:lnTo>
                <a:lnTo>
                  <a:pt x="659591" y="0"/>
                </a:lnTo>
                <a:lnTo>
                  <a:pt x="767873" y="94280"/>
                </a:lnTo>
                <a:lnTo>
                  <a:pt x="773474" y="129752"/>
                </a:lnTo>
                <a:lnTo>
                  <a:pt x="750137" y="133486"/>
                </a:lnTo>
                <a:lnTo>
                  <a:pt x="643721" y="50407"/>
                </a:lnTo>
                <a:lnTo>
                  <a:pt x="528905" y="68143"/>
                </a:lnTo>
                <a:lnTo>
                  <a:pt x="477195" y="147376"/>
                </a:lnTo>
                <a:lnTo>
                  <a:pt x="504919" y="176856"/>
                </a:lnTo>
                <a:cubicBezTo>
                  <a:pt x="512650" y="189093"/>
                  <a:pt x="518134" y="203037"/>
                  <a:pt x="520701" y="218206"/>
                </a:cubicBezTo>
                <a:cubicBezTo>
                  <a:pt x="522451" y="229583"/>
                  <a:pt x="522429" y="240861"/>
                  <a:pt x="520838" y="251739"/>
                </a:cubicBezTo>
                <a:lnTo>
                  <a:pt x="512601" y="279384"/>
                </a:lnTo>
                <a:lnTo>
                  <a:pt x="572778" y="326714"/>
                </a:lnTo>
                <a:lnTo>
                  <a:pt x="687595" y="308045"/>
                </a:lnTo>
                <a:lnTo>
                  <a:pt x="763207" y="196028"/>
                </a:lnTo>
                <a:lnTo>
                  <a:pt x="785610" y="192294"/>
                </a:lnTo>
                <a:lnTo>
                  <a:pt x="791211" y="227766"/>
                </a:lnTo>
                <a:lnTo>
                  <a:pt x="718400" y="350984"/>
                </a:lnTo>
                <a:lnTo>
                  <a:pt x="560643" y="376188"/>
                </a:lnTo>
                <a:lnTo>
                  <a:pt x="481653" y="320430"/>
                </a:lnTo>
                <a:lnTo>
                  <a:pt x="469637" y="330704"/>
                </a:lnTo>
                <a:lnTo>
                  <a:pt x="462283" y="333441"/>
                </a:lnTo>
                <a:lnTo>
                  <a:pt x="252808" y="858867"/>
                </a:lnTo>
                <a:lnTo>
                  <a:pt x="444434" y="1190772"/>
                </a:lnTo>
                <a:lnTo>
                  <a:pt x="801245" y="1187463"/>
                </a:lnTo>
                <a:lnTo>
                  <a:pt x="801245" y="1116815"/>
                </a:lnTo>
                <a:cubicBezTo>
                  <a:pt x="801245" y="1067341"/>
                  <a:pt x="841384" y="1027202"/>
                  <a:pt x="890858" y="1027202"/>
                </a:cubicBezTo>
                <a:lnTo>
                  <a:pt x="1200123" y="1027202"/>
                </a:lnTo>
                <a:lnTo>
                  <a:pt x="1205949" y="998361"/>
                </a:lnTo>
                <a:cubicBezTo>
                  <a:pt x="1219557" y="966200"/>
                  <a:pt x="1251412" y="943622"/>
                  <a:pt x="1288518" y="943622"/>
                </a:cubicBezTo>
                <a:cubicBezTo>
                  <a:pt x="1305320" y="944554"/>
                  <a:pt x="1318389" y="957623"/>
                  <a:pt x="1318389" y="974426"/>
                </a:cubicBezTo>
                <a:lnTo>
                  <a:pt x="1318389" y="1635324"/>
                </a:lnTo>
                <a:cubicBezTo>
                  <a:pt x="1318389" y="1652126"/>
                  <a:pt x="1305320" y="1665195"/>
                  <a:pt x="1288518" y="1665195"/>
                </a:cubicBezTo>
                <a:cubicBezTo>
                  <a:pt x="1251412" y="1665195"/>
                  <a:pt x="1219557" y="1642617"/>
                  <a:pt x="1205949" y="1610455"/>
                </a:cubicBezTo>
                <a:lnTo>
                  <a:pt x="1203531" y="1598487"/>
                </a:lnTo>
                <a:lnTo>
                  <a:pt x="890858" y="1598487"/>
                </a:lnTo>
                <a:cubicBezTo>
                  <a:pt x="841384" y="1598487"/>
                  <a:pt x="801245" y="1558348"/>
                  <a:pt x="801245" y="1508873"/>
                </a:cubicBezTo>
                <a:lnTo>
                  <a:pt x="801245" y="1426032"/>
                </a:lnTo>
                <a:lnTo>
                  <a:pt x="379661" y="1429942"/>
                </a:lnTo>
                <a:cubicBezTo>
                  <a:pt x="346553" y="1429924"/>
                  <a:pt x="316655" y="1416756"/>
                  <a:pt x="294951" y="1395390"/>
                </a:cubicBezTo>
                <a:lnTo>
                  <a:pt x="270560" y="1359849"/>
                </a:lnTo>
                <a:lnTo>
                  <a:pt x="263688" y="1352058"/>
                </a:lnTo>
                <a:lnTo>
                  <a:pt x="15908" y="922891"/>
                </a:lnTo>
                <a:cubicBezTo>
                  <a:pt x="7721" y="908711"/>
                  <a:pt x="2795" y="893543"/>
                  <a:pt x="898" y="878256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118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2022-10-24T06:29:47Z</dcterms:modified>
</cp:coreProperties>
</file>