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309969390374251E-2"/>
          <c:y val="6.2500000000000003E-3"/>
          <c:w val="0.95329230660194841"/>
          <c:h val="0.979672982283464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1032-43BE-B992-6801380CDBD5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1032-43BE-B992-6801380CDBD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1032-43BE-B992-6801380CDBD5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</c:v>
                </c:pt>
                <c:pt idx="1">
                  <c:v>15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032-43BE-B992-6801380CD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309969390374251E-2"/>
          <c:y val="6.2500000000000003E-3"/>
          <c:w val="0.95329230660194841"/>
          <c:h val="0.979672982283464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413D-42A8-AEF8-11C1C666EE8D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413D-42A8-AEF8-11C1C666EE8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413D-42A8-AEF8-11C1C666EE8D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</c:v>
                </c:pt>
                <c:pt idx="1">
                  <c:v>35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3D-42A8-AEF8-11C1C666EE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309969390374251E-2"/>
          <c:y val="6.2500000000000003E-3"/>
          <c:w val="0.95329230660194841"/>
          <c:h val="0.979672982283464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1-40AE-4AA3-B990-23637EF0176C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40AE-4AA3-B990-23637EF0176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5-40AE-4AA3-B990-23637EF0176C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</c:v>
                </c:pt>
                <c:pt idx="1">
                  <c:v>8</c:v>
                </c:pt>
                <c:pt idx="2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0AE-4AA3-B990-23637EF017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722" name="Chart 11">
            <a:extLst>
              <a:ext uri="{FF2B5EF4-FFF2-40B4-BE49-F238E27FC236}">
                <a16:creationId xmlns:a16="http://schemas.microsoft.com/office/drawing/2014/main" id="{56C7B872-9FAD-4DEC-A821-45CD94293F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7132622"/>
              </p:ext>
            </p:extLst>
          </p:nvPr>
        </p:nvGraphicFramePr>
        <p:xfrm>
          <a:off x="817278" y="2288593"/>
          <a:ext cx="3242247" cy="3154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23" name="Chart 11">
            <a:extLst>
              <a:ext uri="{FF2B5EF4-FFF2-40B4-BE49-F238E27FC236}">
                <a16:creationId xmlns:a16="http://schemas.microsoft.com/office/drawing/2014/main" id="{3D441403-A34B-4692-9990-D1826DE0B5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4941340"/>
              </p:ext>
            </p:extLst>
          </p:nvPr>
        </p:nvGraphicFramePr>
        <p:xfrm>
          <a:off x="4437115" y="2288593"/>
          <a:ext cx="3242247" cy="3154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24" name="Chart 11">
            <a:extLst>
              <a:ext uri="{FF2B5EF4-FFF2-40B4-BE49-F238E27FC236}">
                <a16:creationId xmlns:a16="http://schemas.microsoft.com/office/drawing/2014/main" id="{040118AC-1DC9-41EC-ACF4-A3D0D07D43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4705480"/>
              </p:ext>
            </p:extLst>
          </p:nvPr>
        </p:nvGraphicFramePr>
        <p:xfrm>
          <a:off x="8056952" y="2288593"/>
          <a:ext cx="3242247" cy="3154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25" name="TextBox 724">
            <a:extLst>
              <a:ext uri="{FF2B5EF4-FFF2-40B4-BE49-F238E27FC236}">
                <a16:creationId xmlns:a16="http://schemas.microsoft.com/office/drawing/2014/main" id="{AA6D2E82-9D0F-4F28-886E-7F1B85940325}"/>
              </a:ext>
            </a:extLst>
          </p:cNvPr>
          <p:cNvSpPr txBox="1"/>
          <p:nvPr/>
        </p:nvSpPr>
        <p:spPr>
          <a:xfrm>
            <a:off x="1448401" y="4586116"/>
            <a:ext cx="198000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4"/>
                </a:solidFill>
                <a:cs typeface="Arial" pitchFamily="34" charset="0"/>
              </a:rPr>
              <a:t>$234,400</a:t>
            </a:r>
            <a:endParaRPr lang="ko-KR" altLang="en-US" sz="27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726" name="그룹 725">
            <a:extLst>
              <a:ext uri="{FF2B5EF4-FFF2-40B4-BE49-F238E27FC236}">
                <a16:creationId xmlns:a16="http://schemas.microsoft.com/office/drawing/2014/main" id="{5C3A6331-A0B0-4ADC-A731-E5F0D152354F}"/>
              </a:ext>
            </a:extLst>
          </p:cNvPr>
          <p:cNvGrpSpPr/>
          <p:nvPr/>
        </p:nvGrpSpPr>
        <p:grpSpPr>
          <a:xfrm>
            <a:off x="1448401" y="5063184"/>
            <a:ext cx="1980000" cy="1133703"/>
            <a:chOff x="1176391" y="5072910"/>
            <a:chExt cx="1980000" cy="1133703"/>
          </a:xfrm>
        </p:grpSpPr>
        <p:sp>
          <p:nvSpPr>
            <p:cNvPr id="727" name="TextBox 726">
              <a:extLst>
                <a:ext uri="{FF2B5EF4-FFF2-40B4-BE49-F238E27FC236}">
                  <a16:creationId xmlns:a16="http://schemas.microsoft.com/office/drawing/2014/main" id="{FB1F0BAC-8C2A-4C44-82AF-B38CA3D9B709}"/>
                </a:ext>
              </a:extLst>
            </p:cNvPr>
            <p:cNvSpPr txBox="1"/>
            <p:nvPr/>
          </p:nvSpPr>
          <p:spPr>
            <a:xfrm>
              <a:off x="1176391" y="5072910"/>
              <a:ext cx="19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28" name="TextBox 727">
              <a:extLst>
                <a:ext uri="{FF2B5EF4-FFF2-40B4-BE49-F238E27FC236}">
                  <a16:creationId xmlns:a16="http://schemas.microsoft.com/office/drawing/2014/main" id="{98DBF264-027A-4088-A0FF-3E4A6252B917}"/>
                </a:ext>
              </a:extLst>
            </p:cNvPr>
            <p:cNvSpPr txBox="1"/>
            <p:nvPr/>
          </p:nvSpPr>
          <p:spPr>
            <a:xfrm>
              <a:off x="1176391" y="5375616"/>
              <a:ext cx="198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29" name="TextBox 728">
            <a:extLst>
              <a:ext uri="{FF2B5EF4-FFF2-40B4-BE49-F238E27FC236}">
                <a16:creationId xmlns:a16="http://schemas.microsoft.com/office/drawing/2014/main" id="{968CD4B6-14E5-4140-BCB2-4002976C0BBB}"/>
              </a:ext>
            </a:extLst>
          </p:cNvPr>
          <p:cNvSpPr txBox="1"/>
          <p:nvPr/>
        </p:nvSpPr>
        <p:spPr>
          <a:xfrm>
            <a:off x="5068238" y="4586116"/>
            <a:ext cx="198000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4"/>
                </a:solidFill>
                <a:cs typeface="Arial" pitchFamily="34" charset="0"/>
              </a:rPr>
              <a:t>$262,400</a:t>
            </a:r>
            <a:endParaRPr lang="ko-KR" altLang="en-US" sz="27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730" name="그룹 729">
            <a:extLst>
              <a:ext uri="{FF2B5EF4-FFF2-40B4-BE49-F238E27FC236}">
                <a16:creationId xmlns:a16="http://schemas.microsoft.com/office/drawing/2014/main" id="{346967B6-F9D7-412D-9901-2BA473D7580C}"/>
              </a:ext>
            </a:extLst>
          </p:cNvPr>
          <p:cNvGrpSpPr/>
          <p:nvPr/>
        </p:nvGrpSpPr>
        <p:grpSpPr>
          <a:xfrm>
            <a:off x="5068238" y="5063184"/>
            <a:ext cx="1980000" cy="1133703"/>
            <a:chOff x="4134259" y="5072910"/>
            <a:chExt cx="1980000" cy="1133703"/>
          </a:xfrm>
        </p:grpSpPr>
        <p:sp>
          <p:nvSpPr>
            <p:cNvPr id="731" name="TextBox 730">
              <a:extLst>
                <a:ext uri="{FF2B5EF4-FFF2-40B4-BE49-F238E27FC236}">
                  <a16:creationId xmlns:a16="http://schemas.microsoft.com/office/drawing/2014/main" id="{B3A1F712-5814-4BF9-BD10-E310506E554B}"/>
                </a:ext>
              </a:extLst>
            </p:cNvPr>
            <p:cNvSpPr txBox="1"/>
            <p:nvPr/>
          </p:nvSpPr>
          <p:spPr>
            <a:xfrm>
              <a:off x="4134259" y="5072910"/>
              <a:ext cx="19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2" name="TextBox 731">
              <a:extLst>
                <a:ext uri="{FF2B5EF4-FFF2-40B4-BE49-F238E27FC236}">
                  <a16:creationId xmlns:a16="http://schemas.microsoft.com/office/drawing/2014/main" id="{5675A694-EB7F-4698-83D7-F19E05BD47C7}"/>
                </a:ext>
              </a:extLst>
            </p:cNvPr>
            <p:cNvSpPr txBox="1"/>
            <p:nvPr/>
          </p:nvSpPr>
          <p:spPr>
            <a:xfrm>
              <a:off x="4134259" y="5375616"/>
              <a:ext cx="198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33" name="TextBox 732">
            <a:extLst>
              <a:ext uri="{FF2B5EF4-FFF2-40B4-BE49-F238E27FC236}">
                <a16:creationId xmlns:a16="http://schemas.microsoft.com/office/drawing/2014/main" id="{85280AE2-8D69-4940-AA6A-BB3DB53C6F24}"/>
              </a:ext>
            </a:extLst>
          </p:cNvPr>
          <p:cNvSpPr txBox="1"/>
          <p:nvPr/>
        </p:nvSpPr>
        <p:spPr>
          <a:xfrm>
            <a:off x="8688075" y="4586116"/>
            <a:ext cx="1980000" cy="5078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4"/>
                </a:solidFill>
                <a:cs typeface="Arial" pitchFamily="34" charset="0"/>
              </a:rPr>
              <a:t>$303,400</a:t>
            </a:r>
            <a:endParaRPr lang="ko-KR" altLang="en-US" sz="27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734" name="그룹 733">
            <a:extLst>
              <a:ext uri="{FF2B5EF4-FFF2-40B4-BE49-F238E27FC236}">
                <a16:creationId xmlns:a16="http://schemas.microsoft.com/office/drawing/2014/main" id="{828AA594-42B8-4A3E-A281-09747780703B}"/>
              </a:ext>
            </a:extLst>
          </p:cNvPr>
          <p:cNvGrpSpPr/>
          <p:nvPr/>
        </p:nvGrpSpPr>
        <p:grpSpPr>
          <a:xfrm>
            <a:off x="8688075" y="5063184"/>
            <a:ext cx="1980000" cy="1133703"/>
            <a:chOff x="6163987" y="5072910"/>
            <a:chExt cx="1980000" cy="1133703"/>
          </a:xfrm>
        </p:grpSpPr>
        <p:sp>
          <p:nvSpPr>
            <p:cNvPr id="735" name="TextBox 734">
              <a:extLst>
                <a:ext uri="{FF2B5EF4-FFF2-40B4-BE49-F238E27FC236}">
                  <a16:creationId xmlns:a16="http://schemas.microsoft.com/office/drawing/2014/main" id="{BAEDA46D-5EE2-4D0C-A186-4730CCA676CC}"/>
                </a:ext>
              </a:extLst>
            </p:cNvPr>
            <p:cNvSpPr txBox="1"/>
            <p:nvPr/>
          </p:nvSpPr>
          <p:spPr>
            <a:xfrm>
              <a:off x="6163987" y="5072910"/>
              <a:ext cx="1980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36" name="TextBox 735">
              <a:extLst>
                <a:ext uri="{FF2B5EF4-FFF2-40B4-BE49-F238E27FC236}">
                  <a16:creationId xmlns:a16="http://schemas.microsoft.com/office/drawing/2014/main" id="{B1763537-CFA9-4B59-9687-DECB87295A9C}"/>
                </a:ext>
              </a:extLst>
            </p:cNvPr>
            <p:cNvSpPr txBox="1"/>
            <p:nvPr/>
          </p:nvSpPr>
          <p:spPr>
            <a:xfrm>
              <a:off x="6163987" y="5375616"/>
              <a:ext cx="19800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737" name="TextBox 736">
            <a:extLst>
              <a:ext uri="{FF2B5EF4-FFF2-40B4-BE49-F238E27FC236}">
                <a16:creationId xmlns:a16="http://schemas.microsoft.com/office/drawing/2014/main" id="{50993DA9-C09C-465E-BBC9-A62998F46EEA}"/>
              </a:ext>
            </a:extLst>
          </p:cNvPr>
          <p:cNvSpPr txBox="1"/>
          <p:nvPr/>
        </p:nvSpPr>
        <p:spPr>
          <a:xfrm>
            <a:off x="2152408" y="3966109"/>
            <a:ext cx="182078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Contents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38" name="TextBox 737">
            <a:extLst>
              <a:ext uri="{FF2B5EF4-FFF2-40B4-BE49-F238E27FC236}">
                <a16:creationId xmlns:a16="http://schemas.microsoft.com/office/drawing/2014/main" id="{343A0D5D-1A9D-48DA-BE05-C91366C3F435}"/>
              </a:ext>
            </a:extLst>
          </p:cNvPr>
          <p:cNvSpPr txBox="1"/>
          <p:nvPr/>
        </p:nvSpPr>
        <p:spPr>
          <a:xfrm>
            <a:off x="5764153" y="3966109"/>
            <a:ext cx="182078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Contents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39" name="TextBox 738">
            <a:extLst>
              <a:ext uri="{FF2B5EF4-FFF2-40B4-BE49-F238E27FC236}">
                <a16:creationId xmlns:a16="http://schemas.microsoft.com/office/drawing/2014/main" id="{67E1AD77-FBC7-48CB-AC37-BB89EA462F5C}"/>
              </a:ext>
            </a:extLst>
          </p:cNvPr>
          <p:cNvSpPr txBox="1"/>
          <p:nvPr/>
        </p:nvSpPr>
        <p:spPr>
          <a:xfrm>
            <a:off x="9375898" y="3966109"/>
            <a:ext cx="1820781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Add Contents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40" name="TextBox 739">
            <a:extLst>
              <a:ext uri="{FF2B5EF4-FFF2-40B4-BE49-F238E27FC236}">
                <a16:creationId xmlns:a16="http://schemas.microsoft.com/office/drawing/2014/main" id="{605EBE74-8DCB-4D0C-ACD5-30EEABED67BC}"/>
              </a:ext>
            </a:extLst>
          </p:cNvPr>
          <p:cNvSpPr txBox="1"/>
          <p:nvPr/>
        </p:nvSpPr>
        <p:spPr>
          <a:xfrm>
            <a:off x="957284" y="3281667"/>
            <a:ext cx="86663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1" name="TextBox 740">
            <a:extLst>
              <a:ext uri="{FF2B5EF4-FFF2-40B4-BE49-F238E27FC236}">
                <a16:creationId xmlns:a16="http://schemas.microsoft.com/office/drawing/2014/main" id="{F97562F4-9239-4754-A61C-A9E869A233C9}"/>
              </a:ext>
            </a:extLst>
          </p:cNvPr>
          <p:cNvSpPr txBox="1"/>
          <p:nvPr/>
        </p:nvSpPr>
        <p:spPr>
          <a:xfrm>
            <a:off x="2508404" y="2815820"/>
            <a:ext cx="86663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2" name="TextBox 741">
            <a:extLst>
              <a:ext uri="{FF2B5EF4-FFF2-40B4-BE49-F238E27FC236}">
                <a16:creationId xmlns:a16="http://schemas.microsoft.com/office/drawing/2014/main" id="{39E11E89-A367-431A-BD99-E3C195DB86F4}"/>
              </a:ext>
            </a:extLst>
          </p:cNvPr>
          <p:cNvSpPr txBox="1"/>
          <p:nvPr/>
        </p:nvSpPr>
        <p:spPr>
          <a:xfrm>
            <a:off x="5132702" y="2815820"/>
            <a:ext cx="86663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3" name="TextBox 742">
            <a:extLst>
              <a:ext uri="{FF2B5EF4-FFF2-40B4-BE49-F238E27FC236}">
                <a16:creationId xmlns:a16="http://schemas.microsoft.com/office/drawing/2014/main" id="{67E95B35-314A-420B-B883-86C13BE223C2}"/>
              </a:ext>
            </a:extLst>
          </p:cNvPr>
          <p:cNvSpPr txBox="1"/>
          <p:nvPr/>
        </p:nvSpPr>
        <p:spPr>
          <a:xfrm>
            <a:off x="6546206" y="3218457"/>
            <a:ext cx="86663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30%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4" name="TextBox 743">
            <a:extLst>
              <a:ext uri="{FF2B5EF4-FFF2-40B4-BE49-F238E27FC236}">
                <a16:creationId xmlns:a16="http://schemas.microsoft.com/office/drawing/2014/main" id="{E01BE2D9-BC40-494D-921E-EFF6DC3635CA}"/>
              </a:ext>
            </a:extLst>
          </p:cNvPr>
          <p:cNvSpPr txBox="1"/>
          <p:nvPr/>
        </p:nvSpPr>
        <p:spPr>
          <a:xfrm>
            <a:off x="8156565" y="3401874"/>
            <a:ext cx="86663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16%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5" name="TextBox 744">
            <a:extLst>
              <a:ext uri="{FF2B5EF4-FFF2-40B4-BE49-F238E27FC236}">
                <a16:creationId xmlns:a16="http://schemas.microsoft.com/office/drawing/2014/main" id="{43D911A2-526C-4427-BF4D-1A76FA53E703}"/>
              </a:ext>
            </a:extLst>
          </p:cNvPr>
          <p:cNvSpPr txBox="1"/>
          <p:nvPr/>
        </p:nvSpPr>
        <p:spPr>
          <a:xfrm>
            <a:off x="9544394" y="2815820"/>
            <a:ext cx="86663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84%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46" name="Trapezoid 3">
            <a:extLst>
              <a:ext uri="{FF2B5EF4-FFF2-40B4-BE49-F238E27FC236}">
                <a16:creationId xmlns:a16="http://schemas.microsoft.com/office/drawing/2014/main" id="{E2F82F01-FEF5-4309-9457-2C14C4715665}"/>
              </a:ext>
            </a:extLst>
          </p:cNvPr>
          <p:cNvSpPr>
            <a:spLocks noChangeAspect="1"/>
          </p:cNvSpPr>
          <p:nvPr/>
        </p:nvSpPr>
        <p:spPr>
          <a:xfrm>
            <a:off x="5031531" y="3906608"/>
            <a:ext cx="479145" cy="488334"/>
          </a:xfrm>
          <a:custGeom>
            <a:avLst/>
            <a:gdLst/>
            <a:ahLst/>
            <a:cxnLst/>
            <a:rect l="l" t="t" r="r" b="b"/>
            <a:pathLst>
              <a:path w="3890855" h="3965475">
                <a:moveTo>
                  <a:pt x="513635" y="2426125"/>
                </a:moveTo>
                <a:lnTo>
                  <a:pt x="1518439" y="2426125"/>
                </a:lnTo>
                <a:cubicBezTo>
                  <a:pt x="1550976" y="2510415"/>
                  <a:pt x="1581900" y="2596962"/>
                  <a:pt x="1610725" y="2683637"/>
                </a:cubicBezTo>
                <a:lnTo>
                  <a:pt x="901668" y="2683637"/>
                </a:lnTo>
                <a:lnTo>
                  <a:pt x="559881" y="3707964"/>
                </a:lnTo>
                <a:lnTo>
                  <a:pt x="1917114" y="3707964"/>
                </a:lnTo>
                <a:cubicBezTo>
                  <a:pt x="1925031" y="3729959"/>
                  <a:pt x="1931702" y="3744180"/>
                  <a:pt x="1936944" y="3749452"/>
                </a:cubicBezTo>
                <a:cubicBezTo>
                  <a:pt x="1940579" y="3743065"/>
                  <a:pt x="1945876" y="3728913"/>
                  <a:pt x="1952632" y="3707964"/>
                </a:cubicBezTo>
                <a:lnTo>
                  <a:pt x="3330974" y="3707964"/>
                </a:lnTo>
                <a:lnTo>
                  <a:pt x="2989187" y="2683637"/>
                </a:lnTo>
                <a:lnTo>
                  <a:pt x="2271337" y="2683637"/>
                </a:lnTo>
                <a:cubicBezTo>
                  <a:pt x="2301469" y="2597098"/>
                  <a:pt x="2333531" y="2510572"/>
                  <a:pt x="2366939" y="2426125"/>
                </a:cubicBezTo>
                <a:lnTo>
                  <a:pt x="3377220" y="2426125"/>
                </a:lnTo>
                <a:lnTo>
                  <a:pt x="3890855" y="3965475"/>
                </a:lnTo>
                <a:lnTo>
                  <a:pt x="0" y="3965475"/>
                </a:lnTo>
                <a:close/>
                <a:moveTo>
                  <a:pt x="1936944" y="620869"/>
                </a:moveTo>
                <a:cubicBezTo>
                  <a:pt x="1782578" y="620869"/>
                  <a:pt x="1657440" y="746006"/>
                  <a:pt x="1657440" y="900372"/>
                </a:cubicBezTo>
                <a:cubicBezTo>
                  <a:pt x="1657440" y="1054738"/>
                  <a:pt x="1782578" y="1179876"/>
                  <a:pt x="1936944" y="1179876"/>
                </a:cubicBezTo>
                <a:cubicBezTo>
                  <a:pt x="2091310" y="1179876"/>
                  <a:pt x="2216447" y="1054738"/>
                  <a:pt x="2216447" y="900372"/>
                </a:cubicBezTo>
                <a:cubicBezTo>
                  <a:pt x="2216447" y="746006"/>
                  <a:pt x="2091310" y="620869"/>
                  <a:pt x="1936944" y="620869"/>
                </a:cubicBezTo>
                <a:close/>
                <a:moveTo>
                  <a:pt x="1936944" y="0"/>
                </a:moveTo>
                <a:cubicBezTo>
                  <a:pt x="2169175" y="0"/>
                  <a:pt x="2401406" y="88593"/>
                  <a:pt x="2578592" y="265779"/>
                </a:cubicBezTo>
                <a:lnTo>
                  <a:pt x="2578592" y="265780"/>
                </a:lnTo>
                <a:cubicBezTo>
                  <a:pt x="2932964" y="620153"/>
                  <a:pt x="2888999" y="1155622"/>
                  <a:pt x="2578592" y="1549077"/>
                </a:cubicBezTo>
                <a:cubicBezTo>
                  <a:pt x="2248849" y="1967039"/>
                  <a:pt x="1976153" y="3125749"/>
                  <a:pt x="1936944" y="3194660"/>
                </a:cubicBezTo>
                <a:cubicBezTo>
                  <a:pt x="1883033" y="3140450"/>
                  <a:pt x="1647095" y="1944983"/>
                  <a:pt x="1295295" y="1549076"/>
                </a:cubicBezTo>
                <a:cubicBezTo>
                  <a:pt x="962406" y="1174450"/>
                  <a:pt x="940923" y="620152"/>
                  <a:pt x="1295295" y="265779"/>
                </a:cubicBezTo>
                <a:cubicBezTo>
                  <a:pt x="1472481" y="88593"/>
                  <a:pt x="1704713" y="0"/>
                  <a:pt x="1936944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47" name="Freeform 14">
            <a:extLst>
              <a:ext uri="{FF2B5EF4-FFF2-40B4-BE49-F238E27FC236}">
                <a16:creationId xmlns:a16="http://schemas.microsoft.com/office/drawing/2014/main" id="{0D26E60C-0853-4629-968F-8FD05E2EDFE4}"/>
              </a:ext>
            </a:extLst>
          </p:cNvPr>
          <p:cNvSpPr>
            <a:spLocks noChangeAspect="1"/>
          </p:cNvSpPr>
          <p:nvPr/>
        </p:nvSpPr>
        <p:spPr>
          <a:xfrm>
            <a:off x="1360433" y="3890171"/>
            <a:ext cx="457497" cy="521208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48" name="Freeform 22">
            <a:extLst>
              <a:ext uri="{FF2B5EF4-FFF2-40B4-BE49-F238E27FC236}">
                <a16:creationId xmlns:a16="http://schemas.microsoft.com/office/drawing/2014/main" id="{C054C0A6-87FC-458E-9E52-788212E5FA8D}"/>
              </a:ext>
            </a:extLst>
          </p:cNvPr>
          <p:cNvSpPr>
            <a:spLocks noChangeAspect="1"/>
          </p:cNvSpPr>
          <p:nvPr/>
        </p:nvSpPr>
        <p:spPr>
          <a:xfrm rot="8580000">
            <a:off x="8458100" y="3916356"/>
            <a:ext cx="470092" cy="468839"/>
          </a:xfrm>
          <a:custGeom>
            <a:avLst/>
            <a:gdLst/>
            <a:ahLst/>
            <a:cxnLst/>
            <a:rect l="l" t="t" r="r" b="b"/>
            <a:pathLst>
              <a:path w="3872365" h="3862045">
                <a:moveTo>
                  <a:pt x="1786489" y="808318"/>
                </a:moveTo>
                <a:cubicBezTo>
                  <a:pt x="1525809" y="610106"/>
                  <a:pt x="1257124" y="397966"/>
                  <a:pt x="1040385" y="230829"/>
                </a:cubicBezTo>
                <a:cubicBezTo>
                  <a:pt x="1905215" y="-194386"/>
                  <a:pt x="2650439" y="24572"/>
                  <a:pt x="3162062" y="429660"/>
                </a:cubicBezTo>
                <a:cubicBezTo>
                  <a:pt x="3007351" y="875340"/>
                  <a:pt x="2905932" y="1443216"/>
                  <a:pt x="2745609" y="1410478"/>
                </a:cubicBezTo>
                <a:cubicBezTo>
                  <a:pt x="2633182" y="1430335"/>
                  <a:pt x="2220955" y="1138671"/>
                  <a:pt x="1786489" y="808318"/>
                </a:cubicBezTo>
                <a:close/>
                <a:moveTo>
                  <a:pt x="2701004" y="2590217"/>
                </a:moveTo>
                <a:cubicBezTo>
                  <a:pt x="2682933" y="2576481"/>
                  <a:pt x="2672282" y="2559744"/>
                  <a:pt x="2670336" y="2539383"/>
                </a:cubicBezTo>
                <a:cubicBezTo>
                  <a:pt x="2587360" y="2376647"/>
                  <a:pt x="3042640" y="1246798"/>
                  <a:pt x="3299881" y="563773"/>
                </a:cubicBezTo>
                <a:cubicBezTo>
                  <a:pt x="3959368" y="1266493"/>
                  <a:pt x="3967860" y="2043171"/>
                  <a:pt x="3730056" y="2650875"/>
                </a:cubicBezTo>
                <a:cubicBezTo>
                  <a:pt x="3317547" y="2635434"/>
                  <a:pt x="2827499" y="2686366"/>
                  <a:pt x="2701004" y="2590217"/>
                </a:cubicBezTo>
                <a:close/>
                <a:moveTo>
                  <a:pt x="19691" y="2248546"/>
                </a:moveTo>
                <a:cubicBezTo>
                  <a:pt x="-100797" y="1292396"/>
                  <a:pt x="348853" y="659059"/>
                  <a:pt x="898439" y="307194"/>
                </a:cubicBezTo>
                <a:cubicBezTo>
                  <a:pt x="1269469" y="598575"/>
                  <a:pt x="1773388" y="879352"/>
                  <a:pt x="1690237" y="1020281"/>
                </a:cubicBezTo>
                <a:cubicBezTo>
                  <a:pt x="1661713" y="1200709"/>
                  <a:pt x="629275" y="1847170"/>
                  <a:pt x="19691" y="2248546"/>
                </a:cubicBezTo>
                <a:close/>
                <a:moveTo>
                  <a:pt x="1805382" y="3858278"/>
                </a:moveTo>
                <a:cubicBezTo>
                  <a:pt x="1676483" y="3404460"/>
                  <a:pt x="1433840" y="2881111"/>
                  <a:pt x="1583946" y="2815971"/>
                </a:cubicBezTo>
                <a:cubicBezTo>
                  <a:pt x="1713076" y="2686769"/>
                  <a:pt x="2928316" y="2770622"/>
                  <a:pt x="3657403" y="2804207"/>
                </a:cubicBezTo>
                <a:cubicBezTo>
                  <a:pt x="3192869" y="3648569"/>
                  <a:pt x="2456828" y="3896652"/>
                  <a:pt x="1805382" y="3858278"/>
                </a:cubicBezTo>
                <a:close/>
                <a:moveTo>
                  <a:pt x="762284" y="3480575"/>
                </a:moveTo>
                <a:cubicBezTo>
                  <a:pt x="380940" y="3198297"/>
                  <a:pt x="161300" y="2806810"/>
                  <a:pt x="58293" y="2412172"/>
                </a:cubicBezTo>
                <a:cubicBezTo>
                  <a:pt x="450067" y="2149344"/>
                  <a:pt x="872820" y="1756853"/>
                  <a:pt x="981158" y="1879484"/>
                </a:cubicBezTo>
                <a:cubicBezTo>
                  <a:pt x="1143940" y="1962367"/>
                  <a:pt x="1439720" y="3144041"/>
                  <a:pt x="1633080" y="3847823"/>
                </a:cubicBezTo>
                <a:cubicBezTo>
                  <a:pt x="1278110" y="3779994"/>
                  <a:pt x="991090" y="3649942"/>
                  <a:pt x="762284" y="34805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49" name="TextBox 748">
            <a:extLst>
              <a:ext uri="{FF2B5EF4-FFF2-40B4-BE49-F238E27FC236}">
                <a16:creationId xmlns:a16="http://schemas.microsoft.com/office/drawing/2014/main" id="{0B75290B-24DA-4C51-8CB6-391DEFC9126B}"/>
              </a:ext>
            </a:extLst>
          </p:cNvPr>
          <p:cNvSpPr txBox="1"/>
          <p:nvPr/>
        </p:nvSpPr>
        <p:spPr>
          <a:xfrm>
            <a:off x="8138926" y="1796978"/>
            <a:ext cx="307829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Contents</a:t>
            </a:r>
            <a:r>
              <a:rPr lang="ko-KR" altLang="en-US" sz="24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Here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C3EE9292-F3FA-4D28-B8A5-617845CB710C}"/>
              </a:ext>
            </a:extLst>
          </p:cNvPr>
          <p:cNvSpPr txBox="1"/>
          <p:nvPr/>
        </p:nvSpPr>
        <p:spPr>
          <a:xfrm>
            <a:off x="4519089" y="1801896"/>
            <a:ext cx="307829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Contents</a:t>
            </a:r>
            <a:r>
              <a:rPr lang="ko-KR" altLang="en-US" sz="24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Here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51" name="TextBox 750">
            <a:extLst>
              <a:ext uri="{FF2B5EF4-FFF2-40B4-BE49-F238E27FC236}">
                <a16:creationId xmlns:a16="http://schemas.microsoft.com/office/drawing/2014/main" id="{1B08A5AC-8C12-47E5-AA7D-163DAEE73364}"/>
              </a:ext>
            </a:extLst>
          </p:cNvPr>
          <p:cNvSpPr txBox="1"/>
          <p:nvPr/>
        </p:nvSpPr>
        <p:spPr>
          <a:xfrm>
            <a:off x="899252" y="1806814"/>
            <a:ext cx="307829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Contents</a:t>
            </a:r>
            <a:r>
              <a:rPr lang="ko-KR" altLang="en-US" sz="2400" b="1" dirty="0">
                <a:solidFill>
                  <a:schemeClr val="accent2"/>
                </a:solidFill>
                <a:cs typeface="Arial" pitchFamily="34" charset="0"/>
              </a:rPr>
              <a:t> </a:t>
            </a:r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Here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11241</TotalTime>
  <Words>107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34</cp:revision>
  <dcterms:created xsi:type="dcterms:W3CDTF">2018-02-18T19:39:47Z</dcterms:created>
  <dcterms:modified xsi:type="dcterms:W3CDTF">2022-10-25T05:59:38Z</dcterms:modified>
</cp:coreProperties>
</file>