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34" name="그룹 833">
            <a:extLst>
              <a:ext uri="{FF2B5EF4-FFF2-40B4-BE49-F238E27FC236}">
                <a16:creationId xmlns:a16="http://schemas.microsoft.com/office/drawing/2014/main" id="{18C4971D-5A18-40A8-912F-500BC61811E8}"/>
              </a:ext>
            </a:extLst>
          </p:cNvPr>
          <p:cNvGrpSpPr/>
          <p:nvPr/>
        </p:nvGrpSpPr>
        <p:grpSpPr>
          <a:xfrm>
            <a:off x="1385456" y="2128909"/>
            <a:ext cx="776920" cy="776920"/>
            <a:chOff x="2524125" y="4638675"/>
            <a:chExt cx="904875" cy="904875"/>
          </a:xfrm>
        </p:grpSpPr>
        <p:sp>
          <p:nvSpPr>
            <p:cNvPr id="835" name="사각형: 둥근 모서리 834">
              <a:extLst>
                <a:ext uri="{FF2B5EF4-FFF2-40B4-BE49-F238E27FC236}">
                  <a16:creationId xmlns:a16="http://schemas.microsoft.com/office/drawing/2014/main" id="{C287731A-4873-437C-89F4-72BBBC0842CA}"/>
                </a:ext>
              </a:extLst>
            </p:cNvPr>
            <p:cNvSpPr/>
            <p:nvPr/>
          </p:nvSpPr>
          <p:spPr>
            <a:xfrm rot="2700000">
              <a:off x="2524125" y="4638675"/>
              <a:ext cx="904875" cy="904875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6" name="사각형: 둥근 모서리 835">
              <a:extLst>
                <a:ext uri="{FF2B5EF4-FFF2-40B4-BE49-F238E27FC236}">
                  <a16:creationId xmlns:a16="http://schemas.microsoft.com/office/drawing/2014/main" id="{559E66EC-FEA5-435E-9255-9BB967F94B8C}"/>
                </a:ext>
              </a:extLst>
            </p:cNvPr>
            <p:cNvSpPr/>
            <p:nvPr/>
          </p:nvSpPr>
          <p:spPr>
            <a:xfrm rot="2700000">
              <a:off x="2608904" y="4723454"/>
              <a:ext cx="735316" cy="735316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37" name="그룹 836">
            <a:extLst>
              <a:ext uri="{FF2B5EF4-FFF2-40B4-BE49-F238E27FC236}">
                <a16:creationId xmlns:a16="http://schemas.microsoft.com/office/drawing/2014/main" id="{9D8EE546-4A30-47BF-A6ED-34A6D1BBFA46}"/>
              </a:ext>
            </a:extLst>
          </p:cNvPr>
          <p:cNvGrpSpPr/>
          <p:nvPr/>
        </p:nvGrpSpPr>
        <p:grpSpPr>
          <a:xfrm>
            <a:off x="3574013" y="2128909"/>
            <a:ext cx="776920" cy="776920"/>
            <a:chOff x="2524125" y="4638675"/>
            <a:chExt cx="904875" cy="904875"/>
          </a:xfrm>
        </p:grpSpPr>
        <p:sp>
          <p:nvSpPr>
            <p:cNvPr id="838" name="사각형: 둥근 모서리 837">
              <a:extLst>
                <a:ext uri="{FF2B5EF4-FFF2-40B4-BE49-F238E27FC236}">
                  <a16:creationId xmlns:a16="http://schemas.microsoft.com/office/drawing/2014/main" id="{7598FAD8-20D8-4E15-B85C-37E35D4CE43D}"/>
                </a:ext>
              </a:extLst>
            </p:cNvPr>
            <p:cNvSpPr/>
            <p:nvPr/>
          </p:nvSpPr>
          <p:spPr>
            <a:xfrm rot="2700000">
              <a:off x="2524125" y="4638675"/>
              <a:ext cx="904875" cy="904875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9" name="사각형: 둥근 모서리 838">
              <a:extLst>
                <a:ext uri="{FF2B5EF4-FFF2-40B4-BE49-F238E27FC236}">
                  <a16:creationId xmlns:a16="http://schemas.microsoft.com/office/drawing/2014/main" id="{313E0666-7D24-40EC-8E07-A0B432B63E58}"/>
                </a:ext>
              </a:extLst>
            </p:cNvPr>
            <p:cNvSpPr/>
            <p:nvPr/>
          </p:nvSpPr>
          <p:spPr>
            <a:xfrm rot="2700000">
              <a:off x="2608904" y="4723454"/>
              <a:ext cx="735316" cy="735316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40" name="그룹 839">
            <a:extLst>
              <a:ext uri="{FF2B5EF4-FFF2-40B4-BE49-F238E27FC236}">
                <a16:creationId xmlns:a16="http://schemas.microsoft.com/office/drawing/2014/main" id="{6E19FCB1-628B-4712-8E3A-79E84EC818C1}"/>
              </a:ext>
            </a:extLst>
          </p:cNvPr>
          <p:cNvGrpSpPr/>
          <p:nvPr/>
        </p:nvGrpSpPr>
        <p:grpSpPr>
          <a:xfrm>
            <a:off x="5762570" y="2128909"/>
            <a:ext cx="776920" cy="776920"/>
            <a:chOff x="2524125" y="4638675"/>
            <a:chExt cx="904875" cy="904875"/>
          </a:xfrm>
        </p:grpSpPr>
        <p:sp>
          <p:nvSpPr>
            <p:cNvPr id="841" name="사각형: 둥근 모서리 840">
              <a:extLst>
                <a:ext uri="{FF2B5EF4-FFF2-40B4-BE49-F238E27FC236}">
                  <a16:creationId xmlns:a16="http://schemas.microsoft.com/office/drawing/2014/main" id="{CF05DA98-4A98-4704-BA61-2CEF8B8BDAEE}"/>
                </a:ext>
              </a:extLst>
            </p:cNvPr>
            <p:cNvSpPr/>
            <p:nvPr/>
          </p:nvSpPr>
          <p:spPr>
            <a:xfrm rot="2700000">
              <a:off x="2524125" y="4638675"/>
              <a:ext cx="904875" cy="904875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2" name="사각형: 둥근 모서리 841">
              <a:extLst>
                <a:ext uri="{FF2B5EF4-FFF2-40B4-BE49-F238E27FC236}">
                  <a16:creationId xmlns:a16="http://schemas.microsoft.com/office/drawing/2014/main" id="{2DAC4E9E-F04B-4D64-AD20-3C768934815B}"/>
                </a:ext>
              </a:extLst>
            </p:cNvPr>
            <p:cNvSpPr/>
            <p:nvPr/>
          </p:nvSpPr>
          <p:spPr>
            <a:xfrm rot="2700000">
              <a:off x="2608904" y="4723454"/>
              <a:ext cx="735316" cy="735316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43" name="그룹 842">
            <a:extLst>
              <a:ext uri="{FF2B5EF4-FFF2-40B4-BE49-F238E27FC236}">
                <a16:creationId xmlns:a16="http://schemas.microsoft.com/office/drawing/2014/main" id="{D2354118-C9A1-49B8-AE0F-A4554E3768EA}"/>
              </a:ext>
            </a:extLst>
          </p:cNvPr>
          <p:cNvGrpSpPr/>
          <p:nvPr/>
        </p:nvGrpSpPr>
        <p:grpSpPr>
          <a:xfrm>
            <a:off x="7951127" y="2128909"/>
            <a:ext cx="776920" cy="776920"/>
            <a:chOff x="2524125" y="4638675"/>
            <a:chExt cx="904875" cy="904875"/>
          </a:xfrm>
        </p:grpSpPr>
        <p:sp>
          <p:nvSpPr>
            <p:cNvPr id="844" name="사각형: 둥근 모서리 843">
              <a:extLst>
                <a:ext uri="{FF2B5EF4-FFF2-40B4-BE49-F238E27FC236}">
                  <a16:creationId xmlns:a16="http://schemas.microsoft.com/office/drawing/2014/main" id="{7B4DA299-AB48-4FB2-86FD-5DECCB5772A2}"/>
                </a:ext>
              </a:extLst>
            </p:cNvPr>
            <p:cNvSpPr/>
            <p:nvPr/>
          </p:nvSpPr>
          <p:spPr>
            <a:xfrm rot="2700000">
              <a:off x="2524125" y="4638675"/>
              <a:ext cx="904875" cy="9048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5" name="사각형: 둥근 모서리 844">
              <a:extLst>
                <a:ext uri="{FF2B5EF4-FFF2-40B4-BE49-F238E27FC236}">
                  <a16:creationId xmlns:a16="http://schemas.microsoft.com/office/drawing/2014/main" id="{533DF961-D7FF-470B-B6D5-7BA2E9A9810C}"/>
                </a:ext>
              </a:extLst>
            </p:cNvPr>
            <p:cNvSpPr/>
            <p:nvPr/>
          </p:nvSpPr>
          <p:spPr>
            <a:xfrm rot="2700000">
              <a:off x="2608904" y="4723454"/>
              <a:ext cx="735316" cy="735316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46" name="그룹 845">
            <a:extLst>
              <a:ext uri="{FF2B5EF4-FFF2-40B4-BE49-F238E27FC236}">
                <a16:creationId xmlns:a16="http://schemas.microsoft.com/office/drawing/2014/main" id="{9E85D352-7B59-4DDE-9381-03F84140250D}"/>
              </a:ext>
            </a:extLst>
          </p:cNvPr>
          <p:cNvGrpSpPr/>
          <p:nvPr/>
        </p:nvGrpSpPr>
        <p:grpSpPr>
          <a:xfrm>
            <a:off x="700088" y="3166171"/>
            <a:ext cx="2201200" cy="919149"/>
            <a:chOff x="2066925" y="2533650"/>
            <a:chExt cx="3524251" cy="1471613"/>
          </a:xfrm>
        </p:grpSpPr>
        <p:sp>
          <p:nvSpPr>
            <p:cNvPr id="847" name="화살표: 갈매기형 수장 846">
              <a:extLst>
                <a:ext uri="{FF2B5EF4-FFF2-40B4-BE49-F238E27FC236}">
                  <a16:creationId xmlns:a16="http://schemas.microsoft.com/office/drawing/2014/main" id="{B8D487C5-3992-457C-ADE5-2614C9FF8AD6}"/>
                </a:ext>
              </a:extLst>
            </p:cNvPr>
            <p:cNvSpPr/>
            <p:nvPr/>
          </p:nvSpPr>
          <p:spPr>
            <a:xfrm>
              <a:off x="2066925" y="2533650"/>
              <a:ext cx="3438525" cy="1471613"/>
            </a:xfrm>
            <a:prstGeom prst="chevron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48" name="화살표: 갈매기형 수장 847">
              <a:extLst>
                <a:ext uri="{FF2B5EF4-FFF2-40B4-BE49-F238E27FC236}">
                  <a16:creationId xmlns:a16="http://schemas.microsoft.com/office/drawing/2014/main" id="{BF4832D9-6907-479B-AED6-8F6904379DE2}"/>
                </a:ext>
              </a:extLst>
            </p:cNvPr>
            <p:cNvSpPr/>
            <p:nvPr/>
          </p:nvSpPr>
          <p:spPr>
            <a:xfrm>
              <a:off x="2505076" y="2723206"/>
              <a:ext cx="3086100" cy="1092500"/>
            </a:xfrm>
            <a:prstGeom prst="chevron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49" name="그룹 848">
            <a:extLst>
              <a:ext uri="{FF2B5EF4-FFF2-40B4-BE49-F238E27FC236}">
                <a16:creationId xmlns:a16="http://schemas.microsoft.com/office/drawing/2014/main" id="{0C6D7B41-4D02-4586-8598-F4C35BBCD189}"/>
              </a:ext>
            </a:extLst>
          </p:cNvPr>
          <p:cNvGrpSpPr/>
          <p:nvPr/>
        </p:nvGrpSpPr>
        <p:grpSpPr>
          <a:xfrm>
            <a:off x="2847744" y="3166171"/>
            <a:ext cx="2201200" cy="919149"/>
            <a:chOff x="2066925" y="2533650"/>
            <a:chExt cx="3524251" cy="1471613"/>
          </a:xfrm>
        </p:grpSpPr>
        <p:sp>
          <p:nvSpPr>
            <p:cNvPr id="850" name="화살표: 갈매기형 수장 849">
              <a:extLst>
                <a:ext uri="{FF2B5EF4-FFF2-40B4-BE49-F238E27FC236}">
                  <a16:creationId xmlns:a16="http://schemas.microsoft.com/office/drawing/2014/main" id="{2ED4E4E3-DEF0-45F1-B31E-D45FE3175F44}"/>
                </a:ext>
              </a:extLst>
            </p:cNvPr>
            <p:cNvSpPr/>
            <p:nvPr/>
          </p:nvSpPr>
          <p:spPr>
            <a:xfrm>
              <a:off x="2066925" y="2533650"/>
              <a:ext cx="3438525" cy="1471613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51" name="화살표: 갈매기형 수장 850">
              <a:extLst>
                <a:ext uri="{FF2B5EF4-FFF2-40B4-BE49-F238E27FC236}">
                  <a16:creationId xmlns:a16="http://schemas.microsoft.com/office/drawing/2014/main" id="{FD661AB2-C87C-443E-AD5A-9875B0A4C8D8}"/>
                </a:ext>
              </a:extLst>
            </p:cNvPr>
            <p:cNvSpPr/>
            <p:nvPr/>
          </p:nvSpPr>
          <p:spPr>
            <a:xfrm>
              <a:off x="2505076" y="2723206"/>
              <a:ext cx="3086100" cy="1092500"/>
            </a:xfrm>
            <a:prstGeom prst="chevron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52" name="그룹 851">
            <a:extLst>
              <a:ext uri="{FF2B5EF4-FFF2-40B4-BE49-F238E27FC236}">
                <a16:creationId xmlns:a16="http://schemas.microsoft.com/office/drawing/2014/main" id="{AD53F887-B117-4965-A0C7-583A370E0781}"/>
              </a:ext>
            </a:extLst>
          </p:cNvPr>
          <p:cNvGrpSpPr/>
          <p:nvPr/>
        </p:nvGrpSpPr>
        <p:grpSpPr>
          <a:xfrm>
            <a:off x="4995400" y="3166171"/>
            <a:ext cx="2201200" cy="919149"/>
            <a:chOff x="2066925" y="2533650"/>
            <a:chExt cx="3524251" cy="1471613"/>
          </a:xfrm>
        </p:grpSpPr>
        <p:sp>
          <p:nvSpPr>
            <p:cNvPr id="853" name="화살표: 갈매기형 수장 852">
              <a:extLst>
                <a:ext uri="{FF2B5EF4-FFF2-40B4-BE49-F238E27FC236}">
                  <a16:creationId xmlns:a16="http://schemas.microsoft.com/office/drawing/2014/main" id="{B46AE9E5-99D5-4AAD-AED1-A96B6DED4B02}"/>
                </a:ext>
              </a:extLst>
            </p:cNvPr>
            <p:cNvSpPr/>
            <p:nvPr/>
          </p:nvSpPr>
          <p:spPr>
            <a:xfrm>
              <a:off x="2066925" y="2533650"/>
              <a:ext cx="3438525" cy="1471613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54" name="화살표: 갈매기형 수장 853">
              <a:extLst>
                <a:ext uri="{FF2B5EF4-FFF2-40B4-BE49-F238E27FC236}">
                  <a16:creationId xmlns:a16="http://schemas.microsoft.com/office/drawing/2014/main" id="{A355B178-057B-4904-8B4B-C838E3D52E1E}"/>
                </a:ext>
              </a:extLst>
            </p:cNvPr>
            <p:cNvSpPr/>
            <p:nvPr/>
          </p:nvSpPr>
          <p:spPr>
            <a:xfrm>
              <a:off x="2505076" y="2723206"/>
              <a:ext cx="3086100" cy="1092500"/>
            </a:xfrm>
            <a:prstGeom prst="chevron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55" name="그룹 854">
            <a:extLst>
              <a:ext uri="{FF2B5EF4-FFF2-40B4-BE49-F238E27FC236}">
                <a16:creationId xmlns:a16="http://schemas.microsoft.com/office/drawing/2014/main" id="{4C1B36DB-0511-42CB-98C8-97AEF0DE96C5}"/>
              </a:ext>
            </a:extLst>
          </p:cNvPr>
          <p:cNvGrpSpPr/>
          <p:nvPr/>
        </p:nvGrpSpPr>
        <p:grpSpPr>
          <a:xfrm>
            <a:off x="7143056" y="3166171"/>
            <a:ext cx="2201200" cy="919149"/>
            <a:chOff x="2066925" y="2533650"/>
            <a:chExt cx="3524251" cy="1471613"/>
          </a:xfrm>
        </p:grpSpPr>
        <p:sp>
          <p:nvSpPr>
            <p:cNvPr id="856" name="화살표: 갈매기형 수장 855">
              <a:extLst>
                <a:ext uri="{FF2B5EF4-FFF2-40B4-BE49-F238E27FC236}">
                  <a16:creationId xmlns:a16="http://schemas.microsoft.com/office/drawing/2014/main" id="{84198046-2DB9-4AA4-A5DE-CF78B9C0D52E}"/>
                </a:ext>
              </a:extLst>
            </p:cNvPr>
            <p:cNvSpPr/>
            <p:nvPr/>
          </p:nvSpPr>
          <p:spPr>
            <a:xfrm>
              <a:off x="2066925" y="2533650"/>
              <a:ext cx="3438525" cy="1471613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57" name="화살표: 갈매기형 수장 856">
              <a:extLst>
                <a:ext uri="{FF2B5EF4-FFF2-40B4-BE49-F238E27FC236}">
                  <a16:creationId xmlns:a16="http://schemas.microsoft.com/office/drawing/2014/main" id="{4D179B3B-1111-4879-B2CC-4BE834C42672}"/>
                </a:ext>
              </a:extLst>
            </p:cNvPr>
            <p:cNvSpPr/>
            <p:nvPr/>
          </p:nvSpPr>
          <p:spPr>
            <a:xfrm>
              <a:off x="2505076" y="2723206"/>
              <a:ext cx="3086100" cy="1092500"/>
            </a:xfrm>
            <a:prstGeom prst="chevron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58" name="그룹 857">
            <a:extLst>
              <a:ext uri="{FF2B5EF4-FFF2-40B4-BE49-F238E27FC236}">
                <a16:creationId xmlns:a16="http://schemas.microsoft.com/office/drawing/2014/main" id="{E61BC329-7BF4-413A-AECF-3F702CFE8AC8}"/>
              </a:ext>
            </a:extLst>
          </p:cNvPr>
          <p:cNvGrpSpPr/>
          <p:nvPr/>
        </p:nvGrpSpPr>
        <p:grpSpPr>
          <a:xfrm>
            <a:off x="9290712" y="3166171"/>
            <a:ext cx="2201200" cy="919149"/>
            <a:chOff x="2066925" y="2533650"/>
            <a:chExt cx="3524251" cy="1471613"/>
          </a:xfrm>
        </p:grpSpPr>
        <p:sp>
          <p:nvSpPr>
            <p:cNvPr id="859" name="화살표: 갈매기형 수장 858">
              <a:extLst>
                <a:ext uri="{FF2B5EF4-FFF2-40B4-BE49-F238E27FC236}">
                  <a16:creationId xmlns:a16="http://schemas.microsoft.com/office/drawing/2014/main" id="{3E5FCB16-1728-4A97-A1A2-B67E7E759405}"/>
                </a:ext>
              </a:extLst>
            </p:cNvPr>
            <p:cNvSpPr/>
            <p:nvPr/>
          </p:nvSpPr>
          <p:spPr>
            <a:xfrm>
              <a:off x="2066925" y="2533650"/>
              <a:ext cx="3438525" cy="1471613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60" name="화살표: 갈매기형 수장 859">
              <a:extLst>
                <a:ext uri="{FF2B5EF4-FFF2-40B4-BE49-F238E27FC236}">
                  <a16:creationId xmlns:a16="http://schemas.microsoft.com/office/drawing/2014/main" id="{7F4EB237-9D76-45C7-956B-9058A686F54E}"/>
                </a:ext>
              </a:extLst>
            </p:cNvPr>
            <p:cNvSpPr/>
            <p:nvPr/>
          </p:nvSpPr>
          <p:spPr>
            <a:xfrm>
              <a:off x="2505076" y="2723206"/>
              <a:ext cx="3086100" cy="1092500"/>
            </a:xfrm>
            <a:prstGeom prst="chevron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61" name="그룹 860">
            <a:extLst>
              <a:ext uri="{FF2B5EF4-FFF2-40B4-BE49-F238E27FC236}">
                <a16:creationId xmlns:a16="http://schemas.microsoft.com/office/drawing/2014/main" id="{D562008D-6E0E-4404-860E-2977B7AD616C}"/>
              </a:ext>
            </a:extLst>
          </p:cNvPr>
          <p:cNvGrpSpPr/>
          <p:nvPr/>
        </p:nvGrpSpPr>
        <p:grpSpPr>
          <a:xfrm>
            <a:off x="10139683" y="2128909"/>
            <a:ext cx="776920" cy="776920"/>
            <a:chOff x="2524125" y="4638675"/>
            <a:chExt cx="904875" cy="904875"/>
          </a:xfrm>
        </p:grpSpPr>
        <p:sp>
          <p:nvSpPr>
            <p:cNvPr id="862" name="사각형: 둥근 모서리 861">
              <a:extLst>
                <a:ext uri="{FF2B5EF4-FFF2-40B4-BE49-F238E27FC236}">
                  <a16:creationId xmlns:a16="http://schemas.microsoft.com/office/drawing/2014/main" id="{70179183-A479-4ABE-B704-03DF74676C96}"/>
                </a:ext>
              </a:extLst>
            </p:cNvPr>
            <p:cNvSpPr/>
            <p:nvPr/>
          </p:nvSpPr>
          <p:spPr>
            <a:xfrm rot="2700000">
              <a:off x="2524125" y="4638675"/>
              <a:ext cx="904875" cy="90487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3" name="사각형: 둥근 모서리 862">
              <a:extLst>
                <a:ext uri="{FF2B5EF4-FFF2-40B4-BE49-F238E27FC236}">
                  <a16:creationId xmlns:a16="http://schemas.microsoft.com/office/drawing/2014/main" id="{F43A1F15-B2C3-4CF4-9A6B-23744EE147EB}"/>
                </a:ext>
              </a:extLst>
            </p:cNvPr>
            <p:cNvSpPr/>
            <p:nvPr/>
          </p:nvSpPr>
          <p:spPr>
            <a:xfrm rot="2700000">
              <a:off x="2608904" y="4723454"/>
              <a:ext cx="735316" cy="735316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864" name="Rectangle 16">
            <a:extLst>
              <a:ext uri="{FF2B5EF4-FFF2-40B4-BE49-F238E27FC236}">
                <a16:creationId xmlns:a16="http://schemas.microsoft.com/office/drawing/2014/main" id="{7CB821D9-42F6-40AD-939D-8909CC58D64A}"/>
              </a:ext>
            </a:extLst>
          </p:cNvPr>
          <p:cNvSpPr/>
          <p:nvPr/>
        </p:nvSpPr>
        <p:spPr>
          <a:xfrm rot="2700000">
            <a:off x="8222663" y="2271414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65" name="Rectangle 9">
            <a:extLst>
              <a:ext uri="{FF2B5EF4-FFF2-40B4-BE49-F238E27FC236}">
                <a16:creationId xmlns:a16="http://schemas.microsoft.com/office/drawing/2014/main" id="{4D4A7753-A068-4947-86F2-9761E6E494D4}"/>
              </a:ext>
            </a:extLst>
          </p:cNvPr>
          <p:cNvSpPr/>
          <p:nvPr/>
        </p:nvSpPr>
        <p:spPr>
          <a:xfrm>
            <a:off x="10363411" y="2355584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66" name="Block Arc 10">
            <a:extLst>
              <a:ext uri="{FF2B5EF4-FFF2-40B4-BE49-F238E27FC236}">
                <a16:creationId xmlns:a16="http://schemas.microsoft.com/office/drawing/2014/main" id="{8695301A-76DC-4130-B2D8-323D5614660C}"/>
              </a:ext>
            </a:extLst>
          </p:cNvPr>
          <p:cNvSpPr/>
          <p:nvPr/>
        </p:nvSpPr>
        <p:spPr>
          <a:xfrm>
            <a:off x="1559228" y="2371656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67" name="Rounded Rectangle 5">
            <a:extLst>
              <a:ext uri="{FF2B5EF4-FFF2-40B4-BE49-F238E27FC236}">
                <a16:creationId xmlns:a16="http://schemas.microsoft.com/office/drawing/2014/main" id="{04651B63-69B1-489E-8F2A-E78AE736278E}"/>
              </a:ext>
            </a:extLst>
          </p:cNvPr>
          <p:cNvSpPr/>
          <p:nvPr/>
        </p:nvSpPr>
        <p:spPr>
          <a:xfrm flipH="1">
            <a:off x="5943563" y="2355584"/>
            <a:ext cx="396811" cy="32734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68" name="Round Same Side Corner Rectangle 11">
            <a:extLst>
              <a:ext uri="{FF2B5EF4-FFF2-40B4-BE49-F238E27FC236}">
                <a16:creationId xmlns:a16="http://schemas.microsoft.com/office/drawing/2014/main" id="{954BEE41-7B03-44EF-95F7-0FB78563BC7E}"/>
              </a:ext>
            </a:extLst>
          </p:cNvPr>
          <p:cNvSpPr>
            <a:spLocks noChangeAspect="1"/>
          </p:cNvSpPr>
          <p:nvPr/>
        </p:nvSpPr>
        <p:spPr>
          <a:xfrm rot="9900000">
            <a:off x="3796986" y="2358751"/>
            <a:ext cx="393525" cy="33422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69" name="TextBox 868">
            <a:extLst>
              <a:ext uri="{FF2B5EF4-FFF2-40B4-BE49-F238E27FC236}">
                <a16:creationId xmlns:a16="http://schemas.microsoft.com/office/drawing/2014/main" id="{12252FCE-71FB-4946-B989-1145D9924143}"/>
              </a:ext>
            </a:extLst>
          </p:cNvPr>
          <p:cNvSpPr txBox="1"/>
          <p:nvPr/>
        </p:nvSpPr>
        <p:spPr>
          <a:xfrm>
            <a:off x="5697756" y="336413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870" name="TextBox 869">
            <a:extLst>
              <a:ext uri="{FF2B5EF4-FFF2-40B4-BE49-F238E27FC236}">
                <a16:creationId xmlns:a16="http://schemas.microsoft.com/office/drawing/2014/main" id="{0C5F8322-8635-42D2-AADA-EDA6F2616330}"/>
              </a:ext>
            </a:extLst>
          </p:cNvPr>
          <p:cNvSpPr txBox="1"/>
          <p:nvPr/>
        </p:nvSpPr>
        <p:spPr>
          <a:xfrm>
            <a:off x="7845412" y="336413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871" name="TextBox 870">
            <a:extLst>
              <a:ext uri="{FF2B5EF4-FFF2-40B4-BE49-F238E27FC236}">
                <a16:creationId xmlns:a16="http://schemas.microsoft.com/office/drawing/2014/main" id="{C1D16189-13FB-4284-8A75-E0BEFB16C051}"/>
              </a:ext>
            </a:extLst>
          </p:cNvPr>
          <p:cNvSpPr txBox="1"/>
          <p:nvPr/>
        </p:nvSpPr>
        <p:spPr>
          <a:xfrm>
            <a:off x="9993068" y="336413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72" name="TextBox 871">
            <a:extLst>
              <a:ext uri="{FF2B5EF4-FFF2-40B4-BE49-F238E27FC236}">
                <a16:creationId xmlns:a16="http://schemas.microsoft.com/office/drawing/2014/main" id="{5C4AC79F-9909-47A8-B57A-94FCEC55E0F6}"/>
              </a:ext>
            </a:extLst>
          </p:cNvPr>
          <p:cNvSpPr txBox="1"/>
          <p:nvPr/>
        </p:nvSpPr>
        <p:spPr>
          <a:xfrm>
            <a:off x="3550100" y="336413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873" name="TextBox 872">
            <a:extLst>
              <a:ext uri="{FF2B5EF4-FFF2-40B4-BE49-F238E27FC236}">
                <a16:creationId xmlns:a16="http://schemas.microsoft.com/office/drawing/2014/main" id="{0BE7980D-3E03-4653-80D5-41276C67B357}"/>
              </a:ext>
            </a:extLst>
          </p:cNvPr>
          <p:cNvSpPr txBox="1"/>
          <p:nvPr/>
        </p:nvSpPr>
        <p:spPr>
          <a:xfrm>
            <a:off x="1402444" y="336413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874" name="Group 45">
            <a:extLst>
              <a:ext uri="{FF2B5EF4-FFF2-40B4-BE49-F238E27FC236}">
                <a16:creationId xmlns:a16="http://schemas.microsoft.com/office/drawing/2014/main" id="{344F566F-8B14-469B-ABFC-E160F80C6C7A}"/>
              </a:ext>
            </a:extLst>
          </p:cNvPr>
          <p:cNvGrpSpPr/>
          <p:nvPr/>
        </p:nvGrpSpPr>
        <p:grpSpPr>
          <a:xfrm>
            <a:off x="9483406" y="4662863"/>
            <a:ext cx="1815812" cy="1292662"/>
            <a:chOff x="3017859" y="4283314"/>
            <a:chExt cx="1890849" cy="1292662"/>
          </a:xfrm>
        </p:grpSpPr>
        <p:sp>
          <p:nvSpPr>
            <p:cNvPr id="875" name="TextBox 874">
              <a:extLst>
                <a:ext uri="{FF2B5EF4-FFF2-40B4-BE49-F238E27FC236}">
                  <a16:creationId xmlns:a16="http://schemas.microsoft.com/office/drawing/2014/main" id="{EABF097C-A897-467E-BDD7-3C6BAA1D347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6" name="TextBox 875">
              <a:extLst>
                <a:ext uri="{FF2B5EF4-FFF2-40B4-BE49-F238E27FC236}">
                  <a16:creationId xmlns:a16="http://schemas.microsoft.com/office/drawing/2014/main" id="{CA508E96-DA53-4052-942E-4B52D939B8B8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877" name="Group 60">
            <a:extLst>
              <a:ext uri="{FF2B5EF4-FFF2-40B4-BE49-F238E27FC236}">
                <a16:creationId xmlns:a16="http://schemas.microsoft.com/office/drawing/2014/main" id="{0351FD4E-06BE-4B5E-89BF-77645ADCB797}"/>
              </a:ext>
            </a:extLst>
          </p:cNvPr>
          <p:cNvGrpSpPr/>
          <p:nvPr/>
        </p:nvGrpSpPr>
        <p:grpSpPr>
          <a:xfrm>
            <a:off x="892782" y="4662863"/>
            <a:ext cx="1815812" cy="1292662"/>
            <a:chOff x="3017859" y="4283314"/>
            <a:chExt cx="1890849" cy="1292662"/>
          </a:xfrm>
        </p:grpSpPr>
        <p:sp>
          <p:nvSpPr>
            <p:cNvPr id="878" name="TextBox 877">
              <a:extLst>
                <a:ext uri="{FF2B5EF4-FFF2-40B4-BE49-F238E27FC236}">
                  <a16:creationId xmlns:a16="http://schemas.microsoft.com/office/drawing/2014/main" id="{D44FE599-59AB-4A36-98E6-F6FA51423A38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9" name="TextBox 878">
              <a:extLst>
                <a:ext uri="{FF2B5EF4-FFF2-40B4-BE49-F238E27FC236}">
                  <a16:creationId xmlns:a16="http://schemas.microsoft.com/office/drawing/2014/main" id="{D2128918-B2E9-4A8B-AF0D-4F4FFEFE54C6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880" name="Group 63">
            <a:extLst>
              <a:ext uri="{FF2B5EF4-FFF2-40B4-BE49-F238E27FC236}">
                <a16:creationId xmlns:a16="http://schemas.microsoft.com/office/drawing/2014/main" id="{21B8FC3B-07E0-4745-9BEE-4180D081F8A8}"/>
              </a:ext>
            </a:extLst>
          </p:cNvPr>
          <p:cNvGrpSpPr/>
          <p:nvPr/>
        </p:nvGrpSpPr>
        <p:grpSpPr>
          <a:xfrm>
            <a:off x="3033049" y="4662863"/>
            <a:ext cx="1815812" cy="1292662"/>
            <a:chOff x="3017859" y="4283314"/>
            <a:chExt cx="1890849" cy="1292662"/>
          </a:xfrm>
        </p:grpSpPr>
        <p:sp>
          <p:nvSpPr>
            <p:cNvPr id="881" name="TextBox 880">
              <a:extLst>
                <a:ext uri="{FF2B5EF4-FFF2-40B4-BE49-F238E27FC236}">
                  <a16:creationId xmlns:a16="http://schemas.microsoft.com/office/drawing/2014/main" id="{A51E1AAF-D301-4243-8D6F-25850304EF0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2" name="TextBox 881">
              <a:extLst>
                <a:ext uri="{FF2B5EF4-FFF2-40B4-BE49-F238E27FC236}">
                  <a16:creationId xmlns:a16="http://schemas.microsoft.com/office/drawing/2014/main" id="{7A6CDEAE-8AB4-4BEB-9B90-CC10DC5CAB8C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883" name="Group 66">
            <a:extLst>
              <a:ext uri="{FF2B5EF4-FFF2-40B4-BE49-F238E27FC236}">
                <a16:creationId xmlns:a16="http://schemas.microsoft.com/office/drawing/2014/main" id="{EA1A720F-69F2-4645-B54E-1525911A09F8}"/>
              </a:ext>
            </a:extLst>
          </p:cNvPr>
          <p:cNvGrpSpPr/>
          <p:nvPr/>
        </p:nvGrpSpPr>
        <p:grpSpPr>
          <a:xfrm>
            <a:off x="5173316" y="4662863"/>
            <a:ext cx="1845367" cy="1292662"/>
            <a:chOff x="3017861" y="4283314"/>
            <a:chExt cx="1921626" cy="1292662"/>
          </a:xfrm>
        </p:grpSpPr>
        <p:sp>
          <p:nvSpPr>
            <p:cNvPr id="884" name="TextBox 883">
              <a:extLst>
                <a:ext uri="{FF2B5EF4-FFF2-40B4-BE49-F238E27FC236}">
                  <a16:creationId xmlns:a16="http://schemas.microsoft.com/office/drawing/2014/main" id="{4F996A74-C429-43A1-89C1-CDAA6AD10038}"/>
                </a:ext>
              </a:extLst>
            </p:cNvPr>
            <p:cNvSpPr txBox="1"/>
            <p:nvPr/>
          </p:nvSpPr>
          <p:spPr>
            <a:xfrm>
              <a:off x="3021853" y="4560313"/>
              <a:ext cx="19176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5" name="TextBox 884">
              <a:extLst>
                <a:ext uri="{FF2B5EF4-FFF2-40B4-BE49-F238E27FC236}">
                  <a16:creationId xmlns:a16="http://schemas.microsoft.com/office/drawing/2014/main" id="{C8D58A62-4A3E-45D3-A8F0-1266B7C4974D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886" name="Group 69">
            <a:extLst>
              <a:ext uri="{FF2B5EF4-FFF2-40B4-BE49-F238E27FC236}">
                <a16:creationId xmlns:a16="http://schemas.microsoft.com/office/drawing/2014/main" id="{37171C8C-FBEE-41C2-9C64-CC31DA007C8D}"/>
              </a:ext>
            </a:extLst>
          </p:cNvPr>
          <p:cNvGrpSpPr/>
          <p:nvPr/>
        </p:nvGrpSpPr>
        <p:grpSpPr>
          <a:xfrm>
            <a:off x="7343138" y="4662863"/>
            <a:ext cx="1815812" cy="1292662"/>
            <a:chOff x="3017859" y="4283314"/>
            <a:chExt cx="1890849" cy="1292662"/>
          </a:xfrm>
        </p:grpSpPr>
        <p:sp>
          <p:nvSpPr>
            <p:cNvPr id="887" name="TextBox 886">
              <a:extLst>
                <a:ext uri="{FF2B5EF4-FFF2-40B4-BE49-F238E27FC236}">
                  <a16:creationId xmlns:a16="http://schemas.microsoft.com/office/drawing/2014/main" id="{E5C03424-C955-4E2F-A359-93D24B53705E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8" name="TextBox 887">
              <a:extLst>
                <a:ext uri="{FF2B5EF4-FFF2-40B4-BE49-F238E27FC236}">
                  <a16:creationId xmlns:a16="http://schemas.microsoft.com/office/drawing/2014/main" id="{61992548-148B-4D43-BBE2-2ACAEF8C1B4B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32</cp:revision>
  <dcterms:created xsi:type="dcterms:W3CDTF">2018-02-18T19:39:47Z</dcterms:created>
  <dcterms:modified xsi:type="dcterms:W3CDTF">2022-10-26T07:26:07Z</dcterms:modified>
</cp:coreProperties>
</file>