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724" name="Rectangle 12">
            <a:extLst>
              <a:ext uri="{FF2B5EF4-FFF2-40B4-BE49-F238E27FC236}">
                <a16:creationId xmlns:a16="http://schemas.microsoft.com/office/drawing/2014/main" id="{4C11AE96-CFC2-44F5-8A0F-6F057719DEEE}"/>
              </a:ext>
            </a:extLst>
          </p:cNvPr>
          <p:cNvSpPr/>
          <p:nvPr/>
        </p:nvSpPr>
        <p:spPr>
          <a:xfrm>
            <a:off x="953999" y="3427563"/>
            <a:ext cx="2141626" cy="1119668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25" name="Group 15">
            <a:extLst>
              <a:ext uri="{FF2B5EF4-FFF2-40B4-BE49-F238E27FC236}">
                <a16:creationId xmlns:a16="http://schemas.microsoft.com/office/drawing/2014/main" id="{51DF7B3D-1D4A-4220-91EA-2E6156F31498}"/>
              </a:ext>
            </a:extLst>
          </p:cNvPr>
          <p:cNvGrpSpPr/>
          <p:nvPr/>
        </p:nvGrpSpPr>
        <p:grpSpPr>
          <a:xfrm>
            <a:off x="771598" y="4830678"/>
            <a:ext cx="2506428" cy="1443635"/>
            <a:chOff x="4965552" y="1736224"/>
            <a:chExt cx="2232248" cy="1443635"/>
          </a:xfrm>
        </p:grpSpPr>
        <p:sp>
          <p:nvSpPr>
            <p:cNvPr id="726" name="TextBox 725">
              <a:extLst>
                <a:ext uri="{FF2B5EF4-FFF2-40B4-BE49-F238E27FC236}">
                  <a16:creationId xmlns:a16="http://schemas.microsoft.com/office/drawing/2014/main" id="{D7BD28F8-5352-4CC7-BDE2-398721305B28}"/>
                </a:ext>
              </a:extLst>
            </p:cNvPr>
            <p:cNvSpPr txBox="1"/>
            <p:nvPr/>
          </p:nvSpPr>
          <p:spPr>
            <a:xfrm>
              <a:off x="4965552" y="1979530"/>
              <a:ext cx="223224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27" name="TextBox 726">
              <a:extLst>
                <a:ext uri="{FF2B5EF4-FFF2-40B4-BE49-F238E27FC236}">
                  <a16:creationId xmlns:a16="http://schemas.microsoft.com/office/drawing/2014/main" id="{C6DA14BB-2E49-44C5-A810-68FEFCF23515}"/>
                </a:ext>
              </a:extLst>
            </p:cNvPr>
            <p:cNvSpPr txBox="1"/>
            <p:nvPr/>
          </p:nvSpPr>
          <p:spPr>
            <a:xfrm>
              <a:off x="4965552" y="1736224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28" name="Group 18">
            <a:extLst>
              <a:ext uri="{FF2B5EF4-FFF2-40B4-BE49-F238E27FC236}">
                <a16:creationId xmlns:a16="http://schemas.microsoft.com/office/drawing/2014/main" id="{F516E813-01D2-46D2-9B8E-4167C74B812C}"/>
              </a:ext>
            </a:extLst>
          </p:cNvPr>
          <p:cNvGrpSpPr/>
          <p:nvPr/>
        </p:nvGrpSpPr>
        <p:grpSpPr>
          <a:xfrm>
            <a:off x="3485723" y="4830678"/>
            <a:ext cx="2506428" cy="1443635"/>
            <a:chOff x="4965552" y="1736224"/>
            <a:chExt cx="2232248" cy="1443635"/>
          </a:xfrm>
        </p:grpSpPr>
        <p:sp>
          <p:nvSpPr>
            <p:cNvPr id="729" name="TextBox 728">
              <a:extLst>
                <a:ext uri="{FF2B5EF4-FFF2-40B4-BE49-F238E27FC236}">
                  <a16:creationId xmlns:a16="http://schemas.microsoft.com/office/drawing/2014/main" id="{1781E023-2DBC-4D99-9EB1-16CBB1A44035}"/>
                </a:ext>
              </a:extLst>
            </p:cNvPr>
            <p:cNvSpPr txBox="1"/>
            <p:nvPr/>
          </p:nvSpPr>
          <p:spPr>
            <a:xfrm>
              <a:off x="4965552" y="1979530"/>
              <a:ext cx="223224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30" name="TextBox 729">
              <a:extLst>
                <a:ext uri="{FF2B5EF4-FFF2-40B4-BE49-F238E27FC236}">
                  <a16:creationId xmlns:a16="http://schemas.microsoft.com/office/drawing/2014/main" id="{B9E50AAB-119D-43CF-80B3-19783F800C48}"/>
                </a:ext>
              </a:extLst>
            </p:cNvPr>
            <p:cNvSpPr txBox="1"/>
            <p:nvPr/>
          </p:nvSpPr>
          <p:spPr>
            <a:xfrm>
              <a:off x="4965552" y="1736224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31" name="Group 21">
            <a:extLst>
              <a:ext uri="{FF2B5EF4-FFF2-40B4-BE49-F238E27FC236}">
                <a16:creationId xmlns:a16="http://schemas.microsoft.com/office/drawing/2014/main" id="{CDE04BAD-4FDD-4B7A-9364-E28EFED2BC15}"/>
              </a:ext>
            </a:extLst>
          </p:cNvPr>
          <p:cNvGrpSpPr/>
          <p:nvPr/>
        </p:nvGrpSpPr>
        <p:grpSpPr>
          <a:xfrm>
            <a:off x="6199848" y="4830678"/>
            <a:ext cx="2506428" cy="1443635"/>
            <a:chOff x="4965552" y="1736224"/>
            <a:chExt cx="2232248" cy="1443635"/>
          </a:xfrm>
        </p:grpSpPr>
        <p:sp>
          <p:nvSpPr>
            <p:cNvPr id="732" name="TextBox 731">
              <a:extLst>
                <a:ext uri="{FF2B5EF4-FFF2-40B4-BE49-F238E27FC236}">
                  <a16:creationId xmlns:a16="http://schemas.microsoft.com/office/drawing/2014/main" id="{9AFF0A74-324B-4B54-B2E6-D14D5AB2ADE5}"/>
                </a:ext>
              </a:extLst>
            </p:cNvPr>
            <p:cNvSpPr txBox="1"/>
            <p:nvPr/>
          </p:nvSpPr>
          <p:spPr>
            <a:xfrm>
              <a:off x="4965552" y="1979530"/>
              <a:ext cx="223224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33" name="TextBox 732">
              <a:extLst>
                <a:ext uri="{FF2B5EF4-FFF2-40B4-BE49-F238E27FC236}">
                  <a16:creationId xmlns:a16="http://schemas.microsoft.com/office/drawing/2014/main" id="{E9205BCD-7948-4E5F-875E-7FD440D8650B}"/>
                </a:ext>
              </a:extLst>
            </p:cNvPr>
            <p:cNvSpPr txBox="1"/>
            <p:nvPr/>
          </p:nvSpPr>
          <p:spPr>
            <a:xfrm>
              <a:off x="4965552" y="1736224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34" name="Group 24">
            <a:extLst>
              <a:ext uri="{FF2B5EF4-FFF2-40B4-BE49-F238E27FC236}">
                <a16:creationId xmlns:a16="http://schemas.microsoft.com/office/drawing/2014/main" id="{EDDD82EF-2AAA-4773-A87F-F0948A61CAE7}"/>
              </a:ext>
            </a:extLst>
          </p:cNvPr>
          <p:cNvGrpSpPr/>
          <p:nvPr/>
        </p:nvGrpSpPr>
        <p:grpSpPr>
          <a:xfrm>
            <a:off x="8913974" y="4830678"/>
            <a:ext cx="2506428" cy="1443635"/>
            <a:chOff x="4965552" y="1736224"/>
            <a:chExt cx="2232248" cy="1443635"/>
          </a:xfrm>
        </p:grpSpPr>
        <p:sp>
          <p:nvSpPr>
            <p:cNvPr id="735" name="TextBox 734">
              <a:extLst>
                <a:ext uri="{FF2B5EF4-FFF2-40B4-BE49-F238E27FC236}">
                  <a16:creationId xmlns:a16="http://schemas.microsoft.com/office/drawing/2014/main" id="{C75BB030-A0FC-465C-A08E-F1ABA5A78CA9}"/>
                </a:ext>
              </a:extLst>
            </p:cNvPr>
            <p:cNvSpPr txBox="1"/>
            <p:nvPr/>
          </p:nvSpPr>
          <p:spPr>
            <a:xfrm>
              <a:off x="4965552" y="1979530"/>
              <a:ext cx="223224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36" name="TextBox 735">
              <a:extLst>
                <a:ext uri="{FF2B5EF4-FFF2-40B4-BE49-F238E27FC236}">
                  <a16:creationId xmlns:a16="http://schemas.microsoft.com/office/drawing/2014/main" id="{71811EC3-3BCF-4642-91B6-C38AC18212D6}"/>
                </a:ext>
              </a:extLst>
            </p:cNvPr>
            <p:cNvSpPr txBox="1"/>
            <p:nvPr/>
          </p:nvSpPr>
          <p:spPr>
            <a:xfrm>
              <a:off x="4965552" y="1736224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37" name="Rectangle 30">
            <a:extLst>
              <a:ext uri="{FF2B5EF4-FFF2-40B4-BE49-F238E27FC236}">
                <a16:creationId xmlns:a16="http://schemas.microsoft.com/office/drawing/2014/main" id="{79E2E1A9-2FF5-4797-A2BB-4C5E86E5D131}"/>
              </a:ext>
            </a:extLst>
          </p:cNvPr>
          <p:cNvSpPr/>
          <p:nvPr/>
        </p:nvSpPr>
        <p:spPr>
          <a:xfrm>
            <a:off x="3668125" y="2867728"/>
            <a:ext cx="2141626" cy="1679503"/>
          </a:xfrm>
          <a:prstGeom prst="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8" name="Rectangle 40">
            <a:extLst>
              <a:ext uri="{FF2B5EF4-FFF2-40B4-BE49-F238E27FC236}">
                <a16:creationId xmlns:a16="http://schemas.microsoft.com/office/drawing/2014/main" id="{2903FFD5-E126-4783-B023-A0143F49F9EA}"/>
              </a:ext>
            </a:extLst>
          </p:cNvPr>
          <p:cNvSpPr/>
          <p:nvPr/>
        </p:nvSpPr>
        <p:spPr>
          <a:xfrm>
            <a:off x="6382251" y="2307894"/>
            <a:ext cx="2141626" cy="2239337"/>
          </a:xfrm>
          <a:prstGeom prst="up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9" name="Rectangle 50">
            <a:extLst>
              <a:ext uri="{FF2B5EF4-FFF2-40B4-BE49-F238E27FC236}">
                <a16:creationId xmlns:a16="http://schemas.microsoft.com/office/drawing/2014/main" id="{3A4D01D9-D8EC-45A1-AC9C-6F9BD327337B}"/>
              </a:ext>
            </a:extLst>
          </p:cNvPr>
          <p:cNvSpPr/>
          <p:nvPr/>
        </p:nvSpPr>
        <p:spPr>
          <a:xfrm>
            <a:off x="9096376" y="1748060"/>
            <a:ext cx="2141626" cy="2799171"/>
          </a:xfrm>
          <a:prstGeom prst="up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0" name="Rectangle 58">
            <a:extLst>
              <a:ext uri="{FF2B5EF4-FFF2-40B4-BE49-F238E27FC236}">
                <a16:creationId xmlns:a16="http://schemas.microsoft.com/office/drawing/2014/main" id="{415FED8C-FA4B-4015-96F2-FF51B0A19ABD}"/>
              </a:ext>
            </a:extLst>
          </p:cNvPr>
          <p:cNvSpPr/>
          <p:nvPr/>
        </p:nvSpPr>
        <p:spPr>
          <a:xfrm>
            <a:off x="1515320" y="3676381"/>
            <a:ext cx="10189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Text A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741" name="Rectangle 59">
            <a:extLst>
              <a:ext uri="{FF2B5EF4-FFF2-40B4-BE49-F238E27FC236}">
                <a16:creationId xmlns:a16="http://schemas.microsoft.com/office/drawing/2014/main" id="{343760FF-947A-4C0B-B165-48A0D4657984}"/>
              </a:ext>
            </a:extLst>
          </p:cNvPr>
          <p:cNvSpPr/>
          <p:nvPr/>
        </p:nvSpPr>
        <p:spPr>
          <a:xfrm>
            <a:off x="4229446" y="3676381"/>
            <a:ext cx="10189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Text B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742" name="Rectangle 60">
            <a:extLst>
              <a:ext uri="{FF2B5EF4-FFF2-40B4-BE49-F238E27FC236}">
                <a16:creationId xmlns:a16="http://schemas.microsoft.com/office/drawing/2014/main" id="{F7ABE8DF-3006-47C2-821C-86CB2430A45D}"/>
              </a:ext>
            </a:extLst>
          </p:cNvPr>
          <p:cNvSpPr/>
          <p:nvPr/>
        </p:nvSpPr>
        <p:spPr>
          <a:xfrm>
            <a:off x="6943572" y="3676381"/>
            <a:ext cx="10189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Text C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743" name="Rectangle 61">
            <a:extLst>
              <a:ext uri="{FF2B5EF4-FFF2-40B4-BE49-F238E27FC236}">
                <a16:creationId xmlns:a16="http://schemas.microsoft.com/office/drawing/2014/main" id="{046CC171-C3A9-42AE-AC67-96BE9D8133A5}"/>
              </a:ext>
            </a:extLst>
          </p:cNvPr>
          <p:cNvSpPr/>
          <p:nvPr/>
        </p:nvSpPr>
        <p:spPr>
          <a:xfrm>
            <a:off x="9657697" y="3676381"/>
            <a:ext cx="10189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Text D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0D66C"/>
      </a:accent1>
      <a:accent2>
        <a:srgbClr val="FBE034"/>
      </a:accent2>
      <a:accent3>
        <a:srgbClr val="96C8E9"/>
      </a:accent3>
      <a:accent4>
        <a:srgbClr val="FFA246"/>
      </a:accent4>
      <a:accent5>
        <a:srgbClr val="A5A5A5"/>
      </a:accent5>
      <a:accent6>
        <a:srgbClr val="5C5C5C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11227</TotalTime>
  <Words>144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30</cp:revision>
  <dcterms:created xsi:type="dcterms:W3CDTF">2018-02-18T19:39:47Z</dcterms:created>
  <dcterms:modified xsi:type="dcterms:W3CDTF">2022-10-28T07:33:34Z</dcterms:modified>
</cp:coreProperties>
</file>