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4" name="그룹 483">
            <a:extLst>
              <a:ext uri="{FF2B5EF4-FFF2-40B4-BE49-F238E27FC236}">
                <a16:creationId xmlns:a16="http://schemas.microsoft.com/office/drawing/2014/main" id="{391B52E1-1A29-4ED0-ACFE-39C5DE145FE7}"/>
              </a:ext>
            </a:extLst>
          </p:cNvPr>
          <p:cNvGrpSpPr/>
          <p:nvPr/>
        </p:nvGrpSpPr>
        <p:grpSpPr>
          <a:xfrm>
            <a:off x="6463316" y="3866817"/>
            <a:ext cx="1212431" cy="2602769"/>
            <a:chOff x="5708670" y="3626698"/>
            <a:chExt cx="1212431" cy="2602769"/>
          </a:xfrm>
        </p:grpSpPr>
        <p:sp>
          <p:nvSpPr>
            <p:cNvPr id="485" name="Graphic 2">
              <a:extLst>
                <a:ext uri="{FF2B5EF4-FFF2-40B4-BE49-F238E27FC236}">
                  <a16:creationId xmlns:a16="http://schemas.microsoft.com/office/drawing/2014/main" id="{692DEBFE-FDCD-48A0-9C25-0E2F3C557354}"/>
                </a:ext>
              </a:extLst>
            </p:cNvPr>
            <p:cNvSpPr/>
            <p:nvPr/>
          </p:nvSpPr>
          <p:spPr>
            <a:xfrm rot="1017500">
              <a:off x="5708670" y="3663601"/>
              <a:ext cx="1212431" cy="1649882"/>
            </a:xfrm>
            <a:custGeom>
              <a:avLst/>
              <a:gdLst>
                <a:gd name="connsiteX0" fmla="*/ 1575939 w 1578449"/>
                <a:gd name="connsiteY0" fmla="*/ 1966523 h 2147961"/>
                <a:gd name="connsiteX1" fmla="*/ 1492881 w 1578449"/>
                <a:gd name="connsiteY1" fmla="*/ 1655841 h 2147961"/>
                <a:gd name="connsiteX2" fmla="*/ 1484905 w 1578449"/>
                <a:gd name="connsiteY2" fmla="*/ 1609238 h 2147961"/>
                <a:gd name="connsiteX3" fmla="*/ 1472044 w 1578449"/>
                <a:gd name="connsiteY3" fmla="*/ 1556080 h 2147961"/>
                <a:gd name="connsiteX4" fmla="*/ 1470958 w 1578449"/>
                <a:gd name="connsiteY4" fmla="*/ 1539418 h 2147961"/>
                <a:gd name="connsiteX5" fmla="*/ 1523490 w 1578449"/>
                <a:gd name="connsiteY5" fmla="*/ 1442873 h 2147961"/>
                <a:gd name="connsiteX6" fmla="*/ 1529378 w 1578449"/>
                <a:gd name="connsiteY6" fmla="*/ 1326117 h 2147961"/>
                <a:gd name="connsiteX7" fmla="*/ 1510670 w 1578449"/>
                <a:gd name="connsiteY7" fmla="*/ 1127973 h 2147961"/>
                <a:gd name="connsiteX8" fmla="*/ 1403393 w 1578449"/>
                <a:gd name="connsiteY8" fmla="*/ 688174 h 2147961"/>
                <a:gd name="connsiteX9" fmla="*/ 1398841 w 1578449"/>
                <a:gd name="connsiteY9" fmla="*/ 675438 h 2147961"/>
                <a:gd name="connsiteX10" fmla="*/ 1337206 w 1578449"/>
                <a:gd name="connsiteY10" fmla="*/ 631341 h 2147961"/>
                <a:gd name="connsiteX11" fmla="*/ 1278619 w 1578449"/>
                <a:gd name="connsiteY11" fmla="*/ 609042 h 2147961"/>
                <a:gd name="connsiteX12" fmla="*/ 1249597 w 1578449"/>
                <a:gd name="connsiteY12" fmla="*/ 610671 h 2147961"/>
                <a:gd name="connsiteX13" fmla="*/ 1227256 w 1578449"/>
                <a:gd name="connsiteY13" fmla="*/ 616350 h 2147961"/>
                <a:gd name="connsiteX14" fmla="*/ 1153010 w 1578449"/>
                <a:gd name="connsiteY14" fmla="*/ 596055 h 2147961"/>
                <a:gd name="connsiteX15" fmla="*/ 1055128 w 1578449"/>
                <a:gd name="connsiteY15" fmla="*/ 608750 h 2147961"/>
                <a:gd name="connsiteX16" fmla="*/ 997126 w 1578449"/>
                <a:gd name="connsiteY16" fmla="*/ 644912 h 2147961"/>
                <a:gd name="connsiteX17" fmla="*/ 984264 w 1578449"/>
                <a:gd name="connsiteY17" fmla="*/ 646124 h 2147961"/>
                <a:gd name="connsiteX18" fmla="*/ 917743 w 1578449"/>
                <a:gd name="connsiteY18" fmla="*/ 615181 h 2147961"/>
                <a:gd name="connsiteX19" fmla="*/ 838193 w 1578449"/>
                <a:gd name="connsiteY19" fmla="*/ 610545 h 2147961"/>
                <a:gd name="connsiteX20" fmla="*/ 827963 w 1578449"/>
                <a:gd name="connsiteY20" fmla="*/ 614596 h 2147961"/>
                <a:gd name="connsiteX21" fmla="*/ 753299 w 1578449"/>
                <a:gd name="connsiteY21" fmla="*/ 678110 h 2147961"/>
                <a:gd name="connsiteX22" fmla="*/ 743444 w 1578449"/>
                <a:gd name="connsiteY22" fmla="*/ 675688 h 2147961"/>
                <a:gd name="connsiteX23" fmla="*/ 608021 w 1578449"/>
                <a:gd name="connsiteY23" fmla="*/ 279151 h 2147961"/>
                <a:gd name="connsiteX24" fmla="*/ 479698 w 1578449"/>
                <a:gd name="connsiteY24" fmla="*/ 48979 h 2147961"/>
                <a:gd name="connsiteX25" fmla="*/ 396766 w 1578449"/>
                <a:gd name="connsiteY25" fmla="*/ 497 h 2147961"/>
                <a:gd name="connsiteX26" fmla="*/ 306108 w 1578449"/>
                <a:gd name="connsiteY26" fmla="*/ 27682 h 2147961"/>
                <a:gd name="connsiteX27" fmla="*/ 268776 w 1578449"/>
                <a:gd name="connsiteY27" fmla="*/ 187784 h 2147961"/>
                <a:gd name="connsiteX28" fmla="*/ 403447 w 1578449"/>
                <a:gd name="connsiteY28" fmla="*/ 699282 h 2147961"/>
                <a:gd name="connsiteX29" fmla="*/ 412049 w 1578449"/>
                <a:gd name="connsiteY29" fmla="*/ 763548 h 2147961"/>
                <a:gd name="connsiteX30" fmla="*/ 418564 w 1578449"/>
                <a:gd name="connsiteY30" fmla="*/ 836041 h 2147961"/>
                <a:gd name="connsiteX31" fmla="*/ 470720 w 1578449"/>
                <a:gd name="connsiteY31" fmla="*/ 1129978 h 2147961"/>
                <a:gd name="connsiteX32" fmla="*/ 420526 w 1578449"/>
                <a:gd name="connsiteY32" fmla="*/ 1051180 h 2147961"/>
                <a:gd name="connsiteX33" fmla="*/ 352961 w 1578449"/>
                <a:gd name="connsiteY33" fmla="*/ 960773 h 2147961"/>
                <a:gd name="connsiteX34" fmla="*/ 141079 w 1578449"/>
                <a:gd name="connsiteY34" fmla="*/ 891997 h 2147961"/>
                <a:gd name="connsiteX35" fmla="*/ 55308 w 1578449"/>
                <a:gd name="connsiteY35" fmla="*/ 900849 h 2147961"/>
                <a:gd name="connsiteX36" fmla="*/ 5156 w 1578449"/>
                <a:gd name="connsiteY36" fmla="*/ 954300 h 2147961"/>
                <a:gd name="connsiteX37" fmla="*/ 2483 w 1578449"/>
                <a:gd name="connsiteY37" fmla="*/ 997061 h 2147961"/>
                <a:gd name="connsiteX38" fmla="*/ 122664 w 1578449"/>
                <a:gd name="connsiteY38" fmla="*/ 1178250 h 2147961"/>
                <a:gd name="connsiteX39" fmla="*/ 173233 w 1578449"/>
                <a:gd name="connsiteY39" fmla="*/ 1247110 h 2147961"/>
                <a:gd name="connsiteX40" fmla="*/ 254620 w 1578449"/>
                <a:gd name="connsiteY40" fmla="*/ 1428801 h 2147961"/>
                <a:gd name="connsiteX41" fmla="*/ 313124 w 1578449"/>
                <a:gd name="connsiteY41" fmla="*/ 1488557 h 2147961"/>
                <a:gd name="connsiteX42" fmla="*/ 380438 w 1578449"/>
                <a:gd name="connsiteY42" fmla="*/ 1516075 h 2147961"/>
                <a:gd name="connsiteX43" fmla="*/ 491599 w 1578449"/>
                <a:gd name="connsiteY43" fmla="*/ 1573159 h 2147961"/>
                <a:gd name="connsiteX44" fmla="*/ 831220 w 1578449"/>
                <a:gd name="connsiteY44" fmla="*/ 1742865 h 2147961"/>
                <a:gd name="connsiteX45" fmla="*/ 943174 w 1578449"/>
                <a:gd name="connsiteY45" fmla="*/ 2126791 h 2147961"/>
                <a:gd name="connsiteX46" fmla="*/ 964596 w 1578449"/>
                <a:gd name="connsiteY46" fmla="*/ 2146376 h 2147961"/>
                <a:gd name="connsiteX47" fmla="*/ 1165663 w 1578449"/>
                <a:gd name="connsiteY47" fmla="*/ 2142952 h 2147961"/>
                <a:gd name="connsiteX48" fmla="*/ 1447991 w 1578449"/>
                <a:gd name="connsiteY48" fmla="*/ 2070418 h 2147961"/>
                <a:gd name="connsiteX49" fmla="*/ 1569257 w 1578449"/>
                <a:gd name="connsiteY49" fmla="*/ 1996505 h 2147961"/>
                <a:gd name="connsiteX50" fmla="*/ 1575939 w 1578449"/>
                <a:gd name="connsiteY50" fmla="*/ 1966523 h 2147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578449" h="2147961">
                  <a:moveTo>
                    <a:pt x="1575939" y="1966523"/>
                  </a:moveTo>
                  <a:cubicBezTo>
                    <a:pt x="1571763" y="1955874"/>
                    <a:pt x="1491503" y="1681230"/>
                    <a:pt x="1492881" y="1655841"/>
                  </a:cubicBezTo>
                  <a:cubicBezTo>
                    <a:pt x="1493424" y="1646195"/>
                    <a:pt x="1488956" y="1614917"/>
                    <a:pt x="1484905" y="1609238"/>
                  </a:cubicBezTo>
                  <a:cubicBezTo>
                    <a:pt x="1473839" y="1593871"/>
                    <a:pt x="1486826" y="1568524"/>
                    <a:pt x="1472044" y="1556080"/>
                  </a:cubicBezTo>
                  <a:cubicBezTo>
                    <a:pt x="1465404" y="1550526"/>
                    <a:pt x="1465655" y="1543469"/>
                    <a:pt x="1470958" y="1539418"/>
                  </a:cubicBezTo>
                  <a:cubicBezTo>
                    <a:pt x="1490209" y="1524719"/>
                    <a:pt x="1519606" y="1463251"/>
                    <a:pt x="1523490" y="1442873"/>
                  </a:cubicBezTo>
                  <a:cubicBezTo>
                    <a:pt x="1530839" y="1404121"/>
                    <a:pt x="1529086" y="1364994"/>
                    <a:pt x="1529378" y="1326117"/>
                  </a:cubicBezTo>
                  <a:cubicBezTo>
                    <a:pt x="1529629" y="1293211"/>
                    <a:pt x="1516809" y="1160754"/>
                    <a:pt x="1510670" y="1127973"/>
                  </a:cubicBezTo>
                  <a:cubicBezTo>
                    <a:pt x="1502778" y="1085881"/>
                    <a:pt x="1414417" y="722166"/>
                    <a:pt x="1403393" y="688174"/>
                  </a:cubicBezTo>
                  <a:cubicBezTo>
                    <a:pt x="1402015" y="683957"/>
                    <a:pt x="1402224" y="679238"/>
                    <a:pt x="1398841" y="675438"/>
                  </a:cubicBezTo>
                  <a:cubicBezTo>
                    <a:pt x="1381512" y="656187"/>
                    <a:pt x="1361551" y="640820"/>
                    <a:pt x="1337206" y="631341"/>
                  </a:cubicBezTo>
                  <a:cubicBezTo>
                    <a:pt x="1317747" y="623741"/>
                    <a:pt x="1298371" y="615932"/>
                    <a:pt x="1278619" y="609042"/>
                  </a:cubicBezTo>
                  <a:cubicBezTo>
                    <a:pt x="1267971" y="605326"/>
                    <a:pt x="1259285" y="604908"/>
                    <a:pt x="1249597" y="610671"/>
                  </a:cubicBezTo>
                  <a:cubicBezTo>
                    <a:pt x="1242957" y="614638"/>
                    <a:pt x="1236401" y="619398"/>
                    <a:pt x="1227256" y="616350"/>
                  </a:cubicBezTo>
                  <a:cubicBezTo>
                    <a:pt x="1202911" y="608249"/>
                    <a:pt x="1178984" y="598435"/>
                    <a:pt x="1153010" y="596055"/>
                  </a:cubicBezTo>
                  <a:cubicBezTo>
                    <a:pt x="1119353" y="592923"/>
                    <a:pt x="1085821" y="591545"/>
                    <a:pt x="1055128" y="608750"/>
                  </a:cubicBezTo>
                  <a:cubicBezTo>
                    <a:pt x="1035293" y="619857"/>
                    <a:pt x="1015207" y="630840"/>
                    <a:pt x="997126" y="644912"/>
                  </a:cubicBezTo>
                  <a:cubicBezTo>
                    <a:pt x="993284" y="647877"/>
                    <a:pt x="989818" y="650926"/>
                    <a:pt x="984264" y="646124"/>
                  </a:cubicBezTo>
                  <a:cubicBezTo>
                    <a:pt x="965097" y="629545"/>
                    <a:pt x="941462" y="622071"/>
                    <a:pt x="917743" y="615181"/>
                  </a:cubicBezTo>
                  <a:cubicBezTo>
                    <a:pt x="891644" y="607622"/>
                    <a:pt x="864752" y="611464"/>
                    <a:pt x="838193" y="610545"/>
                  </a:cubicBezTo>
                  <a:cubicBezTo>
                    <a:pt x="834059" y="610420"/>
                    <a:pt x="831220" y="612383"/>
                    <a:pt x="827963" y="614596"/>
                  </a:cubicBezTo>
                  <a:cubicBezTo>
                    <a:pt x="800569" y="632886"/>
                    <a:pt x="777059" y="655603"/>
                    <a:pt x="753299" y="678110"/>
                  </a:cubicBezTo>
                  <a:cubicBezTo>
                    <a:pt x="748288" y="682871"/>
                    <a:pt x="746075" y="685126"/>
                    <a:pt x="743444" y="675688"/>
                  </a:cubicBezTo>
                  <a:cubicBezTo>
                    <a:pt x="736679" y="651510"/>
                    <a:pt x="609817" y="286041"/>
                    <a:pt x="608021" y="279151"/>
                  </a:cubicBezTo>
                  <a:cubicBezTo>
                    <a:pt x="591694" y="239648"/>
                    <a:pt x="508135" y="83095"/>
                    <a:pt x="479698" y="48979"/>
                  </a:cubicBezTo>
                  <a:cubicBezTo>
                    <a:pt x="459362" y="24550"/>
                    <a:pt x="423241" y="3713"/>
                    <a:pt x="396766" y="497"/>
                  </a:cubicBezTo>
                  <a:cubicBezTo>
                    <a:pt x="368036" y="-2968"/>
                    <a:pt x="330829" y="12273"/>
                    <a:pt x="306108" y="27682"/>
                  </a:cubicBezTo>
                  <a:cubicBezTo>
                    <a:pt x="265979" y="52737"/>
                    <a:pt x="255790" y="131243"/>
                    <a:pt x="268776" y="187784"/>
                  </a:cubicBezTo>
                  <a:cubicBezTo>
                    <a:pt x="268860" y="191208"/>
                    <a:pt x="392465" y="651302"/>
                    <a:pt x="403447" y="699282"/>
                  </a:cubicBezTo>
                  <a:cubicBezTo>
                    <a:pt x="408291" y="720370"/>
                    <a:pt x="413594" y="741667"/>
                    <a:pt x="412049" y="763548"/>
                  </a:cubicBezTo>
                  <a:cubicBezTo>
                    <a:pt x="411340" y="773486"/>
                    <a:pt x="416685" y="821717"/>
                    <a:pt x="418564" y="836041"/>
                  </a:cubicBezTo>
                  <a:cubicBezTo>
                    <a:pt x="420025" y="858548"/>
                    <a:pt x="473476" y="1124173"/>
                    <a:pt x="470720" y="1129978"/>
                  </a:cubicBezTo>
                  <a:cubicBezTo>
                    <a:pt x="451010" y="1104630"/>
                    <a:pt x="434181" y="1078991"/>
                    <a:pt x="420526" y="1051180"/>
                  </a:cubicBezTo>
                  <a:cubicBezTo>
                    <a:pt x="407748" y="1025122"/>
                    <a:pt x="358223" y="965074"/>
                    <a:pt x="352961" y="960773"/>
                  </a:cubicBezTo>
                  <a:cubicBezTo>
                    <a:pt x="288194" y="907740"/>
                    <a:pt x="170394" y="893124"/>
                    <a:pt x="141079" y="891997"/>
                  </a:cubicBezTo>
                  <a:cubicBezTo>
                    <a:pt x="112141" y="890869"/>
                    <a:pt x="83202" y="891036"/>
                    <a:pt x="55308" y="900849"/>
                  </a:cubicBezTo>
                  <a:cubicBezTo>
                    <a:pt x="33468" y="912375"/>
                    <a:pt x="9749" y="940979"/>
                    <a:pt x="5156" y="954300"/>
                  </a:cubicBezTo>
                  <a:cubicBezTo>
                    <a:pt x="688" y="967245"/>
                    <a:pt x="-2402" y="982320"/>
                    <a:pt x="2483" y="997061"/>
                  </a:cubicBezTo>
                  <a:cubicBezTo>
                    <a:pt x="25659" y="1067048"/>
                    <a:pt x="102035" y="1152485"/>
                    <a:pt x="122664" y="1178250"/>
                  </a:cubicBezTo>
                  <a:cubicBezTo>
                    <a:pt x="137655" y="1196958"/>
                    <a:pt x="160789" y="1226523"/>
                    <a:pt x="173233" y="1247110"/>
                  </a:cubicBezTo>
                  <a:cubicBezTo>
                    <a:pt x="177409" y="1254000"/>
                    <a:pt x="244891" y="1414895"/>
                    <a:pt x="254620" y="1428801"/>
                  </a:cubicBezTo>
                  <a:cubicBezTo>
                    <a:pt x="270781" y="1451976"/>
                    <a:pt x="287484" y="1474943"/>
                    <a:pt x="313124" y="1488557"/>
                  </a:cubicBezTo>
                  <a:cubicBezTo>
                    <a:pt x="334588" y="1499957"/>
                    <a:pt x="357889" y="1507181"/>
                    <a:pt x="380438" y="1516075"/>
                  </a:cubicBezTo>
                  <a:cubicBezTo>
                    <a:pt x="419232" y="1531359"/>
                    <a:pt x="455520" y="1551862"/>
                    <a:pt x="491599" y="1573159"/>
                  </a:cubicBezTo>
                  <a:cubicBezTo>
                    <a:pt x="529975" y="1595876"/>
                    <a:pt x="802365" y="1667157"/>
                    <a:pt x="831220" y="1742865"/>
                  </a:cubicBezTo>
                  <a:cubicBezTo>
                    <a:pt x="851849" y="1797068"/>
                    <a:pt x="937161" y="2105996"/>
                    <a:pt x="943174" y="2126791"/>
                  </a:cubicBezTo>
                  <a:cubicBezTo>
                    <a:pt x="946348" y="2137816"/>
                    <a:pt x="953530" y="2144998"/>
                    <a:pt x="964596" y="2146376"/>
                  </a:cubicBezTo>
                  <a:cubicBezTo>
                    <a:pt x="983805" y="2148715"/>
                    <a:pt x="1118016" y="2149132"/>
                    <a:pt x="1165663" y="2142952"/>
                  </a:cubicBezTo>
                  <a:cubicBezTo>
                    <a:pt x="1207504" y="2137523"/>
                    <a:pt x="1397422" y="2093552"/>
                    <a:pt x="1447991" y="2070418"/>
                  </a:cubicBezTo>
                  <a:cubicBezTo>
                    <a:pt x="1491253" y="2050666"/>
                    <a:pt x="1533345" y="2028534"/>
                    <a:pt x="1569257" y="1996505"/>
                  </a:cubicBezTo>
                  <a:cubicBezTo>
                    <a:pt x="1578653" y="1988321"/>
                    <a:pt x="1580783" y="1978883"/>
                    <a:pt x="1575939" y="1966523"/>
                  </a:cubicBezTo>
                  <a:close/>
                </a:path>
              </a:pathLst>
            </a:custGeom>
            <a:solidFill>
              <a:srgbClr val="FBD8C5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6" name="Graphic 2">
              <a:extLst>
                <a:ext uri="{FF2B5EF4-FFF2-40B4-BE49-F238E27FC236}">
                  <a16:creationId xmlns:a16="http://schemas.microsoft.com/office/drawing/2014/main" id="{5E8265F9-10C2-463E-BF57-16609F1E4F19}"/>
                </a:ext>
              </a:extLst>
            </p:cNvPr>
            <p:cNvSpPr/>
            <p:nvPr/>
          </p:nvSpPr>
          <p:spPr>
            <a:xfrm rot="1017500">
              <a:off x="6026071" y="5232714"/>
              <a:ext cx="795548" cy="996753"/>
            </a:xfrm>
            <a:custGeom>
              <a:avLst/>
              <a:gdLst>
                <a:gd name="connsiteX0" fmla="*/ 194993 w 1035713"/>
                <a:gd name="connsiteY0" fmla="*/ 1075922 h 1076014"/>
                <a:gd name="connsiteX1" fmla="*/ 44871 w 1035713"/>
                <a:gd name="connsiteY1" fmla="*/ 300511 h 1076014"/>
                <a:gd name="connsiteX2" fmla="*/ 44161 w 1035713"/>
                <a:gd name="connsiteY2" fmla="*/ 298340 h 1076014"/>
                <a:gd name="connsiteX3" fmla="*/ 12133 w 1035713"/>
                <a:gd name="connsiteY3" fmla="*/ 234491 h 1076014"/>
                <a:gd name="connsiteX4" fmla="*/ 2946 w 1035713"/>
                <a:gd name="connsiteY4" fmla="*/ 188348 h 1076014"/>
                <a:gd name="connsiteX5" fmla="*/ 17019 w 1035713"/>
                <a:gd name="connsiteY5" fmla="*/ 151141 h 1076014"/>
                <a:gd name="connsiteX6" fmla="*/ 45915 w 1035713"/>
                <a:gd name="connsiteY6" fmla="*/ 133603 h 1076014"/>
                <a:gd name="connsiteX7" fmla="*/ 67170 w 1035713"/>
                <a:gd name="connsiteY7" fmla="*/ 194570 h 1076014"/>
                <a:gd name="connsiteX8" fmla="*/ 89845 w 1035713"/>
                <a:gd name="connsiteY8" fmla="*/ 212610 h 1076014"/>
                <a:gd name="connsiteX9" fmla="*/ 686739 w 1035713"/>
                <a:gd name="connsiteY9" fmla="*/ 65077 h 1076014"/>
                <a:gd name="connsiteX10" fmla="*/ 693838 w 1035713"/>
                <a:gd name="connsiteY10" fmla="*/ 36431 h 1076014"/>
                <a:gd name="connsiteX11" fmla="*/ 687700 w 1035713"/>
                <a:gd name="connsiteY11" fmla="*/ 2649 h 1076014"/>
                <a:gd name="connsiteX12" fmla="*/ 747247 w 1035713"/>
                <a:gd name="connsiteY12" fmla="*/ 20229 h 1076014"/>
                <a:gd name="connsiteX13" fmla="*/ 761654 w 1035713"/>
                <a:gd name="connsiteY13" fmla="*/ 49251 h 1076014"/>
                <a:gd name="connsiteX14" fmla="*/ 766289 w 1035713"/>
                <a:gd name="connsiteY14" fmla="*/ 175946 h 1076014"/>
                <a:gd name="connsiteX15" fmla="*/ 1035714 w 1035713"/>
                <a:gd name="connsiteY15" fmla="*/ 1076006 h 1076014"/>
                <a:gd name="connsiteX16" fmla="*/ 194993 w 1035713"/>
                <a:gd name="connsiteY16" fmla="*/ 1075922 h 1076014"/>
                <a:gd name="connsiteX0" fmla="*/ 250401 w 1035714"/>
                <a:gd name="connsiteY0" fmla="*/ 1257626 h 1257626"/>
                <a:gd name="connsiteX1" fmla="*/ 44871 w 1035714"/>
                <a:gd name="connsiteY1" fmla="*/ 300511 h 1257626"/>
                <a:gd name="connsiteX2" fmla="*/ 44161 w 1035714"/>
                <a:gd name="connsiteY2" fmla="*/ 298340 h 1257626"/>
                <a:gd name="connsiteX3" fmla="*/ 12133 w 1035714"/>
                <a:gd name="connsiteY3" fmla="*/ 234491 h 1257626"/>
                <a:gd name="connsiteX4" fmla="*/ 2946 w 1035714"/>
                <a:gd name="connsiteY4" fmla="*/ 188348 h 1257626"/>
                <a:gd name="connsiteX5" fmla="*/ 17019 w 1035714"/>
                <a:gd name="connsiteY5" fmla="*/ 151141 h 1257626"/>
                <a:gd name="connsiteX6" fmla="*/ 45915 w 1035714"/>
                <a:gd name="connsiteY6" fmla="*/ 133603 h 1257626"/>
                <a:gd name="connsiteX7" fmla="*/ 67170 w 1035714"/>
                <a:gd name="connsiteY7" fmla="*/ 194570 h 1257626"/>
                <a:gd name="connsiteX8" fmla="*/ 89845 w 1035714"/>
                <a:gd name="connsiteY8" fmla="*/ 212610 h 1257626"/>
                <a:gd name="connsiteX9" fmla="*/ 686739 w 1035714"/>
                <a:gd name="connsiteY9" fmla="*/ 65077 h 1257626"/>
                <a:gd name="connsiteX10" fmla="*/ 693838 w 1035714"/>
                <a:gd name="connsiteY10" fmla="*/ 36431 h 1257626"/>
                <a:gd name="connsiteX11" fmla="*/ 687700 w 1035714"/>
                <a:gd name="connsiteY11" fmla="*/ 2649 h 1257626"/>
                <a:gd name="connsiteX12" fmla="*/ 747247 w 1035714"/>
                <a:gd name="connsiteY12" fmla="*/ 20229 h 1257626"/>
                <a:gd name="connsiteX13" fmla="*/ 761654 w 1035714"/>
                <a:gd name="connsiteY13" fmla="*/ 49251 h 1257626"/>
                <a:gd name="connsiteX14" fmla="*/ 766289 w 1035714"/>
                <a:gd name="connsiteY14" fmla="*/ 175946 h 1257626"/>
                <a:gd name="connsiteX15" fmla="*/ 1035714 w 1035714"/>
                <a:gd name="connsiteY15" fmla="*/ 1076006 h 1257626"/>
                <a:gd name="connsiteX16" fmla="*/ 250401 w 1035714"/>
                <a:gd name="connsiteY16" fmla="*/ 1257626 h 1257626"/>
                <a:gd name="connsiteX0" fmla="*/ 250401 w 1035714"/>
                <a:gd name="connsiteY0" fmla="*/ 1257626 h 1257626"/>
                <a:gd name="connsiteX1" fmla="*/ 44871 w 1035714"/>
                <a:gd name="connsiteY1" fmla="*/ 300511 h 1257626"/>
                <a:gd name="connsiteX2" fmla="*/ 44161 w 1035714"/>
                <a:gd name="connsiteY2" fmla="*/ 298340 h 1257626"/>
                <a:gd name="connsiteX3" fmla="*/ 12133 w 1035714"/>
                <a:gd name="connsiteY3" fmla="*/ 234491 h 1257626"/>
                <a:gd name="connsiteX4" fmla="*/ 2946 w 1035714"/>
                <a:gd name="connsiteY4" fmla="*/ 188348 h 1257626"/>
                <a:gd name="connsiteX5" fmla="*/ 17019 w 1035714"/>
                <a:gd name="connsiteY5" fmla="*/ 151141 h 1257626"/>
                <a:gd name="connsiteX6" fmla="*/ 45915 w 1035714"/>
                <a:gd name="connsiteY6" fmla="*/ 133603 h 1257626"/>
                <a:gd name="connsiteX7" fmla="*/ 67170 w 1035714"/>
                <a:gd name="connsiteY7" fmla="*/ 194570 h 1257626"/>
                <a:gd name="connsiteX8" fmla="*/ 89845 w 1035714"/>
                <a:gd name="connsiteY8" fmla="*/ 212610 h 1257626"/>
                <a:gd name="connsiteX9" fmla="*/ 686739 w 1035714"/>
                <a:gd name="connsiteY9" fmla="*/ 65077 h 1257626"/>
                <a:gd name="connsiteX10" fmla="*/ 693838 w 1035714"/>
                <a:gd name="connsiteY10" fmla="*/ 36431 h 1257626"/>
                <a:gd name="connsiteX11" fmla="*/ 687700 w 1035714"/>
                <a:gd name="connsiteY11" fmla="*/ 2649 h 1257626"/>
                <a:gd name="connsiteX12" fmla="*/ 747247 w 1035714"/>
                <a:gd name="connsiteY12" fmla="*/ 20229 h 1257626"/>
                <a:gd name="connsiteX13" fmla="*/ 761654 w 1035714"/>
                <a:gd name="connsiteY13" fmla="*/ 49251 h 1257626"/>
                <a:gd name="connsiteX14" fmla="*/ 766289 w 1035714"/>
                <a:gd name="connsiteY14" fmla="*/ 175946 h 1257626"/>
                <a:gd name="connsiteX15" fmla="*/ 1035714 w 1035714"/>
                <a:gd name="connsiteY15" fmla="*/ 1076006 h 1257626"/>
                <a:gd name="connsiteX16" fmla="*/ 250401 w 1035714"/>
                <a:gd name="connsiteY16" fmla="*/ 1257626 h 1257626"/>
                <a:gd name="connsiteX0" fmla="*/ 249370 w 1035714"/>
                <a:gd name="connsiteY0" fmla="*/ 1297660 h 1297660"/>
                <a:gd name="connsiteX1" fmla="*/ 44871 w 1035714"/>
                <a:gd name="connsiteY1" fmla="*/ 300511 h 1297660"/>
                <a:gd name="connsiteX2" fmla="*/ 44161 w 1035714"/>
                <a:gd name="connsiteY2" fmla="*/ 298340 h 1297660"/>
                <a:gd name="connsiteX3" fmla="*/ 12133 w 1035714"/>
                <a:gd name="connsiteY3" fmla="*/ 234491 h 1297660"/>
                <a:gd name="connsiteX4" fmla="*/ 2946 w 1035714"/>
                <a:gd name="connsiteY4" fmla="*/ 188348 h 1297660"/>
                <a:gd name="connsiteX5" fmla="*/ 17019 w 1035714"/>
                <a:gd name="connsiteY5" fmla="*/ 151141 h 1297660"/>
                <a:gd name="connsiteX6" fmla="*/ 45915 w 1035714"/>
                <a:gd name="connsiteY6" fmla="*/ 133603 h 1297660"/>
                <a:gd name="connsiteX7" fmla="*/ 67170 w 1035714"/>
                <a:gd name="connsiteY7" fmla="*/ 194570 h 1297660"/>
                <a:gd name="connsiteX8" fmla="*/ 89845 w 1035714"/>
                <a:gd name="connsiteY8" fmla="*/ 212610 h 1297660"/>
                <a:gd name="connsiteX9" fmla="*/ 686739 w 1035714"/>
                <a:gd name="connsiteY9" fmla="*/ 65077 h 1297660"/>
                <a:gd name="connsiteX10" fmla="*/ 693838 w 1035714"/>
                <a:gd name="connsiteY10" fmla="*/ 36431 h 1297660"/>
                <a:gd name="connsiteX11" fmla="*/ 687700 w 1035714"/>
                <a:gd name="connsiteY11" fmla="*/ 2649 h 1297660"/>
                <a:gd name="connsiteX12" fmla="*/ 747247 w 1035714"/>
                <a:gd name="connsiteY12" fmla="*/ 20229 h 1297660"/>
                <a:gd name="connsiteX13" fmla="*/ 761654 w 1035714"/>
                <a:gd name="connsiteY13" fmla="*/ 49251 h 1297660"/>
                <a:gd name="connsiteX14" fmla="*/ 766289 w 1035714"/>
                <a:gd name="connsiteY14" fmla="*/ 175946 h 1297660"/>
                <a:gd name="connsiteX15" fmla="*/ 1035714 w 1035714"/>
                <a:gd name="connsiteY15" fmla="*/ 1076006 h 1297660"/>
                <a:gd name="connsiteX16" fmla="*/ 249370 w 1035714"/>
                <a:gd name="connsiteY16" fmla="*/ 1297660 h 1297660"/>
                <a:gd name="connsiteX0" fmla="*/ 249370 w 1035714"/>
                <a:gd name="connsiteY0" fmla="*/ 1297660 h 1297660"/>
                <a:gd name="connsiteX1" fmla="*/ 44871 w 1035714"/>
                <a:gd name="connsiteY1" fmla="*/ 300511 h 1297660"/>
                <a:gd name="connsiteX2" fmla="*/ 44161 w 1035714"/>
                <a:gd name="connsiteY2" fmla="*/ 298340 h 1297660"/>
                <a:gd name="connsiteX3" fmla="*/ 12133 w 1035714"/>
                <a:gd name="connsiteY3" fmla="*/ 234491 h 1297660"/>
                <a:gd name="connsiteX4" fmla="*/ 2946 w 1035714"/>
                <a:gd name="connsiteY4" fmla="*/ 188348 h 1297660"/>
                <a:gd name="connsiteX5" fmla="*/ 17019 w 1035714"/>
                <a:gd name="connsiteY5" fmla="*/ 151141 h 1297660"/>
                <a:gd name="connsiteX6" fmla="*/ 45915 w 1035714"/>
                <a:gd name="connsiteY6" fmla="*/ 133603 h 1297660"/>
                <a:gd name="connsiteX7" fmla="*/ 67170 w 1035714"/>
                <a:gd name="connsiteY7" fmla="*/ 194570 h 1297660"/>
                <a:gd name="connsiteX8" fmla="*/ 89845 w 1035714"/>
                <a:gd name="connsiteY8" fmla="*/ 212610 h 1297660"/>
                <a:gd name="connsiteX9" fmla="*/ 686739 w 1035714"/>
                <a:gd name="connsiteY9" fmla="*/ 65077 h 1297660"/>
                <a:gd name="connsiteX10" fmla="*/ 693838 w 1035714"/>
                <a:gd name="connsiteY10" fmla="*/ 36431 h 1297660"/>
                <a:gd name="connsiteX11" fmla="*/ 687700 w 1035714"/>
                <a:gd name="connsiteY11" fmla="*/ 2649 h 1297660"/>
                <a:gd name="connsiteX12" fmla="*/ 747247 w 1035714"/>
                <a:gd name="connsiteY12" fmla="*/ 20229 h 1297660"/>
                <a:gd name="connsiteX13" fmla="*/ 761654 w 1035714"/>
                <a:gd name="connsiteY13" fmla="*/ 49251 h 1297660"/>
                <a:gd name="connsiteX14" fmla="*/ 766289 w 1035714"/>
                <a:gd name="connsiteY14" fmla="*/ 175946 h 1297660"/>
                <a:gd name="connsiteX15" fmla="*/ 1035714 w 1035714"/>
                <a:gd name="connsiteY15" fmla="*/ 1076006 h 1297660"/>
                <a:gd name="connsiteX16" fmla="*/ 249370 w 1035714"/>
                <a:gd name="connsiteY16" fmla="*/ 1297660 h 1297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35714" h="1297660">
                  <a:moveTo>
                    <a:pt x="249370" y="1297660"/>
                  </a:moveTo>
                  <a:cubicBezTo>
                    <a:pt x="239097" y="1263460"/>
                    <a:pt x="53181" y="325065"/>
                    <a:pt x="44871" y="300511"/>
                  </a:cubicBezTo>
                  <a:cubicBezTo>
                    <a:pt x="44621" y="299801"/>
                    <a:pt x="44120" y="299049"/>
                    <a:pt x="44161" y="298340"/>
                  </a:cubicBezTo>
                  <a:cubicBezTo>
                    <a:pt x="37898" y="267063"/>
                    <a:pt x="27792" y="252698"/>
                    <a:pt x="12133" y="234491"/>
                  </a:cubicBezTo>
                  <a:cubicBezTo>
                    <a:pt x="-478" y="219834"/>
                    <a:pt x="-2733" y="205260"/>
                    <a:pt x="2946" y="188348"/>
                  </a:cubicBezTo>
                  <a:cubicBezTo>
                    <a:pt x="7164" y="175779"/>
                    <a:pt x="12300" y="163502"/>
                    <a:pt x="17019" y="151141"/>
                  </a:cubicBezTo>
                  <a:cubicBezTo>
                    <a:pt x="22489" y="136735"/>
                    <a:pt x="33931" y="135482"/>
                    <a:pt x="45915" y="133603"/>
                  </a:cubicBezTo>
                  <a:cubicBezTo>
                    <a:pt x="50843" y="136442"/>
                    <a:pt x="61700" y="178702"/>
                    <a:pt x="67170" y="194570"/>
                  </a:cubicBezTo>
                  <a:cubicBezTo>
                    <a:pt x="70887" y="205344"/>
                    <a:pt x="78278" y="211566"/>
                    <a:pt x="89845" y="212610"/>
                  </a:cubicBezTo>
                  <a:cubicBezTo>
                    <a:pt x="276756" y="229522"/>
                    <a:pt x="572196" y="162709"/>
                    <a:pt x="686739" y="65077"/>
                  </a:cubicBezTo>
                  <a:cubicBezTo>
                    <a:pt x="696636" y="56642"/>
                    <a:pt x="697596" y="47372"/>
                    <a:pt x="693838" y="36431"/>
                  </a:cubicBezTo>
                  <a:cubicBezTo>
                    <a:pt x="691332" y="29207"/>
                    <a:pt x="684234" y="6449"/>
                    <a:pt x="687700" y="2649"/>
                  </a:cubicBezTo>
                  <a:cubicBezTo>
                    <a:pt x="701605" y="-8083"/>
                    <a:pt x="743489" y="17055"/>
                    <a:pt x="747247" y="20229"/>
                  </a:cubicBezTo>
                  <a:cubicBezTo>
                    <a:pt x="756267" y="27787"/>
                    <a:pt x="760902" y="36097"/>
                    <a:pt x="761654" y="49251"/>
                  </a:cubicBezTo>
                  <a:cubicBezTo>
                    <a:pt x="763992" y="91469"/>
                    <a:pt x="765078" y="133686"/>
                    <a:pt x="766289" y="175946"/>
                  </a:cubicBezTo>
                  <a:cubicBezTo>
                    <a:pt x="766748" y="192065"/>
                    <a:pt x="1015378" y="985432"/>
                    <a:pt x="1035714" y="1076006"/>
                  </a:cubicBezTo>
                  <a:cubicBezTo>
                    <a:pt x="978046" y="1076047"/>
                    <a:pt x="586454" y="1211234"/>
                    <a:pt x="249370" y="1297660"/>
                  </a:cubicBezTo>
                  <a:close/>
                </a:path>
              </a:pathLst>
            </a:custGeom>
            <a:solidFill>
              <a:schemeClr val="accent1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7" name="Graphic 2">
              <a:extLst>
                <a:ext uri="{FF2B5EF4-FFF2-40B4-BE49-F238E27FC236}">
                  <a16:creationId xmlns:a16="http://schemas.microsoft.com/office/drawing/2014/main" id="{479E2840-FE26-42E8-B6CE-DDFF4096E6E0}"/>
                </a:ext>
              </a:extLst>
            </p:cNvPr>
            <p:cNvSpPr/>
            <p:nvPr/>
          </p:nvSpPr>
          <p:spPr>
            <a:xfrm rot="1017500">
              <a:off x="5734864" y="4257674"/>
              <a:ext cx="175882" cy="167219"/>
            </a:xfrm>
            <a:custGeom>
              <a:avLst/>
              <a:gdLst>
                <a:gd name="connsiteX0" fmla="*/ 7008 w 228978"/>
                <a:gd name="connsiteY0" fmla="*/ 64906 h 217700"/>
                <a:gd name="connsiteX1" fmla="*/ 58997 w 228978"/>
                <a:gd name="connsiteY1" fmla="*/ 55 h 217700"/>
                <a:gd name="connsiteX2" fmla="*/ 148318 w 228978"/>
                <a:gd name="connsiteY2" fmla="*/ 28660 h 217700"/>
                <a:gd name="connsiteX3" fmla="*/ 224402 w 228978"/>
                <a:gd name="connsiteY3" fmla="*/ 124829 h 217700"/>
                <a:gd name="connsiteX4" fmla="*/ 221521 w 228978"/>
                <a:gd name="connsiteY4" fmla="*/ 144915 h 217700"/>
                <a:gd name="connsiteX5" fmla="*/ 122679 w 228978"/>
                <a:gd name="connsiteY5" fmla="*/ 217700 h 217700"/>
                <a:gd name="connsiteX6" fmla="*/ 7008 w 228978"/>
                <a:gd name="connsiteY6" fmla="*/ 64906 h 21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978" h="217700">
                  <a:moveTo>
                    <a:pt x="7008" y="64906"/>
                  </a:moveTo>
                  <a:cubicBezTo>
                    <a:pt x="-14623" y="17343"/>
                    <a:pt x="16946" y="1141"/>
                    <a:pt x="58997" y="55"/>
                  </a:cubicBezTo>
                  <a:cubicBezTo>
                    <a:pt x="91527" y="-822"/>
                    <a:pt x="122428" y="8699"/>
                    <a:pt x="148318" y="28660"/>
                  </a:cubicBezTo>
                  <a:cubicBezTo>
                    <a:pt x="170826" y="46031"/>
                    <a:pt x="217011" y="114098"/>
                    <a:pt x="224402" y="124829"/>
                  </a:cubicBezTo>
                  <a:cubicBezTo>
                    <a:pt x="231710" y="135394"/>
                    <a:pt x="229914" y="137733"/>
                    <a:pt x="221521" y="144915"/>
                  </a:cubicBezTo>
                  <a:cubicBezTo>
                    <a:pt x="199013" y="168634"/>
                    <a:pt x="137336" y="214109"/>
                    <a:pt x="122679" y="217700"/>
                  </a:cubicBezTo>
                  <a:cubicBezTo>
                    <a:pt x="97791" y="189847"/>
                    <a:pt x="12019" y="80357"/>
                    <a:pt x="7008" y="64906"/>
                  </a:cubicBezTo>
                  <a:close/>
                </a:path>
              </a:pathLst>
            </a:custGeom>
            <a:solidFill>
              <a:srgbClr val="FEF0E9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8" name="Graphic 2">
              <a:extLst>
                <a:ext uri="{FF2B5EF4-FFF2-40B4-BE49-F238E27FC236}">
                  <a16:creationId xmlns:a16="http://schemas.microsoft.com/office/drawing/2014/main" id="{ED3F0DAC-4030-4E24-B7E8-D48F084E666C}"/>
                </a:ext>
              </a:extLst>
            </p:cNvPr>
            <p:cNvSpPr/>
            <p:nvPr/>
          </p:nvSpPr>
          <p:spPr>
            <a:xfrm rot="1017500">
              <a:off x="6145181" y="3626698"/>
              <a:ext cx="171830" cy="179967"/>
            </a:xfrm>
            <a:custGeom>
              <a:avLst/>
              <a:gdLst>
                <a:gd name="connsiteX0" fmla="*/ 187236 w 223704"/>
                <a:gd name="connsiteY0" fmla="*/ 55669 h 234297"/>
                <a:gd name="connsiteX1" fmla="*/ 223190 w 223704"/>
                <a:gd name="connsiteY1" fmla="*/ 139562 h 234297"/>
                <a:gd name="connsiteX2" fmla="*/ 209493 w 223704"/>
                <a:gd name="connsiteY2" fmla="*/ 157852 h 234297"/>
                <a:gd name="connsiteX3" fmla="*/ 170741 w 223704"/>
                <a:gd name="connsiteY3" fmla="*/ 171674 h 234297"/>
                <a:gd name="connsiteX4" fmla="*/ 75783 w 223704"/>
                <a:gd name="connsiteY4" fmla="*/ 231597 h 234297"/>
                <a:gd name="connsiteX5" fmla="*/ 42042 w 223704"/>
                <a:gd name="connsiteY5" fmla="*/ 205999 h 234297"/>
                <a:gd name="connsiteX6" fmla="*/ 10306 w 223704"/>
                <a:gd name="connsiteY6" fmla="*/ 135302 h 234297"/>
                <a:gd name="connsiteX7" fmla="*/ 15776 w 223704"/>
                <a:gd name="connsiteY7" fmla="*/ 43392 h 234297"/>
                <a:gd name="connsiteX8" fmla="*/ 99836 w 223704"/>
                <a:gd name="connsiteY8" fmla="*/ 423 h 234297"/>
                <a:gd name="connsiteX9" fmla="*/ 187236 w 223704"/>
                <a:gd name="connsiteY9" fmla="*/ 55669 h 23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704" h="234297">
                  <a:moveTo>
                    <a:pt x="187236" y="55669"/>
                  </a:moveTo>
                  <a:cubicBezTo>
                    <a:pt x="204733" y="84357"/>
                    <a:pt x="218931" y="116511"/>
                    <a:pt x="223190" y="139562"/>
                  </a:cubicBezTo>
                  <a:cubicBezTo>
                    <a:pt x="225320" y="150962"/>
                    <a:pt x="220852" y="156975"/>
                    <a:pt x="209493" y="157852"/>
                  </a:cubicBezTo>
                  <a:cubicBezTo>
                    <a:pt x="200599" y="158520"/>
                    <a:pt x="178509" y="168500"/>
                    <a:pt x="170741" y="171674"/>
                  </a:cubicBezTo>
                  <a:cubicBezTo>
                    <a:pt x="141260" y="183617"/>
                    <a:pt x="99376" y="208839"/>
                    <a:pt x="75783" y="231597"/>
                  </a:cubicBezTo>
                  <a:cubicBezTo>
                    <a:pt x="58871" y="242204"/>
                    <a:pt x="47178" y="219028"/>
                    <a:pt x="42042" y="205999"/>
                  </a:cubicBezTo>
                  <a:cubicBezTo>
                    <a:pt x="33649" y="184786"/>
                    <a:pt x="18491" y="158896"/>
                    <a:pt x="10306" y="135302"/>
                  </a:cubicBezTo>
                  <a:cubicBezTo>
                    <a:pt x="-3182" y="99474"/>
                    <a:pt x="-5437" y="70702"/>
                    <a:pt x="15776" y="43392"/>
                  </a:cubicBezTo>
                  <a:cubicBezTo>
                    <a:pt x="27594" y="24893"/>
                    <a:pt x="76952" y="2051"/>
                    <a:pt x="99836" y="423"/>
                  </a:cubicBezTo>
                  <a:cubicBezTo>
                    <a:pt x="148902" y="-4379"/>
                    <a:pt x="174625" y="32827"/>
                    <a:pt x="187236" y="55669"/>
                  </a:cubicBezTo>
                  <a:close/>
                </a:path>
              </a:pathLst>
            </a:custGeom>
            <a:solidFill>
              <a:srgbClr val="FEF0E8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9" name="그룹 488">
            <a:extLst>
              <a:ext uri="{FF2B5EF4-FFF2-40B4-BE49-F238E27FC236}">
                <a16:creationId xmlns:a16="http://schemas.microsoft.com/office/drawing/2014/main" id="{5B35E405-4D35-47DF-B665-73697C03EB41}"/>
              </a:ext>
            </a:extLst>
          </p:cNvPr>
          <p:cNvGrpSpPr/>
          <p:nvPr/>
        </p:nvGrpSpPr>
        <p:grpSpPr>
          <a:xfrm rot="10800000">
            <a:off x="4516254" y="1563561"/>
            <a:ext cx="1212431" cy="2602769"/>
            <a:chOff x="5708670" y="3626698"/>
            <a:chExt cx="1212431" cy="2602769"/>
          </a:xfrm>
        </p:grpSpPr>
        <p:sp>
          <p:nvSpPr>
            <p:cNvPr id="490" name="Graphic 2">
              <a:extLst>
                <a:ext uri="{FF2B5EF4-FFF2-40B4-BE49-F238E27FC236}">
                  <a16:creationId xmlns:a16="http://schemas.microsoft.com/office/drawing/2014/main" id="{19164487-DC7C-4FD3-A299-449580274449}"/>
                </a:ext>
              </a:extLst>
            </p:cNvPr>
            <p:cNvSpPr/>
            <p:nvPr/>
          </p:nvSpPr>
          <p:spPr>
            <a:xfrm rot="1017500">
              <a:off x="5708670" y="3663601"/>
              <a:ext cx="1212431" cy="1649882"/>
            </a:xfrm>
            <a:custGeom>
              <a:avLst/>
              <a:gdLst>
                <a:gd name="connsiteX0" fmla="*/ 1575939 w 1578449"/>
                <a:gd name="connsiteY0" fmla="*/ 1966523 h 2147961"/>
                <a:gd name="connsiteX1" fmla="*/ 1492881 w 1578449"/>
                <a:gd name="connsiteY1" fmla="*/ 1655841 h 2147961"/>
                <a:gd name="connsiteX2" fmla="*/ 1484905 w 1578449"/>
                <a:gd name="connsiteY2" fmla="*/ 1609238 h 2147961"/>
                <a:gd name="connsiteX3" fmla="*/ 1472044 w 1578449"/>
                <a:gd name="connsiteY3" fmla="*/ 1556080 h 2147961"/>
                <a:gd name="connsiteX4" fmla="*/ 1470958 w 1578449"/>
                <a:gd name="connsiteY4" fmla="*/ 1539418 h 2147961"/>
                <a:gd name="connsiteX5" fmla="*/ 1523490 w 1578449"/>
                <a:gd name="connsiteY5" fmla="*/ 1442873 h 2147961"/>
                <a:gd name="connsiteX6" fmla="*/ 1529378 w 1578449"/>
                <a:gd name="connsiteY6" fmla="*/ 1326117 h 2147961"/>
                <a:gd name="connsiteX7" fmla="*/ 1510670 w 1578449"/>
                <a:gd name="connsiteY7" fmla="*/ 1127973 h 2147961"/>
                <a:gd name="connsiteX8" fmla="*/ 1403393 w 1578449"/>
                <a:gd name="connsiteY8" fmla="*/ 688174 h 2147961"/>
                <a:gd name="connsiteX9" fmla="*/ 1398841 w 1578449"/>
                <a:gd name="connsiteY9" fmla="*/ 675438 h 2147961"/>
                <a:gd name="connsiteX10" fmla="*/ 1337206 w 1578449"/>
                <a:gd name="connsiteY10" fmla="*/ 631341 h 2147961"/>
                <a:gd name="connsiteX11" fmla="*/ 1278619 w 1578449"/>
                <a:gd name="connsiteY11" fmla="*/ 609042 h 2147961"/>
                <a:gd name="connsiteX12" fmla="*/ 1249597 w 1578449"/>
                <a:gd name="connsiteY12" fmla="*/ 610671 h 2147961"/>
                <a:gd name="connsiteX13" fmla="*/ 1227256 w 1578449"/>
                <a:gd name="connsiteY13" fmla="*/ 616350 h 2147961"/>
                <a:gd name="connsiteX14" fmla="*/ 1153010 w 1578449"/>
                <a:gd name="connsiteY14" fmla="*/ 596055 h 2147961"/>
                <a:gd name="connsiteX15" fmla="*/ 1055128 w 1578449"/>
                <a:gd name="connsiteY15" fmla="*/ 608750 h 2147961"/>
                <a:gd name="connsiteX16" fmla="*/ 997126 w 1578449"/>
                <a:gd name="connsiteY16" fmla="*/ 644912 h 2147961"/>
                <a:gd name="connsiteX17" fmla="*/ 984264 w 1578449"/>
                <a:gd name="connsiteY17" fmla="*/ 646124 h 2147961"/>
                <a:gd name="connsiteX18" fmla="*/ 917743 w 1578449"/>
                <a:gd name="connsiteY18" fmla="*/ 615181 h 2147961"/>
                <a:gd name="connsiteX19" fmla="*/ 838193 w 1578449"/>
                <a:gd name="connsiteY19" fmla="*/ 610545 h 2147961"/>
                <a:gd name="connsiteX20" fmla="*/ 827963 w 1578449"/>
                <a:gd name="connsiteY20" fmla="*/ 614596 h 2147961"/>
                <a:gd name="connsiteX21" fmla="*/ 753299 w 1578449"/>
                <a:gd name="connsiteY21" fmla="*/ 678110 h 2147961"/>
                <a:gd name="connsiteX22" fmla="*/ 743444 w 1578449"/>
                <a:gd name="connsiteY22" fmla="*/ 675688 h 2147961"/>
                <a:gd name="connsiteX23" fmla="*/ 608021 w 1578449"/>
                <a:gd name="connsiteY23" fmla="*/ 279151 h 2147961"/>
                <a:gd name="connsiteX24" fmla="*/ 479698 w 1578449"/>
                <a:gd name="connsiteY24" fmla="*/ 48979 h 2147961"/>
                <a:gd name="connsiteX25" fmla="*/ 396766 w 1578449"/>
                <a:gd name="connsiteY25" fmla="*/ 497 h 2147961"/>
                <a:gd name="connsiteX26" fmla="*/ 306108 w 1578449"/>
                <a:gd name="connsiteY26" fmla="*/ 27682 h 2147961"/>
                <a:gd name="connsiteX27" fmla="*/ 268776 w 1578449"/>
                <a:gd name="connsiteY27" fmla="*/ 187784 h 2147961"/>
                <a:gd name="connsiteX28" fmla="*/ 403447 w 1578449"/>
                <a:gd name="connsiteY28" fmla="*/ 699282 h 2147961"/>
                <a:gd name="connsiteX29" fmla="*/ 412049 w 1578449"/>
                <a:gd name="connsiteY29" fmla="*/ 763548 h 2147961"/>
                <a:gd name="connsiteX30" fmla="*/ 418564 w 1578449"/>
                <a:gd name="connsiteY30" fmla="*/ 836041 h 2147961"/>
                <a:gd name="connsiteX31" fmla="*/ 470720 w 1578449"/>
                <a:gd name="connsiteY31" fmla="*/ 1129978 h 2147961"/>
                <a:gd name="connsiteX32" fmla="*/ 420526 w 1578449"/>
                <a:gd name="connsiteY32" fmla="*/ 1051180 h 2147961"/>
                <a:gd name="connsiteX33" fmla="*/ 352961 w 1578449"/>
                <a:gd name="connsiteY33" fmla="*/ 960773 h 2147961"/>
                <a:gd name="connsiteX34" fmla="*/ 141079 w 1578449"/>
                <a:gd name="connsiteY34" fmla="*/ 891997 h 2147961"/>
                <a:gd name="connsiteX35" fmla="*/ 55308 w 1578449"/>
                <a:gd name="connsiteY35" fmla="*/ 900849 h 2147961"/>
                <a:gd name="connsiteX36" fmla="*/ 5156 w 1578449"/>
                <a:gd name="connsiteY36" fmla="*/ 954300 h 2147961"/>
                <a:gd name="connsiteX37" fmla="*/ 2483 w 1578449"/>
                <a:gd name="connsiteY37" fmla="*/ 997061 h 2147961"/>
                <a:gd name="connsiteX38" fmla="*/ 122664 w 1578449"/>
                <a:gd name="connsiteY38" fmla="*/ 1178250 h 2147961"/>
                <a:gd name="connsiteX39" fmla="*/ 173233 w 1578449"/>
                <a:gd name="connsiteY39" fmla="*/ 1247110 h 2147961"/>
                <a:gd name="connsiteX40" fmla="*/ 254620 w 1578449"/>
                <a:gd name="connsiteY40" fmla="*/ 1428801 h 2147961"/>
                <a:gd name="connsiteX41" fmla="*/ 313124 w 1578449"/>
                <a:gd name="connsiteY41" fmla="*/ 1488557 h 2147961"/>
                <a:gd name="connsiteX42" fmla="*/ 380438 w 1578449"/>
                <a:gd name="connsiteY42" fmla="*/ 1516075 h 2147961"/>
                <a:gd name="connsiteX43" fmla="*/ 491599 w 1578449"/>
                <a:gd name="connsiteY43" fmla="*/ 1573159 h 2147961"/>
                <a:gd name="connsiteX44" fmla="*/ 831220 w 1578449"/>
                <a:gd name="connsiteY44" fmla="*/ 1742865 h 2147961"/>
                <a:gd name="connsiteX45" fmla="*/ 943174 w 1578449"/>
                <a:gd name="connsiteY45" fmla="*/ 2126791 h 2147961"/>
                <a:gd name="connsiteX46" fmla="*/ 964596 w 1578449"/>
                <a:gd name="connsiteY46" fmla="*/ 2146376 h 2147961"/>
                <a:gd name="connsiteX47" fmla="*/ 1165663 w 1578449"/>
                <a:gd name="connsiteY47" fmla="*/ 2142952 h 2147961"/>
                <a:gd name="connsiteX48" fmla="*/ 1447991 w 1578449"/>
                <a:gd name="connsiteY48" fmla="*/ 2070418 h 2147961"/>
                <a:gd name="connsiteX49" fmla="*/ 1569257 w 1578449"/>
                <a:gd name="connsiteY49" fmla="*/ 1996505 h 2147961"/>
                <a:gd name="connsiteX50" fmla="*/ 1575939 w 1578449"/>
                <a:gd name="connsiteY50" fmla="*/ 1966523 h 2147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1578449" h="2147961">
                  <a:moveTo>
                    <a:pt x="1575939" y="1966523"/>
                  </a:moveTo>
                  <a:cubicBezTo>
                    <a:pt x="1571763" y="1955874"/>
                    <a:pt x="1491503" y="1681230"/>
                    <a:pt x="1492881" y="1655841"/>
                  </a:cubicBezTo>
                  <a:cubicBezTo>
                    <a:pt x="1493424" y="1646195"/>
                    <a:pt x="1488956" y="1614917"/>
                    <a:pt x="1484905" y="1609238"/>
                  </a:cubicBezTo>
                  <a:cubicBezTo>
                    <a:pt x="1473839" y="1593871"/>
                    <a:pt x="1486826" y="1568524"/>
                    <a:pt x="1472044" y="1556080"/>
                  </a:cubicBezTo>
                  <a:cubicBezTo>
                    <a:pt x="1465404" y="1550526"/>
                    <a:pt x="1465655" y="1543469"/>
                    <a:pt x="1470958" y="1539418"/>
                  </a:cubicBezTo>
                  <a:cubicBezTo>
                    <a:pt x="1490209" y="1524719"/>
                    <a:pt x="1519606" y="1463251"/>
                    <a:pt x="1523490" y="1442873"/>
                  </a:cubicBezTo>
                  <a:cubicBezTo>
                    <a:pt x="1530839" y="1404121"/>
                    <a:pt x="1529086" y="1364994"/>
                    <a:pt x="1529378" y="1326117"/>
                  </a:cubicBezTo>
                  <a:cubicBezTo>
                    <a:pt x="1529629" y="1293211"/>
                    <a:pt x="1516809" y="1160754"/>
                    <a:pt x="1510670" y="1127973"/>
                  </a:cubicBezTo>
                  <a:cubicBezTo>
                    <a:pt x="1502778" y="1085881"/>
                    <a:pt x="1414417" y="722166"/>
                    <a:pt x="1403393" y="688174"/>
                  </a:cubicBezTo>
                  <a:cubicBezTo>
                    <a:pt x="1402015" y="683957"/>
                    <a:pt x="1402224" y="679238"/>
                    <a:pt x="1398841" y="675438"/>
                  </a:cubicBezTo>
                  <a:cubicBezTo>
                    <a:pt x="1381512" y="656187"/>
                    <a:pt x="1361551" y="640820"/>
                    <a:pt x="1337206" y="631341"/>
                  </a:cubicBezTo>
                  <a:cubicBezTo>
                    <a:pt x="1317747" y="623741"/>
                    <a:pt x="1298371" y="615932"/>
                    <a:pt x="1278619" y="609042"/>
                  </a:cubicBezTo>
                  <a:cubicBezTo>
                    <a:pt x="1267971" y="605326"/>
                    <a:pt x="1259285" y="604908"/>
                    <a:pt x="1249597" y="610671"/>
                  </a:cubicBezTo>
                  <a:cubicBezTo>
                    <a:pt x="1242957" y="614638"/>
                    <a:pt x="1236401" y="619398"/>
                    <a:pt x="1227256" y="616350"/>
                  </a:cubicBezTo>
                  <a:cubicBezTo>
                    <a:pt x="1202911" y="608249"/>
                    <a:pt x="1178984" y="598435"/>
                    <a:pt x="1153010" y="596055"/>
                  </a:cubicBezTo>
                  <a:cubicBezTo>
                    <a:pt x="1119353" y="592923"/>
                    <a:pt x="1085821" y="591545"/>
                    <a:pt x="1055128" y="608750"/>
                  </a:cubicBezTo>
                  <a:cubicBezTo>
                    <a:pt x="1035293" y="619857"/>
                    <a:pt x="1015207" y="630840"/>
                    <a:pt x="997126" y="644912"/>
                  </a:cubicBezTo>
                  <a:cubicBezTo>
                    <a:pt x="993284" y="647877"/>
                    <a:pt x="989818" y="650926"/>
                    <a:pt x="984264" y="646124"/>
                  </a:cubicBezTo>
                  <a:cubicBezTo>
                    <a:pt x="965097" y="629545"/>
                    <a:pt x="941462" y="622071"/>
                    <a:pt x="917743" y="615181"/>
                  </a:cubicBezTo>
                  <a:cubicBezTo>
                    <a:pt x="891644" y="607622"/>
                    <a:pt x="864752" y="611464"/>
                    <a:pt x="838193" y="610545"/>
                  </a:cubicBezTo>
                  <a:cubicBezTo>
                    <a:pt x="834059" y="610420"/>
                    <a:pt x="831220" y="612383"/>
                    <a:pt x="827963" y="614596"/>
                  </a:cubicBezTo>
                  <a:cubicBezTo>
                    <a:pt x="800569" y="632886"/>
                    <a:pt x="777059" y="655603"/>
                    <a:pt x="753299" y="678110"/>
                  </a:cubicBezTo>
                  <a:cubicBezTo>
                    <a:pt x="748288" y="682871"/>
                    <a:pt x="746075" y="685126"/>
                    <a:pt x="743444" y="675688"/>
                  </a:cubicBezTo>
                  <a:cubicBezTo>
                    <a:pt x="736679" y="651510"/>
                    <a:pt x="609817" y="286041"/>
                    <a:pt x="608021" y="279151"/>
                  </a:cubicBezTo>
                  <a:cubicBezTo>
                    <a:pt x="591694" y="239648"/>
                    <a:pt x="508135" y="83095"/>
                    <a:pt x="479698" y="48979"/>
                  </a:cubicBezTo>
                  <a:cubicBezTo>
                    <a:pt x="459362" y="24550"/>
                    <a:pt x="423241" y="3713"/>
                    <a:pt x="396766" y="497"/>
                  </a:cubicBezTo>
                  <a:cubicBezTo>
                    <a:pt x="368036" y="-2968"/>
                    <a:pt x="330829" y="12273"/>
                    <a:pt x="306108" y="27682"/>
                  </a:cubicBezTo>
                  <a:cubicBezTo>
                    <a:pt x="265979" y="52737"/>
                    <a:pt x="255790" y="131243"/>
                    <a:pt x="268776" y="187784"/>
                  </a:cubicBezTo>
                  <a:cubicBezTo>
                    <a:pt x="268860" y="191208"/>
                    <a:pt x="392465" y="651302"/>
                    <a:pt x="403447" y="699282"/>
                  </a:cubicBezTo>
                  <a:cubicBezTo>
                    <a:pt x="408291" y="720370"/>
                    <a:pt x="413594" y="741667"/>
                    <a:pt x="412049" y="763548"/>
                  </a:cubicBezTo>
                  <a:cubicBezTo>
                    <a:pt x="411340" y="773486"/>
                    <a:pt x="416685" y="821717"/>
                    <a:pt x="418564" y="836041"/>
                  </a:cubicBezTo>
                  <a:cubicBezTo>
                    <a:pt x="420025" y="858548"/>
                    <a:pt x="473476" y="1124173"/>
                    <a:pt x="470720" y="1129978"/>
                  </a:cubicBezTo>
                  <a:cubicBezTo>
                    <a:pt x="451010" y="1104630"/>
                    <a:pt x="434181" y="1078991"/>
                    <a:pt x="420526" y="1051180"/>
                  </a:cubicBezTo>
                  <a:cubicBezTo>
                    <a:pt x="407748" y="1025122"/>
                    <a:pt x="358223" y="965074"/>
                    <a:pt x="352961" y="960773"/>
                  </a:cubicBezTo>
                  <a:cubicBezTo>
                    <a:pt x="288194" y="907740"/>
                    <a:pt x="170394" y="893124"/>
                    <a:pt x="141079" y="891997"/>
                  </a:cubicBezTo>
                  <a:cubicBezTo>
                    <a:pt x="112141" y="890869"/>
                    <a:pt x="83202" y="891036"/>
                    <a:pt x="55308" y="900849"/>
                  </a:cubicBezTo>
                  <a:cubicBezTo>
                    <a:pt x="33468" y="912375"/>
                    <a:pt x="9749" y="940979"/>
                    <a:pt x="5156" y="954300"/>
                  </a:cubicBezTo>
                  <a:cubicBezTo>
                    <a:pt x="688" y="967245"/>
                    <a:pt x="-2402" y="982320"/>
                    <a:pt x="2483" y="997061"/>
                  </a:cubicBezTo>
                  <a:cubicBezTo>
                    <a:pt x="25659" y="1067048"/>
                    <a:pt x="102035" y="1152485"/>
                    <a:pt x="122664" y="1178250"/>
                  </a:cubicBezTo>
                  <a:cubicBezTo>
                    <a:pt x="137655" y="1196958"/>
                    <a:pt x="160789" y="1226523"/>
                    <a:pt x="173233" y="1247110"/>
                  </a:cubicBezTo>
                  <a:cubicBezTo>
                    <a:pt x="177409" y="1254000"/>
                    <a:pt x="244891" y="1414895"/>
                    <a:pt x="254620" y="1428801"/>
                  </a:cubicBezTo>
                  <a:cubicBezTo>
                    <a:pt x="270781" y="1451976"/>
                    <a:pt x="287484" y="1474943"/>
                    <a:pt x="313124" y="1488557"/>
                  </a:cubicBezTo>
                  <a:cubicBezTo>
                    <a:pt x="334588" y="1499957"/>
                    <a:pt x="357889" y="1507181"/>
                    <a:pt x="380438" y="1516075"/>
                  </a:cubicBezTo>
                  <a:cubicBezTo>
                    <a:pt x="419232" y="1531359"/>
                    <a:pt x="455520" y="1551862"/>
                    <a:pt x="491599" y="1573159"/>
                  </a:cubicBezTo>
                  <a:cubicBezTo>
                    <a:pt x="529975" y="1595876"/>
                    <a:pt x="802365" y="1667157"/>
                    <a:pt x="831220" y="1742865"/>
                  </a:cubicBezTo>
                  <a:cubicBezTo>
                    <a:pt x="851849" y="1797068"/>
                    <a:pt x="937161" y="2105996"/>
                    <a:pt x="943174" y="2126791"/>
                  </a:cubicBezTo>
                  <a:cubicBezTo>
                    <a:pt x="946348" y="2137816"/>
                    <a:pt x="953530" y="2144998"/>
                    <a:pt x="964596" y="2146376"/>
                  </a:cubicBezTo>
                  <a:cubicBezTo>
                    <a:pt x="983805" y="2148715"/>
                    <a:pt x="1118016" y="2149132"/>
                    <a:pt x="1165663" y="2142952"/>
                  </a:cubicBezTo>
                  <a:cubicBezTo>
                    <a:pt x="1207504" y="2137523"/>
                    <a:pt x="1397422" y="2093552"/>
                    <a:pt x="1447991" y="2070418"/>
                  </a:cubicBezTo>
                  <a:cubicBezTo>
                    <a:pt x="1491253" y="2050666"/>
                    <a:pt x="1533345" y="2028534"/>
                    <a:pt x="1569257" y="1996505"/>
                  </a:cubicBezTo>
                  <a:cubicBezTo>
                    <a:pt x="1578653" y="1988321"/>
                    <a:pt x="1580783" y="1978883"/>
                    <a:pt x="1575939" y="1966523"/>
                  </a:cubicBezTo>
                  <a:close/>
                </a:path>
              </a:pathLst>
            </a:custGeom>
            <a:solidFill>
              <a:srgbClr val="FBD8C5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1" name="Graphic 2">
              <a:extLst>
                <a:ext uri="{FF2B5EF4-FFF2-40B4-BE49-F238E27FC236}">
                  <a16:creationId xmlns:a16="http://schemas.microsoft.com/office/drawing/2014/main" id="{8E618968-EAEF-4212-899F-0782F427B87F}"/>
                </a:ext>
              </a:extLst>
            </p:cNvPr>
            <p:cNvSpPr/>
            <p:nvPr/>
          </p:nvSpPr>
          <p:spPr>
            <a:xfrm rot="1017500">
              <a:off x="6026071" y="5232714"/>
              <a:ext cx="795548" cy="996753"/>
            </a:xfrm>
            <a:custGeom>
              <a:avLst/>
              <a:gdLst>
                <a:gd name="connsiteX0" fmla="*/ 194993 w 1035713"/>
                <a:gd name="connsiteY0" fmla="*/ 1075922 h 1076014"/>
                <a:gd name="connsiteX1" fmla="*/ 44871 w 1035713"/>
                <a:gd name="connsiteY1" fmla="*/ 300511 h 1076014"/>
                <a:gd name="connsiteX2" fmla="*/ 44161 w 1035713"/>
                <a:gd name="connsiteY2" fmla="*/ 298340 h 1076014"/>
                <a:gd name="connsiteX3" fmla="*/ 12133 w 1035713"/>
                <a:gd name="connsiteY3" fmla="*/ 234491 h 1076014"/>
                <a:gd name="connsiteX4" fmla="*/ 2946 w 1035713"/>
                <a:gd name="connsiteY4" fmla="*/ 188348 h 1076014"/>
                <a:gd name="connsiteX5" fmla="*/ 17019 w 1035713"/>
                <a:gd name="connsiteY5" fmla="*/ 151141 h 1076014"/>
                <a:gd name="connsiteX6" fmla="*/ 45915 w 1035713"/>
                <a:gd name="connsiteY6" fmla="*/ 133603 h 1076014"/>
                <a:gd name="connsiteX7" fmla="*/ 67170 w 1035713"/>
                <a:gd name="connsiteY7" fmla="*/ 194570 h 1076014"/>
                <a:gd name="connsiteX8" fmla="*/ 89845 w 1035713"/>
                <a:gd name="connsiteY8" fmla="*/ 212610 h 1076014"/>
                <a:gd name="connsiteX9" fmla="*/ 686739 w 1035713"/>
                <a:gd name="connsiteY9" fmla="*/ 65077 h 1076014"/>
                <a:gd name="connsiteX10" fmla="*/ 693838 w 1035713"/>
                <a:gd name="connsiteY10" fmla="*/ 36431 h 1076014"/>
                <a:gd name="connsiteX11" fmla="*/ 687700 w 1035713"/>
                <a:gd name="connsiteY11" fmla="*/ 2649 h 1076014"/>
                <a:gd name="connsiteX12" fmla="*/ 747247 w 1035713"/>
                <a:gd name="connsiteY12" fmla="*/ 20229 h 1076014"/>
                <a:gd name="connsiteX13" fmla="*/ 761654 w 1035713"/>
                <a:gd name="connsiteY13" fmla="*/ 49251 h 1076014"/>
                <a:gd name="connsiteX14" fmla="*/ 766289 w 1035713"/>
                <a:gd name="connsiteY14" fmla="*/ 175946 h 1076014"/>
                <a:gd name="connsiteX15" fmla="*/ 1035714 w 1035713"/>
                <a:gd name="connsiteY15" fmla="*/ 1076006 h 1076014"/>
                <a:gd name="connsiteX16" fmla="*/ 194993 w 1035713"/>
                <a:gd name="connsiteY16" fmla="*/ 1075922 h 1076014"/>
                <a:gd name="connsiteX0" fmla="*/ 250401 w 1035714"/>
                <a:gd name="connsiteY0" fmla="*/ 1257626 h 1257626"/>
                <a:gd name="connsiteX1" fmla="*/ 44871 w 1035714"/>
                <a:gd name="connsiteY1" fmla="*/ 300511 h 1257626"/>
                <a:gd name="connsiteX2" fmla="*/ 44161 w 1035714"/>
                <a:gd name="connsiteY2" fmla="*/ 298340 h 1257626"/>
                <a:gd name="connsiteX3" fmla="*/ 12133 w 1035714"/>
                <a:gd name="connsiteY3" fmla="*/ 234491 h 1257626"/>
                <a:gd name="connsiteX4" fmla="*/ 2946 w 1035714"/>
                <a:gd name="connsiteY4" fmla="*/ 188348 h 1257626"/>
                <a:gd name="connsiteX5" fmla="*/ 17019 w 1035714"/>
                <a:gd name="connsiteY5" fmla="*/ 151141 h 1257626"/>
                <a:gd name="connsiteX6" fmla="*/ 45915 w 1035714"/>
                <a:gd name="connsiteY6" fmla="*/ 133603 h 1257626"/>
                <a:gd name="connsiteX7" fmla="*/ 67170 w 1035714"/>
                <a:gd name="connsiteY7" fmla="*/ 194570 h 1257626"/>
                <a:gd name="connsiteX8" fmla="*/ 89845 w 1035714"/>
                <a:gd name="connsiteY8" fmla="*/ 212610 h 1257626"/>
                <a:gd name="connsiteX9" fmla="*/ 686739 w 1035714"/>
                <a:gd name="connsiteY9" fmla="*/ 65077 h 1257626"/>
                <a:gd name="connsiteX10" fmla="*/ 693838 w 1035714"/>
                <a:gd name="connsiteY10" fmla="*/ 36431 h 1257626"/>
                <a:gd name="connsiteX11" fmla="*/ 687700 w 1035714"/>
                <a:gd name="connsiteY11" fmla="*/ 2649 h 1257626"/>
                <a:gd name="connsiteX12" fmla="*/ 747247 w 1035714"/>
                <a:gd name="connsiteY12" fmla="*/ 20229 h 1257626"/>
                <a:gd name="connsiteX13" fmla="*/ 761654 w 1035714"/>
                <a:gd name="connsiteY13" fmla="*/ 49251 h 1257626"/>
                <a:gd name="connsiteX14" fmla="*/ 766289 w 1035714"/>
                <a:gd name="connsiteY14" fmla="*/ 175946 h 1257626"/>
                <a:gd name="connsiteX15" fmla="*/ 1035714 w 1035714"/>
                <a:gd name="connsiteY15" fmla="*/ 1076006 h 1257626"/>
                <a:gd name="connsiteX16" fmla="*/ 250401 w 1035714"/>
                <a:gd name="connsiteY16" fmla="*/ 1257626 h 1257626"/>
                <a:gd name="connsiteX0" fmla="*/ 250401 w 1035714"/>
                <a:gd name="connsiteY0" fmla="*/ 1257626 h 1257626"/>
                <a:gd name="connsiteX1" fmla="*/ 44871 w 1035714"/>
                <a:gd name="connsiteY1" fmla="*/ 300511 h 1257626"/>
                <a:gd name="connsiteX2" fmla="*/ 44161 w 1035714"/>
                <a:gd name="connsiteY2" fmla="*/ 298340 h 1257626"/>
                <a:gd name="connsiteX3" fmla="*/ 12133 w 1035714"/>
                <a:gd name="connsiteY3" fmla="*/ 234491 h 1257626"/>
                <a:gd name="connsiteX4" fmla="*/ 2946 w 1035714"/>
                <a:gd name="connsiteY4" fmla="*/ 188348 h 1257626"/>
                <a:gd name="connsiteX5" fmla="*/ 17019 w 1035714"/>
                <a:gd name="connsiteY5" fmla="*/ 151141 h 1257626"/>
                <a:gd name="connsiteX6" fmla="*/ 45915 w 1035714"/>
                <a:gd name="connsiteY6" fmla="*/ 133603 h 1257626"/>
                <a:gd name="connsiteX7" fmla="*/ 67170 w 1035714"/>
                <a:gd name="connsiteY7" fmla="*/ 194570 h 1257626"/>
                <a:gd name="connsiteX8" fmla="*/ 89845 w 1035714"/>
                <a:gd name="connsiteY8" fmla="*/ 212610 h 1257626"/>
                <a:gd name="connsiteX9" fmla="*/ 686739 w 1035714"/>
                <a:gd name="connsiteY9" fmla="*/ 65077 h 1257626"/>
                <a:gd name="connsiteX10" fmla="*/ 693838 w 1035714"/>
                <a:gd name="connsiteY10" fmla="*/ 36431 h 1257626"/>
                <a:gd name="connsiteX11" fmla="*/ 687700 w 1035714"/>
                <a:gd name="connsiteY11" fmla="*/ 2649 h 1257626"/>
                <a:gd name="connsiteX12" fmla="*/ 747247 w 1035714"/>
                <a:gd name="connsiteY12" fmla="*/ 20229 h 1257626"/>
                <a:gd name="connsiteX13" fmla="*/ 761654 w 1035714"/>
                <a:gd name="connsiteY13" fmla="*/ 49251 h 1257626"/>
                <a:gd name="connsiteX14" fmla="*/ 766289 w 1035714"/>
                <a:gd name="connsiteY14" fmla="*/ 175946 h 1257626"/>
                <a:gd name="connsiteX15" fmla="*/ 1035714 w 1035714"/>
                <a:gd name="connsiteY15" fmla="*/ 1076006 h 1257626"/>
                <a:gd name="connsiteX16" fmla="*/ 250401 w 1035714"/>
                <a:gd name="connsiteY16" fmla="*/ 1257626 h 1257626"/>
                <a:gd name="connsiteX0" fmla="*/ 249370 w 1035714"/>
                <a:gd name="connsiteY0" fmla="*/ 1297660 h 1297660"/>
                <a:gd name="connsiteX1" fmla="*/ 44871 w 1035714"/>
                <a:gd name="connsiteY1" fmla="*/ 300511 h 1297660"/>
                <a:gd name="connsiteX2" fmla="*/ 44161 w 1035714"/>
                <a:gd name="connsiteY2" fmla="*/ 298340 h 1297660"/>
                <a:gd name="connsiteX3" fmla="*/ 12133 w 1035714"/>
                <a:gd name="connsiteY3" fmla="*/ 234491 h 1297660"/>
                <a:gd name="connsiteX4" fmla="*/ 2946 w 1035714"/>
                <a:gd name="connsiteY4" fmla="*/ 188348 h 1297660"/>
                <a:gd name="connsiteX5" fmla="*/ 17019 w 1035714"/>
                <a:gd name="connsiteY5" fmla="*/ 151141 h 1297660"/>
                <a:gd name="connsiteX6" fmla="*/ 45915 w 1035714"/>
                <a:gd name="connsiteY6" fmla="*/ 133603 h 1297660"/>
                <a:gd name="connsiteX7" fmla="*/ 67170 w 1035714"/>
                <a:gd name="connsiteY7" fmla="*/ 194570 h 1297660"/>
                <a:gd name="connsiteX8" fmla="*/ 89845 w 1035714"/>
                <a:gd name="connsiteY8" fmla="*/ 212610 h 1297660"/>
                <a:gd name="connsiteX9" fmla="*/ 686739 w 1035714"/>
                <a:gd name="connsiteY9" fmla="*/ 65077 h 1297660"/>
                <a:gd name="connsiteX10" fmla="*/ 693838 w 1035714"/>
                <a:gd name="connsiteY10" fmla="*/ 36431 h 1297660"/>
                <a:gd name="connsiteX11" fmla="*/ 687700 w 1035714"/>
                <a:gd name="connsiteY11" fmla="*/ 2649 h 1297660"/>
                <a:gd name="connsiteX12" fmla="*/ 747247 w 1035714"/>
                <a:gd name="connsiteY12" fmla="*/ 20229 h 1297660"/>
                <a:gd name="connsiteX13" fmla="*/ 761654 w 1035714"/>
                <a:gd name="connsiteY13" fmla="*/ 49251 h 1297660"/>
                <a:gd name="connsiteX14" fmla="*/ 766289 w 1035714"/>
                <a:gd name="connsiteY14" fmla="*/ 175946 h 1297660"/>
                <a:gd name="connsiteX15" fmla="*/ 1035714 w 1035714"/>
                <a:gd name="connsiteY15" fmla="*/ 1076006 h 1297660"/>
                <a:gd name="connsiteX16" fmla="*/ 249370 w 1035714"/>
                <a:gd name="connsiteY16" fmla="*/ 1297660 h 1297660"/>
                <a:gd name="connsiteX0" fmla="*/ 249370 w 1035714"/>
                <a:gd name="connsiteY0" fmla="*/ 1297660 h 1297660"/>
                <a:gd name="connsiteX1" fmla="*/ 44871 w 1035714"/>
                <a:gd name="connsiteY1" fmla="*/ 300511 h 1297660"/>
                <a:gd name="connsiteX2" fmla="*/ 44161 w 1035714"/>
                <a:gd name="connsiteY2" fmla="*/ 298340 h 1297660"/>
                <a:gd name="connsiteX3" fmla="*/ 12133 w 1035714"/>
                <a:gd name="connsiteY3" fmla="*/ 234491 h 1297660"/>
                <a:gd name="connsiteX4" fmla="*/ 2946 w 1035714"/>
                <a:gd name="connsiteY4" fmla="*/ 188348 h 1297660"/>
                <a:gd name="connsiteX5" fmla="*/ 17019 w 1035714"/>
                <a:gd name="connsiteY5" fmla="*/ 151141 h 1297660"/>
                <a:gd name="connsiteX6" fmla="*/ 45915 w 1035714"/>
                <a:gd name="connsiteY6" fmla="*/ 133603 h 1297660"/>
                <a:gd name="connsiteX7" fmla="*/ 67170 w 1035714"/>
                <a:gd name="connsiteY7" fmla="*/ 194570 h 1297660"/>
                <a:gd name="connsiteX8" fmla="*/ 89845 w 1035714"/>
                <a:gd name="connsiteY8" fmla="*/ 212610 h 1297660"/>
                <a:gd name="connsiteX9" fmla="*/ 686739 w 1035714"/>
                <a:gd name="connsiteY9" fmla="*/ 65077 h 1297660"/>
                <a:gd name="connsiteX10" fmla="*/ 693838 w 1035714"/>
                <a:gd name="connsiteY10" fmla="*/ 36431 h 1297660"/>
                <a:gd name="connsiteX11" fmla="*/ 687700 w 1035714"/>
                <a:gd name="connsiteY11" fmla="*/ 2649 h 1297660"/>
                <a:gd name="connsiteX12" fmla="*/ 747247 w 1035714"/>
                <a:gd name="connsiteY12" fmla="*/ 20229 h 1297660"/>
                <a:gd name="connsiteX13" fmla="*/ 761654 w 1035714"/>
                <a:gd name="connsiteY13" fmla="*/ 49251 h 1297660"/>
                <a:gd name="connsiteX14" fmla="*/ 766289 w 1035714"/>
                <a:gd name="connsiteY14" fmla="*/ 175946 h 1297660"/>
                <a:gd name="connsiteX15" fmla="*/ 1035714 w 1035714"/>
                <a:gd name="connsiteY15" fmla="*/ 1076006 h 1297660"/>
                <a:gd name="connsiteX16" fmla="*/ 249370 w 1035714"/>
                <a:gd name="connsiteY16" fmla="*/ 1297660 h 1297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035714" h="1297660">
                  <a:moveTo>
                    <a:pt x="249370" y="1297660"/>
                  </a:moveTo>
                  <a:cubicBezTo>
                    <a:pt x="239097" y="1263460"/>
                    <a:pt x="53181" y="325065"/>
                    <a:pt x="44871" y="300511"/>
                  </a:cubicBezTo>
                  <a:cubicBezTo>
                    <a:pt x="44621" y="299801"/>
                    <a:pt x="44120" y="299049"/>
                    <a:pt x="44161" y="298340"/>
                  </a:cubicBezTo>
                  <a:cubicBezTo>
                    <a:pt x="37898" y="267063"/>
                    <a:pt x="27792" y="252698"/>
                    <a:pt x="12133" y="234491"/>
                  </a:cubicBezTo>
                  <a:cubicBezTo>
                    <a:pt x="-478" y="219834"/>
                    <a:pt x="-2733" y="205260"/>
                    <a:pt x="2946" y="188348"/>
                  </a:cubicBezTo>
                  <a:cubicBezTo>
                    <a:pt x="7164" y="175779"/>
                    <a:pt x="12300" y="163502"/>
                    <a:pt x="17019" y="151141"/>
                  </a:cubicBezTo>
                  <a:cubicBezTo>
                    <a:pt x="22489" y="136735"/>
                    <a:pt x="33931" y="135482"/>
                    <a:pt x="45915" y="133603"/>
                  </a:cubicBezTo>
                  <a:cubicBezTo>
                    <a:pt x="50843" y="136442"/>
                    <a:pt x="61700" y="178702"/>
                    <a:pt x="67170" y="194570"/>
                  </a:cubicBezTo>
                  <a:cubicBezTo>
                    <a:pt x="70887" y="205344"/>
                    <a:pt x="78278" y="211566"/>
                    <a:pt x="89845" y="212610"/>
                  </a:cubicBezTo>
                  <a:cubicBezTo>
                    <a:pt x="276756" y="229522"/>
                    <a:pt x="572196" y="162709"/>
                    <a:pt x="686739" y="65077"/>
                  </a:cubicBezTo>
                  <a:cubicBezTo>
                    <a:pt x="696636" y="56642"/>
                    <a:pt x="697596" y="47372"/>
                    <a:pt x="693838" y="36431"/>
                  </a:cubicBezTo>
                  <a:cubicBezTo>
                    <a:pt x="691332" y="29207"/>
                    <a:pt x="684234" y="6449"/>
                    <a:pt x="687700" y="2649"/>
                  </a:cubicBezTo>
                  <a:cubicBezTo>
                    <a:pt x="701605" y="-8083"/>
                    <a:pt x="743489" y="17055"/>
                    <a:pt x="747247" y="20229"/>
                  </a:cubicBezTo>
                  <a:cubicBezTo>
                    <a:pt x="756267" y="27787"/>
                    <a:pt x="760902" y="36097"/>
                    <a:pt x="761654" y="49251"/>
                  </a:cubicBezTo>
                  <a:cubicBezTo>
                    <a:pt x="763992" y="91469"/>
                    <a:pt x="765078" y="133686"/>
                    <a:pt x="766289" y="175946"/>
                  </a:cubicBezTo>
                  <a:cubicBezTo>
                    <a:pt x="766748" y="192065"/>
                    <a:pt x="1015378" y="985432"/>
                    <a:pt x="1035714" y="1076006"/>
                  </a:cubicBezTo>
                  <a:cubicBezTo>
                    <a:pt x="978046" y="1076047"/>
                    <a:pt x="586454" y="1211234"/>
                    <a:pt x="249370" y="1297660"/>
                  </a:cubicBezTo>
                  <a:close/>
                </a:path>
              </a:pathLst>
            </a:custGeom>
            <a:solidFill>
              <a:schemeClr val="accent4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2" name="Graphic 2">
              <a:extLst>
                <a:ext uri="{FF2B5EF4-FFF2-40B4-BE49-F238E27FC236}">
                  <a16:creationId xmlns:a16="http://schemas.microsoft.com/office/drawing/2014/main" id="{E637BF61-06FA-4AB2-B91D-422E07C6A897}"/>
                </a:ext>
              </a:extLst>
            </p:cNvPr>
            <p:cNvSpPr/>
            <p:nvPr/>
          </p:nvSpPr>
          <p:spPr>
            <a:xfrm rot="1017500">
              <a:off x="5734864" y="4257674"/>
              <a:ext cx="175882" cy="167219"/>
            </a:xfrm>
            <a:custGeom>
              <a:avLst/>
              <a:gdLst>
                <a:gd name="connsiteX0" fmla="*/ 7008 w 228978"/>
                <a:gd name="connsiteY0" fmla="*/ 64906 h 217700"/>
                <a:gd name="connsiteX1" fmla="*/ 58997 w 228978"/>
                <a:gd name="connsiteY1" fmla="*/ 55 h 217700"/>
                <a:gd name="connsiteX2" fmla="*/ 148318 w 228978"/>
                <a:gd name="connsiteY2" fmla="*/ 28660 h 217700"/>
                <a:gd name="connsiteX3" fmla="*/ 224402 w 228978"/>
                <a:gd name="connsiteY3" fmla="*/ 124829 h 217700"/>
                <a:gd name="connsiteX4" fmla="*/ 221521 w 228978"/>
                <a:gd name="connsiteY4" fmla="*/ 144915 h 217700"/>
                <a:gd name="connsiteX5" fmla="*/ 122679 w 228978"/>
                <a:gd name="connsiteY5" fmla="*/ 217700 h 217700"/>
                <a:gd name="connsiteX6" fmla="*/ 7008 w 228978"/>
                <a:gd name="connsiteY6" fmla="*/ 64906 h 21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8978" h="217700">
                  <a:moveTo>
                    <a:pt x="7008" y="64906"/>
                  </a:moveTo>
                  <a:cubicBezTo>
                    <a:pt x="-14623" y="17343"/>
                    <a:pt x="16946" y="1141"/>
                    <a:pt x="58997" y="55"/>
                  </a:cubicBezTo>
                  <a:cubicBezTo>
                    <a:pt x="91527" y="-822"/>
                    <a:pt x="122428" y="8699"/>
                    <a:pt x="148318" y="28660"/>
                  </a:cubicBezTo>
                  <a:cubicBezTo>
                    <a:pt x="170826" y="46031"/>
                    <a:pt x="217011" y="114098"/>
                    <a:pt x="224402" y="124829"/>
                  </a:cubicBezTo>
                  <a:cubicBezTo>
                    <a:pt x="231710" y="135394"/>
                    <a:pt x="229914" y="137733"/>
                    <a:pt x="221521" y="144915"/>
                  </a:cubicBezTo>
                  <a:cubicBezTo>
                    <a:pt x="199013" y="168634"/>
                    <a:pt x="137336" y="214109"/>
                    <a:pt x="122679" y="217700"/>
                  </a:cubicBezTo>
                  <a:cubicBezTo>
                    <a:pt x="97791" y="189847"/>
                    <a:pt x="12019" y="80357"/>
                    <a:pt x="7008" y="64906"/>
                  </a:cubicBezTo>
                  <a:close/>
                </a:path>
              </a:pathLst>
            </a:custGeom>
            <a:solidFill>
              <a:srgbClr val="FEF0E9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93" name="Graphic 2">
              <a:extLst>
                <a:ext uri="{FF2B5EF4-FFF2-40B4-BE49-F238E27FC236}">
                  <a16:creationId xmlns:a16="http://schemas.microsoft.com/office/drawing/2014/main" id="{C55BFDB4-F779-491D-9FA7-6970FD0C5DA1}"/>
                </a:ext>
              </a:extLst>
            </p:cNvPr>
            <p:cNvSpPr/>
            <p:nvPr/>
          </p:nvSpPr>
          <p:spPr>
            <a:xfrm rot="1017500">
              <a:off x="6145181" y="3626698"/>
              <a:ext cx="171830" cy="179967"/>
            </a:xfrm>
            <a:custGeom>
              <a:avLst/>
              <a:gdLst>
                <a:gd name="connsiteX0" fmla="*/ 187236 w 223704"/>
                <a:gd name="connsiteY0" fmla="*/ 55669 h 234297"/>
                <a:gd name="connsiteX1" fmla="*/ 223190 w 223704"/>
                <a:gd name="connsiteY1" fmla="*/ 139562 h 234297"/>
                <a:gd name="connsiteX2" fmla="*/ 209493 w 223704"/>
                <a:gd name="connsiteY2" fmla="*/ 157852 h 234297"/>
                <a:gd name="connsiteX3" fmla="*/ 170741 w 223704"/>
                <a:gd name="connsiteY3" fmla="*/ 171674 h 234297"/>
                <a:gd name="connsiteX4" fmla="*/ 75783 w 223704"/>
                <a:gd name="connsiteY4" fmla="*/ 231597 h 234297"/>
                <a:gd name="connsiteX5" fmla="*/ 42042 w 223704"/>
                <a:gd name="connsiteY5" fmla="*/ 205999 h 234297"/>
                <a:gd name="connsiteX6" fmla="*/ 10306 w 223704"/>
                <a:gd name="connsiteY6" fmla="*/ 135302 h 234297"/>
                <a:gd name="connsiteX7" fmla="*/ 15776 w 223704"/>
                <a:gd name="connsiteY7" fmla="*/ 43392 h 234297"/>
                <a:gd name="connsiteX8" fmla="*/ 99836 w 223704"/>
                <a:gd name="connsiteY8" fmla="*/ 423 h 234297"/>
                <a:gd name="connsiteX9" fmla="*/ 187236 w 223704"/>
                <a:gd name="connsiteY9" fmla="*/ 55669 h 23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704" h="234297">
                  <a:moveTo>
                    <a:pt x="187236" y="55669"/>
                  </a:moveTo>
                  <a:cubicBezTo>
                    <a:pt x="204733" y="84357"/>
                    <a:pt x="218931" y="116511"/>
                    <a:pt x="223190" y="139562"/>
                  </a:cubicBezTo>
                  <a:cubicBezTo>
                    <a:pt x="225320" y="150962"/>
                    <a:pt x="220852" y="156975"/>
                    <a:pt x="209493" y="157852"/>
                  </a:cubicBezTo>
                  <a:cubicBezTo>
                    <a:pt x="200599" y="158520"/>
                    <a:pt x="178509" y="168500"/>
                    <a:pt x="170741" y="171674"/>
                  </a:cubicBezTo>
                  <a:cubicBezTo>
                    <a:pt x="141260" y="183617"/>
                    <a:pt x="99376" y="208839"/>
                    <a:pt x="75783" y="231597"/>
                  </a:cubicBezTo>
                  <a:cubicBezTo>
                    <a:pt x="58871" y="242204"/>
                    <a:pt x="47178" y="219028"/>
                    <a:pt x="42042" y="205999"/>
                  </a:cubicBezTo>
                  <a:cubicBezTo>
                    <a:pt x="33649" y="184786"/>
                    <a:pt x="18491" y="158896"/>
                    <a:pt x="10306" y="135302"/>
                  </a:cubicBezTo>
                  <a:cubicBezTo>
                    <a:pt x="-3182" y="99474"/>
                    <a:pt x="-5437" y="70702"/>
                    <a:pt x="15776" y="43392"/>
                  </a:cubicBezTo>
                  <a:cubicBezTo>
                    <a:pt x="27594" y="24893"/>
                    <a:pt x="76952" y="2051"/>
                    <a:pt x="99836" y="423"/>
                  </a:cubicBezTo>
                  <a:cubicBezTo>
                    <a:pt x="148902" y="-4379"/>
                    <a:pt x="174625" y="32827"/>
                    <a:pt x="187236" y="55669"/>
                  </a:cubicBezTo>
                  <a:close/>
                </a:path>
              </a:pathLst>
            </a:custGeom>
            <a:solidFill>
              <a:srgbClr val="FEF0E8"/>
            </a:solidFill>
            <a:ln w="41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94" name="Rectangle: Rounded Corners 12">
            <a:extLst>
              <a:ext uri="{FF2B5EF4-FFF2-40B4-BE49-F238E27FC236}">
                <a16:creationId xmlns:a16="http://schemas.microsoft.com/office/drawing/2014/main" id="{AB6A88A3-8DA2-4CFE-838A-5259A11E2775}"/>
              </a:ext>
            </a:extLst>
          </p:cNvPr>
          <p:cNvSpPr/>
          <p:nvPr/>
        </p:nvSpPr>
        <p:spPr>
          <a:xfrm>
            <a:off x="5557321" y="3731659"/>
            <a:ext cx="1077358" cy="547794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2262310B-77ED-4D23-857A-59B5AF743AE2}"/>
              </a:ext>
            </a:extLst>
          </p:cNvPr>
          <p:cNvSpPr txBox="1"/>
          <p:nvPr/>
        </p:nvSpPr>
        <p:spPr>
          <a:xfrm>
            <a:off x="5643490" y="3682391"/>
            <a:ext cx="90502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VS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03D89C8F-DDA7-418D-9D5F-05A6DA972FA6}"/>
              </a:ext>
            </a:extLst>
          </p:cNvPr>
          <p:cNvSpPr txBox="1"/>
          <p:nvPr/>
        </p:nvSpPr>
        <p:spPr>
          <a:xfrm>
            <a:off x="8102628" y="1837168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A1A1E635-F730-461E-85A3-E020F89AB127}"/>
              </a:ext>
            </a:extLst>
          </p:cNvPr>
          <p:cNvSpPr txBox="1"/>
          <p:nvPr/>
        </p:nvSpPr>
        <p:spPr>
          <a:xfrm>
            <a:off x="8102628" y="2370460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3E1D9B1C-33CB-4935-9C80-772432A2F6BB}"/>
              </a:ext>
            </a:extLst>
          </p:cNvPr>
          <p:cNvSpPr txBox="1"/>
          <p:nvPr/>
        </p:nvSpPr>
        <p:spPr>
          <a:xfrm>
            <a:off x="8102628" y="2903754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3A46D2EF-5FE8-4F68-BF3D-1964DE93E9CC}"/>
              </a:ext>
            </a:extLst>
          </p:cNvPr>
          <p:cNvSpPr txBox="1"/>
          <p:nvPr/>
        </p:nvSpPr>
        <p:spPr>
          <a:xfrm>
            <a:off x="8102628" y="3437048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0" name="Oval 35">
            <a:extLst>
              <a:ext uri="{FF2B5EF4-FFF2-40B4-BE49-F238E27FC236}">
                <a16:creationId xmlns:a16="http://schemas.microsoft.com/office/drawing/2014/main" id="{3D6B079D-873A-4731-AD53-98FFF352DD3D}"/>
              </a:ext>
            </a:extLst>
          </p:cNvPr>
          <p:cNvSpPr/>
          <p:nvPr/>
        </p:nvSpPr>
        <p:spPr>
          <a:xfrm>
            <a:off x="7836832" y="1994556"/>
            <a:ext cx="146890" cy="14689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1" name="Oval 36">
            <a:extLst>
              <a:ext uri="{FF2B5EF4-FFF2-40B4-BE49-F238E27FC236}">
                <a16:creationId xmlns:a16="http://schemas.microsoft.com/office/drawing/2014/main" id="{864B1429-7F04-4840-A1EF-B86D30ECB186}"/>
              </a:ext>
            </a:extLst>
          </p:cNvPr>
          <p:cNvSpPr/>
          <p:nvPr/>
        </p:nvSpPr>
        <p:spPr>
          <a:xfrm>
            <a:off x="7836832" y="2527849"/>
            <a:ext cx="146890" cy="14689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2" name="Oval 37">
            <a:extLst>
              <a:ext uri="{FF2B5EF4-FFF2-40B4-BE49-F238E27FC236}">
                <a16:creationId xmlns:a16="http://schemas.microsoft.com/office/drawing/2014/main" id="{3654B27D-B88D-4B7E-881E-55A6EEA58C2B}"/>
              </a:ext>
            </a:extLst>
          </p:cNvPr>
          <p:cNvSpPr/>
          <p:nvPr/>
        </p:nvSpPr>
        <p:spPr>
          <a:xfrm>
            <a:off x="7836832" y="3061142"/>
            <a:ext cx="146890" cy="14689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3" name="Oval 38">
            <a:extLst>
              <a:ext uri="{FF2B5EF4-FFF2-40B4-BE49-F238E27FC236}">
                <a16:creationId xmlns:a16="http://schemas.microsoft.com/office/drawing/2014/main" id="{E58ACA64-4BAE-4C2A-8961-A766BBC868D2}"/>
              </a:ext>
            </a:extLst>
          </p:cNvPr>
          <p:cNvSpPr/>
          <p:nvPr/>
        </p:nvSpPr>
        <p:spPr>
          <a:xfrm>
            <a:off x="7836832" y="3594436"/>
            <a:ext cx="146890" cy="14689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504" name="Oval 35">
            <a:extLst>
              <a:ext uri="{FF2B5EF4-FFF2-40B4-BE49-F238E27FC236}">
                <a16:creationId xmlns:a16="http://schemas.microsoft.com/office/drawing/2014/main" id="{C020C0AD-43D0-4B55-AE40-95858B731D12}"/>
              </a:ext>
            </a:extLst>
          </p:cNvPr>
          <p:cNvSpPr/>
          <p:nvPr/>
        </p:nvSpPr>
        <p:spPr>
          <a:xfrm flipH="1">
            <a:off x="4208278" y="4282901"/>
            <a:ext cx="146888" cy="146888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 dirty="0"/>
          </a:p>
        </p:txBody>
      </p:sp>
      <p:sp>
        <p:nvSpPr>
          <p:cNvPr id="505" name="Oval 36">
            <a:extLst>
              <a:ext uri="{FF2B5EF4-FFF2-40B4-BE49-F238E27FC236}">
                <a16:creationId xmlns:a16="http://schemas.microsoft.com/office/drawing/2014/main" id="{DC9E29D5-CFC0-4E32-9D2F-7C158E386B42}"/>
              </a:ext>
            </a:extLst>
          </p:cNvPr>
          <p:cNvSpPr/>
          <p:nvPr/>
        </p:nvSpPr>
        <p:spPr>
          <a:xfrm flipH="1">
            <a:off x="4208278" y="4816194"/>
            <a:ext cx="146888" cy="146888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 dirty="0"/>
          </a:p>
        </p:txBody>
      </p:sp>
      <p:sp>
        <p:nvSpPr>
          <p:cNvPr id="506" name="Oval 37">
            <a:extLst>
              <a:ext uri="{FF2B5EF4-FFF2-40B4-BE49-F238E27FC236}">
                <a16:creationId xmlns:a16="http://schemas.microsoft.com/office/drawing/2014/main" id="{513DE85D-80CC-473E-8224-BDD03C98C09A}"/>
              </a:ext>
            </a:extLst>
          </p:cNvPr>
          <p:cNvSpPr/>
          <p:nvPr/>
        </p:nvSpPr>
        <p:spPr>
          <a:xfrm flipH="1">
            <a:off x="4208278" y="5349487"/>
            <a:ext cx="146888" cy="14688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 dirty="0"/>
          </a:p>
        </p:txBody>
      </p:sp>
      <p:sp>
        <p:nvSpPr>
          <p:cNvPr id="507" name="Oval 38">
            <a:extLst>
              <a:ext uri="{FF2B5EF4-FFF2-40B4-BE49-F238E27FC236}">
                <a16:creationId xmlns:a16="http://schemas.microsoft.com/office/drawing/2014/main" id="{2F529EA1-BBDE-491D-9A31-8E372B72FBED}"/>
              </a:ext>
            </a:extLst>
          </p:cNvPr>
          <p:cNvSpPr/>
          <p:nvPr/>
        </p:nvSpPr>
        <p:spPr>
          <a:xfrm flipH="1">
            <a:off x="4208278" y="5882781"/>
            <a:ext cx="146888" cy="146888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ko-KR" altLang="en-US" sz="2700" dirty="0"/>
          </a:p>
        </p:txBody>
      </p:sp>
      <p:sp>
        <p:nvSpPr>
          <p:cNvPr id="508" name="TextBox 507">
            <a:extLst>
              <a:ext uri="{FF2B5EF4-FFF2-40B4-BE49-F238E27FC236}">
                <a16:creationId xmlns:a16="http://schemas.microsoft.com/office/drawing/2014/main" id="{BF58C13A-9EC9-4036-ACC2-908345B0D4D2}"/>
              </a:ext>
            </a:extLst>
          </p:cNvPr>
          <p:cNvSpPr txBox="1"/>
          <p:nvPr/>
        </p:nvSpPr>
        <p:spPr>
          <a:xfrm flipH="1">
            <a:off x="718730" y="4125512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09" name="TextBox 508">
            <a:extLst>
              <a:ext uri="{FF2B5EF4-FFF2-40B4-BE49-F238E27FC236}">
                <a16:creationId xmlns:a16="http://schemas.microsoft.com/office/drawing/2014/main" id="{E29F4884-A8B8-4BB0-AA5B-548C35F4394F}"/>
              </a:ext>
            </a:extLst>
          </p:cNvPr>
          <p:cNvSpPr txBox="1"/>
          <p:nvPr/>
        </p:nvSpPr>
        <p:spPr>
          <a:xfrm flipH="1">
            <a:off x="718730" y="4658804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0681790A-C9D8-475F-8B5B-117E503D340D}"/>
              </a:ext>
            </a:extLst>
          </p:cNvPr>
          <p:cNvSpPr txBox="1"/>
          <p:nvPr/>
        </p:nvSpPr>
        <p:spPr>
          <a:xfrm flipH="1">
            <a:off x="718730" y="5192098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CD7045B8-2111-409D-AFC3-603004FA8671}"/>
              </a:ext>
            </a:extLst>
          </p:cNvPr>
          <p:cNvSpPr txBox="1"/>
          <p:nvPr/>
        </p:nvSpPr>
        <p:spPr>
          <a:xfrm flipH="1">
            <a:off x="718730" y="5725392"/>
            <a:ext cx="3395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512" name="그룹 511">
            <a:extLst>
              <a:ext uri="{FF2B5EF4-FFF2-40B4-BE49-F238E27FC236}">
                <a16:creationId xmlns:a16="http://schemas.microsoft.com/office/drawing/2014/main" id="{0094C22A-2E95-40FB-8F44-D2CC3F68BB00}"/>
              </a:ext>
            </a:extLst>
          </p:cNvPr>
          <p:cNvGrpSpPr/>
          <p:nvPr/>
        </p:nvGrpSpPr>
        <p:grpSpPr>
          <a:xfrm>
            <a:off x="718730" y="1837168"/>
            <a:ext cx="2338963" cy="1450813"/>
            <a:chOff x="600709" y="1557196"/>
            <a:chExt cx="2338963" cy="1450813"/>
          </a:xfrm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9DC30416-896C-4B7A-BDB1-8C8987E884EA}"/>
                </a:ext>
              </a:extLst>
            </p:cNvPr>
            <p:cNvSpPr txBox="1"/>
            <p:nvPr/>
          </p:nvSpPr>
          <p:spPr>
            <a:xfrm>
              <a:off x="600709" y="1557196"/>
              <a:ext cx="2337796" cy="855491"/>
            </a:xfrm>
            <a:prstGeom prst="rect">
              <a:avLst/>
            </a:prstGeom>
            <a:noFill/>
          </p:spPr>
          <p:txBody>
            <a:bodyPr wrap="square" lIns="72000" tIns="0" rIns="36000" bIns="0" rtlCol="0">
              <a:spAutoFit/>
            </a:bodyPr>
            <a:lstStyle/>
            <a:p>
              <a:pPr>
                <a:lnSpc>
                  <a:spcPts val="3500"/>
                </a:lnSpc>
              </a:pPr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Power</a:t>
              </a:r>
            </a:p>
            <a:p>
              <a:pPr>
                <a:lnSpc>
                  <a:spcPts val="3500"/>
                </a:lnSpc>
              </a:pPr>
              <a:r>
                <a:rPr lang="en-US" altLang="ko-KR" sz="2400" b="1" dirty="0">
                  <a:solidFill>
                    <a:schemeClr val="accent1"/>
                  </a:solidFill>
                  <a:cs typeface="Arial" pitchFamily="34" charset="0"/>
                </a:rPr>
                <a:t>Presentation</a:t>
              </a:r>
              <a:endParaRPr lang="ko-KR" altLang="en-US" sz="2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599999E4-5B9F-49BC-8461-BDA21D16B305}"/>
                </a:ext>
              </a:extLst>
            </p:cNvPr>
            <p:cNvSpPr txBox="1"/>
            <p:nvPr/>
          </p:nvSpPr>
          <p:spPr>
            <a:xfrm>
              <a:off x="600709" y="2577122"/>
              <a:ext cx="2338963" cy="430887"/>
            </a:xfrm>
            <a:prstGeom prst="rect">
              <a:avLst/>
            </a:prstGeom>
            <a:noFill/>
          </p:spPr>
          <p:txBody>
            <a:bodyPr wrap="square" lIns="72000" tIns="0" rIns="36000" bIns="0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We Create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Professional Presentation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5" name="그룹 514">
            <a:extLst>
              <a:ext uri="{FF2B5EF4-FFF2-40B4-BE49-F238E27FC236}">
                <a16:creationId xmlns:a16="http://schemas.microsoft.com/office/drawing/2014/main" id="{C12C4A38-03F3-4D5B-B38A-DB2FB74F8194}"/>
              </a:ext>
            </a:extLst>
          </p:cNvPr>
          <p:cNvGrpSpPr/>
          <p:nvPr/>
        </p:nvGrpSpPr>
        <p:grpSpPr>
          <a:xfrm>
            <a:off x="9159127" y="4736244"/>
            <a:ext cx="2338963" cy="1450813"/>
            <a:chOff x="9250885" y="1557196"/>
            <a:chExt cx="2338963" cy="1450813"/>
          </a:xfrm>
        </p:grpSpPr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FDCE59CE-4BA3-49D3-8407-183C06187F58}"/>
                </a:ext>
              </a:extLst>
            </p:cNvPr>
            <p:cNvSpPr txBox="1"/>
            <p:nvPr/>
          </p:nvSpPr>
          <p:spPr>
            <a:xfrm>
              <a:off x="9252052" y="1557196"/>
              <a:ext cx="2337796" cy="855491"/>
            </a:xfrm>
            <a:prstGeom prst="rect">
              <a:avLst/>
            </a:prstGeom>
            <a:noFill/>
          </p:spPr>
          <p:txBody>
            <a:bodyPr wrap="square" lIns="72000" tIns="0" rIns="36000" bIns="0" rtlCol="0">
              <a:spAutoFit/>
            </a:bodyPr>
            <a:lstStyle/>
            <a:p>
              <a:pPr algn="r">
                <a:lnSpc>
                  <a:spcPts val="3500"/>
                </a:lnSpc>
              </a:pPr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Power</a:t>
              </a:r>
            </a:p>
            <a:p>
              <a:pPr algn="r">
                <a:lnSpc>
                  <a:spcPts val="3500"/>
                </a:lnSpc>
              </a:pPr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Presentation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50BD0ED7-C587-4B94-89DF-C8532781AA27}"/>
                </a:ext>
              </a:extLst>
            </p:cNvPr>
            <p:cNvSpPr txBox="1"/>
            <p:nvPr/>
          </p:nvSpPr>
          <p:spPr>
            <a:xfrm>
              <a:off x="9250885" y="2577122"/>
              <a:ext cx="2338963" cy="430887"/>
            </a:xfrm>
            <a:prstGeom prst="rect">
              <a:avLst/>
            </a:prstGeom>
            <a:noFill/>
          </p:spPr>
          <p:txBody>
            <a:bodyPr wrap="square" lIns="72000" tIns="0" rIns="36000" bIns="0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We Create</a:t>
              </a:r>
            </a:p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Professional Presentation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11260</TotalTime>
  <Words>113</Words>
  <Application>Microsoft Office PowerPoint</Application>
  <PresentationFormat>와이드스크린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2022-10-24T03:51:36Z</dcterms:modified>
</cp:coreProperties>
</file>