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44" name="그룹 743">
            <a:extLst>
              <a:ext uri="{FF2B5EF4-FFF2-40B4-BE49-F238E27FC236}">
                <a16:creationId xmlns:a16="http://schemas.microsoft.com/office/drawing/2014/main" id="{1BDB3458-4722-40C0-B19A-17DFA7957DB7}"/>
              </a:ext>
            </a:extLst>
          </p:cNvPr>
          <p:cNvGrpSpPr/>
          <p:nvPr/>
        </p:nvGrpSpPr>
        <p:grpSpPr>
          <a:xfrm>
            <a:off x="0" y="1469897"/>
            <a:ext cx="12373555" cy="4889708"/>
            <a:chOff x="-1285875" y="1533989"/>
            <a:chExt cx="12373555" cy="4889708"/>
          </a:xfrm>
        </p:grpSpPr>
        <p:grpSp>
          <p:nvGrpSpPr>
            <p:cNvPr id="745" name="그룹 744">
              <a:extLst>
                <a:ext uri="{FF2B5EF4-FFF2-40B4-BE49-F238E27FC236}">
                  <a16:creationId xmlns:a16="http://schemas.microsoft.com/office/drawing/2014/main" id="{C5BD30A5-A45F-4901-898D-E1BB37736F3D}"/>
                </a:ext>
              </a:extLst>
            </p:cNvPr>
            <p:cNvGrpSpPr/>
            <p:nvPr/>
          </p:nvGrpSpPr>
          <p:grpSpPr>
            <a:xfrm>
              <a:off x="-1285875" y="2062353"/>
              <a:ext cx="11563350" cy="4361344"/>
              <a:chOff x="-491572" y="2062353"/>
              <a:chExt cx="6664403" cy="4361344"/>
            </a:xfrm>
          </p:grpSpPr>
          <p:sp>
            <p:nvSpPr>
              <p:cNvPr id="747" name="평행 사변형 42">
                <a:extLst>
                  <a:ext uri="{FF2B5EF4-FFF2-40B4-BE49-F238E27FC236}">
                    <a16:creationId xmlns:a16="http://schemas.microsoft.com/office/drawing/2014/main" id="{987807B0-EE2F-40F5-9759-7CD8AD69CB8A}"/>
                  </a:ext>
                </a:extLst>
              </p:cNvPr>
              <p:cNvSpPr/>
              <p:nvPr/>
            </p:nvSpPr>
            <p:spPr>
              <a:xfrm flipH="1">
                <a:off x="-491572" y="5667375"/>
                <a:ext cx="2784688" cy="73865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748" name="평행 사변형 3">
                <a:extLst>
                  <a:ext uri="{FF2B5EF4-FFF2-40B4-BE49-F238E27FC236}">
                    <a16:creationId xmlns:a16="http://schemas.microsoft.com/office/drawing/2014/main" id="{6249E618-1EA3-4D4B-98D5-485609B65F7E}"/>
                  </a:ext>
                </a:extLst>
              </p:cNvPr>
              <p:cNvSpPr/>
              <p:nvPr/>
            </p:nvSpPr>
            <p:spPr>
              <a:xfrm rot="5400000">
                <a:off x="4919220" y="2898663"/>
                <a:ext cx="2089919" cy="417300"/>
              </a:xfrm>
              <a:prstGeom prst="parallelogram">
                <a:avLst>
                  <a:gd name="adj" fmla="val 103225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749" name="평행 사변형 49">
                <a:extLst>
                  <a:ext uri="{FF2B5EF4-FFF2-40B4-BE49-F238E27FC236}">
                    <a16:creationId xmlns:a16="http://schemas.microsoft.com/office/drawing/2014/main" id="{AB9B4157-6E22-466E-9968-E9B9D3192BED}"/>
                  </a:ext>
                </a:extLst>
              </p:cNvPr>
              <p:cNvSpPr/>
              <p:nvPr/>
            </p:nvSpPr>
            <p:spPr>
              <a:xfrm rot="5400000">
                <a:off x="1332708" y="5458121"/>
                <a:ext cx="1513853" cy="417300"/>
              </a:xfrm>
              <a:prstGeom prst="parallelogram">
                <a:avLst>
                  <a:gd name="adj" fmla="val 103225"/>
                </a:avLst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50" name="평행 사변형 67">
                <a:extLst>
                  <a:ext uri="{FF2B5EF4-FFF2-40B4-BE49-F238E27FC236}">
                    <a16:creationId xmlns:a16="http://schemas.microsoft.com/office/drawing/2014/main" id="{E72EF472-7D86-47C3-9D82-9012DA8EB78C}"/>
                  </a:ext>
                </a:extLst>
              </p:cNvPr>
              <p:cNvSpPr/>
              <p:nvPr/>
            </p:nvSpPr>
            <p:spPr>
              <a:xfrm rot="5400000">
                <a:off x="2622817" y="4701195"/>
                <a:ext cx="1513853" cy="417300"/>
              </a:xfrm>
              <a:prstGeom prst="parallelogram">
                <a:avLst>
                  <a:gd name="adj" fmla="val 103225"/>
                </a:avLst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751" name="평행 사변형 750">
                <a:extLst>
                  <a:ext uri="{FF2B5EF4-FFF2-40B4-BE49-F238E27FC236}">
                    <a16:creationId xmlns:a16="http://schemas.microsoft.com/office/drawing/2014/main" id="{FED1FE89-2CA2-4115-B63E-9C22E74F4B39}"/>
                  </a:ext>
                </a:extLst>
              </p:cNvPr>
              <p:cNvSpPr/>
              <p:nvPr/>
            </p:nvSpPr>
            <p:spPr>
              <a:xfrm rot="5400000">
                <a:off x="3914926" y="3944267"/>
                <a:ext cx="1513854" cy="417300"/>
              </a:xfrm>
              <a:prstGeom prst="parallelogram">
                <a:avLst>
                  <a:gd name="adj" fmla="val 103225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752" name="평행 사변형 66">
                <a:extLst>
                  <a:ext uri="{FF2B5EF4-FFF2-40B4-BE49-F238E27FC236}">
                    <a16:creationId xmlns:a16="http://schemas.microsoft.com/office/drawing/2014/main" id="{8CFB2E8A-D664-4D61-B1B5-B1F8CEC1C675}"/>
                  </a:ext>
                </a:extLst>
              </p:cNvPr>
              <p:cNvSpPr/>
              <p:nvPr/>
            </p:nvSpPr>
            <p:spPr>
              <a:xfrm flipH="1">
                <a:off x="1880984" y="4909844"/>
                <a:ext cx="1704138" cy="738655"/>
              </a:xfrm>
              <a:prstGeom prst="parallelogram">
                <a:avLst>
                  <a:gd name="adj" fmla="val 96284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753" name="평행 사변형 752">
                <a:extLst>
                  <a:ext uri="{FF2B5EF4-FFF2-40B4-BE49-F238E27FC236}">
                    <a16:creationId xmlns:a16="http://schemas.microsoft.com/office/drawing/2014/main" id="{A76E204A-AB39-4922-B964-493D0A62C747}"/>
                  </a:ext>
                </a:extLst>
              </p:cNvPr>
              <p:cNvSpPr/>
              <p:nvPr/>
            </p:nvSpPr>
            <p:spPr>
              <a:xfrm flipH="1">
                <a:off x="3171093" y="4152918"/>
                <a:ext cx="1704138" cy="738655"/>
              </a:xfrm>
              <a:prstGeom prst="parallelogram">
                <a:avLst>
                  <a:gd name="adj" fmla="val 96284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754" name="평행 사변형 753">
                <a:extLst>
                  <a:ext uri="{FF2B5EF4-FFF2-40B4-BE49-F238E27FC236}">
                    <a16:creationId xmlns:a16="http://schemas.microsoft.com/office/drawing/2014/main" id="{B483F928-CEC7-4FB1-9944-69B9D8CFD7A5}"/>
                  </a:ext>
                </a:extLst>
              </p:cNvPr>
              <p:cNvSpPr/>
              <p:nvPr/>
            </p:nvSpPr>
            <p:spPr>
              <a:xfrm flipH="1">
                <a:off x="4468693" y="3413617"/>
                <a:ext cx="1704138" cy="738655"/>
              </a:xfrm>
              <a:prstGeom prst="parallelogram">
                <a:avLst>
                  <a:gd name="adj" fmla="val 96284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46" name="Isosceles Triangle 71">
              <a:extLst>
                <a:ext uri="{FF2B5EF4-FFF2-40B4-BE49-F238E27FC236}">
                  <a16:creationId xmlns:a16="http://schemas.microsoft.com/office/drawing/2014/main" id="{C0260A7D-A0D6-48AD-A366-C4574DE82352}"/>
                </a:ext>
              </a:extLst>
            </p:cNvPr>
            <p:cNvSpPr/>
            <p:nvPr/>
          </p:nvSpPr>
          <p:spPr>
            <a:xfrm rot="2692245">
              <a:off x="9467271" y="1533989"/>
              <a:ext cx="1620409" cy="106314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55" name="Oval 84">
            <a:extLst>
              <a:ext uri="{FF2B5EF4-FFF2-40B4-BE49-F238E27FC236}">
                <a16:creationId xmlns:a16="http://schemas.microsoft.com/office/drawing/2014/main" id="{9C8C3F99-C8D7-4249-A74A-23BE20981278}"/>
              </a:ext>
            </a:extLst>
          </p:cNvPr>
          <p:cNvSpPr/>
          <p:nvPr/>
        </p:nvSpPr>
        <p:spPr>
          <a:xfrm>
            <a:off x="8264599" y="3493090"/>
            <a:ext cx="3517074" cy="4272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56" name="Oval 84">
            <a:extLst>
              <a:ext uri="{FF2B5EF4-FFF2-40B4-BE49-F238E27FC236}">
                <a16:creationId xmlns:a16="http://schemas.microsoft.com/office/drawing/2014/main" id="{8DD4B181-88E2-44F5-B31C-00EEA9D3AAEC}"/>
              </a:ext>
            </a:extLst>
          </p:cNvPr>
          <p:cNvSpPr/>
          <p:nvPr/>
        </p:nvSpPr>
        <p:spPr>
          <a:xfrm>
            <a:off x="6074940" y="4274271"/>
            <a:ext cx="3517074" cy="4272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57" name="Oval 84">
            <a:extLst>
              <a:ext uri="{FF2B5EF4-FFF2-40B4-BE49-F238E27FC236}">
                <a16:creationId xmlns:a16="http://schemas.microsoft.com/office/drawing/2014/main" id="{1FB5ECA3-F5C8-46BB-9082-9A914D204AA0}"/>
              </a:ext>
            </a:extLst>
          </p:cNvPr>
          <p:cNvSpPr/>
          <p:nvPr/>
        </p:nvSpPr>
        <p:spPr>
          <a:xfrm>
            <a:off x="3836483" y="5051381"/>
            <a:ext cx="3517074" cy="4272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58" name="Oval 84">
            <a:extLst>
              <a:ext uri="{FF2B5EF4-FFF2-40B4-BE49-F238E27FC236}">
                <a16:creationId xmlns:a16="http://schemas.microsoft.com/office/drawing/2014/main" id="{B42A9940-39F7-42F0-96E0-98123A0F6BD4}"/>
              </a:ext>
            </a:extLst>
          </p:cNvPr>
          <p:cNvSpPr/>
          <p:nvPr/>
        </p:nvSpPr>
        <p:spPr>
          <a:xfrm>
            <a:off x="1314615" y="5798976"/>
            <a:ext cx="3517074" cy="4272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759" name="그룹 758">
            <a:extLst>
              <a:ext uri="{FF2B5EF4-FFF2-40B4-BE49-F238E27FC236}">
                <a16:creationId xmlns:a16="http://schemas.microsoft.com/office/drawing/2014/main" id="{87EBD6C9-A5A7-4CCF-8D3B-771B938F84CB}"/>
              </a:ext>
            </a:extLst>
          </p:cNvPr>
          <p:cNvGrpSpPr/>
          <p:nvPr/>
        </p:nvGrpSpPr>
        <p:grpSpPr>
          <a:xfrm>
            <a:off x="4809852" y="3624036"/>
            <a:ext cx="1115632" cy="1640981"/>
            <a:chOff x="6291084" y="719419"/>
            <a:chExt cx="2254708" cy="331644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760" name="자유형: 도형 759">
              <a:extLst>
                <a:ext uri="{FF2B5EF4-FFF2-40B4-BE49-F238E27FC236}">
                  <a16:creationId xmlns:a16="http://schemas.microsoft.com/office/drawing/2014/main" id="{15F54482-D16C-431B-AF27-CBBF6841E301}"/>
                </a:ext>
              </a:extLst>
            </p:cNvPr>
            <p:cNvSpPr/>
            <p:nvPr/>
          </p:nvSpPr>
          <p:spPr>
            <a:xfrm>
              <a:off x="6291084" y="719419"/>
              <a:ext cx="2254708" cy="3316446"/>
            </a:xfrm>
            <a:custGeom>
              <a:avLst/>
              <a:gdLst>
                <a:gd name="connsiteX0" fmla="*/ 1188464 w 2254708"/>
                <a:gd name="connsiteY0" fmla="*/ 299 h 3316446"/>
                <a:gd name="connsiteX1" fmla="*/ 1405437 w 2254708"/>
                <a:gd name="connsiteY1" fmla="*/ 201858 h 3316446"/>
                <a:gd name="connsiteX2" fmla="*/ 1423860 w 2254708"/>
                <a:gd name="connsiteY2" fmla="*/ 373480 h 3316446"/>
                <a:gd name="connsiteX3" fmla="*/ 1426999 w 2254708"/>
                <a:gd name="connsiteY3" fmla="*/ 703390 h 3316446"/>
                <a:gd name="connsiteX4" fmla="*/ 1428019 w 2254708"/>
                <a:gd name="connsiteY4" fmla="*/ 790788 h 3316446"/>
                <a:gd name="connsiteX5" fmla="*/ 1498560 w 2254708"/>
                <a:gd name="connsiteY5" fmla="*/ 742883 h 3316446"/>
                <a:gd name="connsiteX6" fmla="*/ 1594331 w 2254708"/>
                <a:gd name="connsiteY6" fmla="*/ 723376 h 3316446"/>
                <a:gd name="connsiteX7" fmla="*/ 1798486 w 2254708"/>
                <a:gd name="connsiteY7" fmla="*/ 832747 h 3316446"/>
                <a:gd name="connsiteX8" fmla="*/ 1818397 w 2254708"/>
                <a:gd name="connsiteY8" fmla="*/ 869622 h 3316446"/>
                <a:gd name="connsiteX9" fmla="*/ 1829655 w 2254708"/>
                <a:gd name="connsiteY9" fmla="*/ 855890 h 3316446"/>
                <a:gd name="connsiteX10" fmla="*/ 2003716 w 2254708"/>
                <a:gd name="connsiteY10" fmla="*/ 783184 h 3316446"/>
                <a:gd name="connsiteX11" fmla="*/ 2249986 w 2254708"/>
                <a:gd name="connsiteY11" fmla="*/ 1031118 h 3316446"/>
                <a:gd name="connsiteX12" fmla="*/ 2249986 w 2254708"/>
                <a:gd name="connsiteY12" fmla="*/ 1089874 h 3316446"/>
                <a:gd name="connsiteX13" fmla="*/ 2254585 w 2254708"/>
                <a:gd name="connsiteY13" fmla="*/ 1100841 h 3316446"/>
                <a:gd name="connsiteX14" fmla="*/ 2237954 w 2254708"/>
                <a:gd name="connsiteY14" fmla="*/ 2074154 h 3316446"/>
                <a:gd name="connsiteX15" fmla="*/ 2217037 w 2254708"/>
                <a:gd name="connsiteY15" fmla="*/ 2188910 h 3316446"/>
                <a:gd name="connsiteX16" fmla="*/ 1979978 w 2254708"/>
                <a:gd name="connsiteY16" fmla="*/ 2499595 h 3316446"/>
                <a:gd name="connsiteX17" fmla="*/ 1961235 w 2254708"/>
                <a:gd name="connsiteY17" fmla="*/ 2531130 h 3316446"/>
                <a:gd name="connsiteX18" fmla="*/ 1966672 w 2254708"/>
                <a:gd name="connsiteY18" fmla="*/ 2950366 h 3316446"/>
                <a:gd name="connsiteX19" fmla="*/ 1971918 w 2254708"/>
                <a:gd name="connsiteY19" fmla="*/ 3213652 h 3316446"/>
                <a:gd name="connsiteX20" fmla="*/ 1870083 w 2254708"/>
                <a:gd name="connsiteY20" fmla="*/ 3315934 h 3316446"/>
                <a:gd name="connsiteX21" fmla="*/ 1733835 w 2254708"/>
                <a:gd name="connsiteY21" fmla="*/ 3316446 h 3316446"/>
                <a:gd name="connsiteX22" fmla="*/ 1399994 w 2254708"/>
                <a:gd name="connsiteY22" fmla="*/ 3314783 h 3316446"/>
                <a:gd name="connsiteX23" fmla="*/ 932208 w 2254708"/>
                <a:gd name="connsiteY23" fmla="*/ 3313568 h 3316446"/>
                <a:gd name="connsiteX24" fmla="*/ 820651 w 2254708"/>
                <a:gd name="connsiteY24" fmla="*/ 3209046 h 3316446"/>
                <a:gd name="connsiteX25" fmla="*/ 809904 w 2254708"/>
                <a:gd name="connsiteY25" fmla="*/ 2554862 h 3316446"/>
                <a:gd name="connsiteX26" fmla="*/ 802356 w 2254708"/>
                <a:gd name="connsiteY26" fmla="*/ 2532410 h 3316446"/>
                <a:gd name="connsiteX27" fmla="*/ 683123 w 2254708"/>
                <a:gd name="connsiteY27" fmla="*/ 2415735 h 3316446"/>
                <a:gd name="connsiteX28" fmla="*/ 138320 w 2254708"/>
                <a:gd name="connsiteY28" fmla="*/ 1841189 h 3316446"/>
                <a:gd name="connsiteX29" fmla="*/ 111199 w 2254708"/>
                <a:gd name="connsiteY29" fmla="*/ 1814834 h 3316446"/>
                <a:gd name="connsiteX30" fmla="*/ 47232 w 2254708"/>
                <a:gd name="connsiteY30" fmla="*/ 1548094 h 3316446"/>
                <a:gd name="connsiteX31" fmla="*/ 68021 w 2254708"/>
                <a:gd name="connsiteY31" fmla="*/ 1525770 h 3316446"/>
                <a:gd name="connsiteX32" fmla="*/ 432753 w 2254708"/>
                <a:gd name="connsiteY32" fmla="*/ 1441458 h 3316446"/>
                <a:gd name="connsiteX33" fmla="*/ 510427 w 2254708"/>
                <a:gd name="connsiteY33" fmla="*/ 1472329 h 3316446"/>
                <a:gd name="connsiteX34" fmla="*/ 502642 w 2254708"/>
                <a:gd name="connsiteY34" fmla="*/ 1438742 h 3316446"/>
                <a:gd name="connsiteX35" fmla="*/ 302848 w 2254708"/>
                <a:gd name="connsiteY35" fmla="*/ 545357 h 3316446"/>
                <a:gd name="connsiteX36" fmla="*/ 402444 w 2254708"/>
                <a:gd name="connsiteY36" fmla="*/ 298895 h 3316446"/>
                <a:gd name="connsiteX37" fmla="*/ 658565 w 2254708"/>
                <a:gd name="connsiteY37" fmla="*/ 301645 h 3316446"/>
                <a:gd name="connsiteX38" fmla="*/ 769291 w 2254708"/>
                <a:gd name="connsiteY38" fmla="*/ 405143 h 3316446"/>
                <a:gd name="connsiteX39" fmla="*/ 772937 w 2254708"/>
                <a:gd name="connsiteY39" fmla="*/ 414034 h 3316446"/>
                <a:gd name="connsiteX40" fmla="*/ 928458 w 2254708"/>
                <a:gd name="connsiteY40" fmla="*/ 966906 h 3316446"/>
                <a:gd name="connsiteX41" fmla="*/ 928487 w 2254708"/>
                <a:gd name="connsiteY41" fmla="*/ 845685 h 3316446"/>
                <a:gd name="connsiteX42" fmla="*/ 944687 w 2254708"/>
                <a:gd name="connsiteY42" fmla="*/ 204672 h 3316446"/>
                <a:gd name="connsiteX43" fmla="*/ 1188464 w 2254708"/>
                <a:gd name="connsiteY43" fmla="*/ 299 h 3316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708" h="3316446">
                  <a:moveTo>
                    <a:pt x="1188464" y="299"/>
                  </a:moveTo>
                  <a:cubicBezTo>
                    <a:pt x="1314157" y="7720"/>
                    <a:pt x="1392197" y="124970"/>
                    <a:pt x="1405437" y="201858"/>
                  </a:cubicBezTo>
                  <a:cubicBezTo>
                    <a:pt x="1409212" y="218233"/>
                    <a:pt x="1423860" y="338618"/>
                    <a:pt x="1423860" y="373480"/>
                  </a:cubicBezTo>
                  <a:cubicBezTo>
                    <a:pt x="1423476" y="387201"/>
                    <a:pt x="1425107" y="538980"/>
                    <a:pt x="1426999" y="703390"/>
                  </a:cubicBezTo>
                  <a:lnTo>
                    <a:pt x="1428019" y="790788"/>
                  </a:lnTo>
                  <a:lnTo>
                    <a:pt x="1498560" y="742883"/>
                  </a:lnTo>
                  <a:cubicBezTo>
                    <a:pt x="1528013" y="730324"/>
                    <a:pt x="1560380" y="723376"/>
                    <a:pt x="1594331" y="723376"/>
                  </a:cubicBezTo>
                  <a:cubicBezTo>
                    <a:pt x="1679206" y="723376"/>
                    <a:pt x="1754186" y="766803"/>
                    <a:pt x="1798486" y="832747"/>
                  </a:cubicBezTo>
                  <a:lnTo>
                    <a:pt x="1818397" y="869622"/>
                  </a:lnTo>
                  <a:lnTo>
                    <a:pt x="1829655" y="855890"/>
                  </a:lnTo>
                  <a:cubicBezTo>
                    <a:pt x="1874248" y="810994"/>
                    <a:pt x="1935815" y="783184"/>
                    <a:pt x="2003716" y="783184"/>
                  </a:cubicBezTo>
                  <a:cubicBezTo>
                    <a:pt x="2139516" y="783184"/>
                    <a:pt x="2249986" y="894422"/>
                    <a:pt x="2249986" y="1031118"/>
                  </a:cubicBezTo>
                  <a:lnTo>
                    <a:pt x="2249986" y="1089874"/>
                  </a:lnTo>
                  <a:lnTo>
                    <a:pt x="2254585" y="1100841"/>
                  </a:lnTo>
                  <a:cubicBezTo>
                    <a:pt x="2255609" y="1401036"/>
                    <a:pt x="2250300" y="1710377"/>
                    <a:pt x="2237954" y="2074154"/>
                  </a:cubicBezTo>
                  <a:cubicBezTo>
                    <a:pt x="2236739" y="2110295"/>
                    <a:pt x="2230087" y="2146756"/>
                    <a:pt x="2217037" y="2188910"/>
                  </a:cubicBezTo>
                  <a:cubicBezTo>
                    <a:pt x="2174884" y="2320425"/>
                    <a:pt x="2099531" y="2419061"/>
                    <a:pt x="1979978" y="2499595"/>
                  </a:cubicBezTo>
                  <a:cubicBezTo>
                    <a:pt x="1962899" y="2510725"/>
                    <a:pt x="1961235" y="2515523"/>
                    <a:pt x="1961235" y="2531130"/>
                  </a:cubicBezTo>
                  <a:cubicBezTo>
                    <a:pt x="1959764" y="2669426"/>
                    <a:pt x="1963282" y="2812263"/>
                    <a:pt x="1966672" y="2950366"/>
                  </a:cubicBezTo>
                  <a:cubicBezTo>
                    <a:pt x="1968848" y="3038768"/>
                    <a:pt x="1970959" y="3126850"/>
                    <a:pt x="1971918" y="3213652"/>
                  </a:cubicBezTo>
                  <a:cubicBezTo>
                    <a:pt x="1971918" y="3290220"/>
                    <a:pt x="1946204" y="3315934"/>
                    <a:pt x="1870083" y="3315934"/>
                  </a:cubicBezTo>
                  <a:cubicBezTo>
                    <a:pt x="1825179" y="3316318"/>
                    <a:pt x="1779571" y="3316446"/>
                    <a:pt x="1733835" y="3316446"/>
                  </a:cubicBezTo>
                  <a:cubicBezTo>
                    <a:pt x="1622534" y="3316446"/>
                    <a:pt x="1509952" y="3315615"/>
                    <a:pt x="1399994" y="3314783"/>
                  </a:cubicBezTo>
                  <a:cubicBezTo>
                    <a:pt x="1245643" y="3313631"/>
                    <a:pt x="1085983" y="3312416"/>
                    <a:pt x="932208" y="3313568"/>
                  </a:cubicBezTo>
                  <a:cubicBezTo>
                    <a:pt x="855320" y="3313568"/>
                    <a:pt x="824104" y="3284271"/>
                    <a:pt x="820651" y="3209046"/>
                  </a:cubicBezTo>
                  <a:cubicBezTo>
                    <a:pt x="811823" y="3010559"/>
                    <a:pt x="803763" y="2777721"/>
                    <a:pt x="809904" y="2554862"/>
                  </a:cubicBezTo>
                  <a:cubicBezTo>
                    <a:pt x="809904" y="2546418"/>
                    <a:pt x="805170" y="2535992"/>
                    <a:pt x="802356" y="2532410"/>
                  </a:cubicBezTo>
                  <a:cubicBezTo>
                    <a:pt x="772931" y="2513156"/>
                    <a:pt x="701865" y="2447078"/>
                    <a:pt x="683123" y="2415735"/>
                  </a:cubicBezTo>
                  <a:cubicBezTo>
                    <a:pt x="649796" y="2361875"/>
                    <a:pt x="527876" y="2217887"/>
                    <a:pt x="138320" y="1841189"/>
                  </a:cubicBezTo>
                  <a:cubicBezTo>
                    <a:pt x="124184" y="1827500"/>
                    <a:pt x="114716" y="1818353"/>
                    <a:pt x="111199" y="1814834"/>
                  </a:cubicBezTo>
                  <a:cubicBezTo>
                    <a:pt x="-15071" y="1688565"/>
                    <a:pt x="-30040" y="1626261"/>
                    <a:pt x="47232" y="1548094"/>
                  </a:cubicBezTo>
                  <a:cubicBezTo>
                    <a:pt x="54012" y="1541250"/>
                    <a:pt x="61177" y="1534022"/>
                    <a:pt x="68021" y="1525770"/>
                  </a:cubicBezTo>
                  <a:cubicBezTo>
                    <a:pt x="161955" y="1413893"/>
                    <a:pt x="305652" y="1406181"/>
                    <a:pt x="432753" y="1441458"/>
                  </a:cubicBezTo>
                  <a:lnTo>
                    <a:pt x="510427" y="1472329"/>
                  </a:lnTo>
                  <a:lnTo>
                    <a:pt x="502642" y="1438742"/>
                  </a:lnTo>
                  <a:cubicBezTo>
                    <a:pt x="455420" y="1234300"/>
                    <a:pt x="360370" y="814880"/>
                    <a:pt x="302848" y="545357"/>
                  </a:cubicBezTo>
                  <a:cubicBezTo>
                    <a:pt x="281483" y="450239"/>
                    <a:pt x="318712" y="357936"/>
                    <a:pt x="402444" y="298895"/>
                  </a:cubicBezTo>
                  <a:cubicBezTo>
                    <a:pt x="473575" y="248169"/>
                    <a:pt x="578991" y="249257"/>
                    <a:pt x="658565" y="301645"/>
                  </a:cubicBezTo>
                  <a:cubicBezTo>
                    <a:pt x="662212" y="304076"/>
                    <a:pt x="744472" y="359215"/>
                    <a:pt x="769291" y="405143"/>
                  </a:cubicBezTo>
                  <a:cubicBezTo>
                    <a:pt x="770827" y="407958"/>
                    <a:pt x="772042" y="410964"/>
                    <a:pt x="772937" y="414034"/>
                  </a:cubicBezTo>
                  <a:lnTo>
                    <a:pt x="928458" y="966906"/>
                  </a:lnTo>
                  <a:lnTo>
                    <a:pt x="928487" y="845685"/>
                  </a:lnTo>
                  <a:cubicBezTo>
                    <a:pt x="930342" y="471196"/>
                    <a:pt x="941760" y="254422"/>
                    <a:pt x="944687" y="204672"/>
                  </a:cubicBezTo>
                  <a:cubicBezTo>
                    <a:pt x="951468" y="105204"/>
                    <a:pt x="1061554" y="-6545"/>
                    <a:pt x="1188464" y="29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61" name="자유형: 도형 760">
              <a:extLst>
                <a:ext uri="{FF2B5EF4-FFF2-40B4-BE49-F238E27FC236}">
                  <a16:creationId xmlns:a16="http://schemas.microsoft.com/office/drawing/2014/main" id="{F703A25A-C81D-4D3A-8D07-FAFB2EAAA3AD}"/>
                </a:ext>
              </a:extLst>
            </p:cNvPr>
            <p:cNvSpPr/>
            <p:nvPr/>
          </p:nvSpPr>
          <p:spPr>
            <a:xfrm>
              <a:off x="6291084" y="719419"/>
              <a:ext cx="2254708" cy="3316446"/>
            </a:xfrm>
            <a:custGeom>
              <a:avLst/>
              <a:gdLst>
                <a:gd name="connsiteX0" fmla="*/ 2006914 w 2254708"/>
                <a:gd name="connsiteY0" fmla="*/ 869027 h 3316446"/>
                <a:gd name="connsiteX1" fmla="*/ 1846998 w 2254708"/>
                <a:gd name="connsiteY1" fmla="*/ 1030606 h 3316446"/>
                <a:gd name="connsiteX2" fmla="*/ 1846998 w 2254708"/>
                <a:gd name="connsiteY2" fmla="*/ 1318391 h 3316446"/>
                <a:gd name="connsiteX3" fmla="*/ 2006914 w 2254708"/>
                <a:gd name="connsiteY3" fmla="*/ 1479970 h 3316446"/>
                <a:gd name="connsiteX4" fmla="*/ 2166830 w 2254708"/>
                <a:gd name="connsiteY4" fmla="*/ 1318391 h 3316446"/>
                <a:gd name="connsiteX5" fmla="*/ 2166830 w 2254708"/>
                <a:gd name="connsiteY5" fmla="*/ 1030606 h 3316446"/>
                <a:gd name="connsiteX6" fmla="*/ 2006914 w 2254708"/>
                <a:gd name="connsiteY6" fmla="*/ 869027 h 3316446"/>
                <a:gd name="connsiteX7" fmla="*/ 1597529 w 2254708"/>
                <a:gd name="connsiteY7" fmla="*/ 809155 h 3316446"/>
                <a:gd name="connsiteX8" fmla="*/ 1437613 w 2254708"/>
                <a:gd name="connsiteY8" fmla="*/ 970670 h 3316446"/>
                <a:gd name="connsiteX9" fmla="*/ 1437613 w 2254708"/>
                <a:gd name="connsiteY9" fmla="*/ 1319031 h 3316446"/>
                <a:gd name="connsiteX10" fmla="*/ 1597529 w 2254708"/>
                <a:gd name="connsiteY10" fmla="*/ 1480546 h 3316446"/>
                <a:gd name="connsiteX11" fmla="*/ 1757445 w 2254708"/>
                <a:gd name="connsiteY11" fmla="*/ 1319031 h 3316446"/>
                <a:gd name="connsiteX12" fmla="*/ 1757445 w 2254708"/>
                <a:gd name="connsiteY12" fmla="*/ 1317879 h 3316446"/>
                <a:gd name="connsiteX13" fmla="*/ 1757445 w 2254708"/>
                <a:gd name="connsiteY13" fmla="*/ 1031118 h 3316446"/>
                <a:gd name="connsiteX14" fmla="*/ 1757445 w 2254708"/>
                <a:gd name="connsiteY14" fmla="*/ 970670 h 3316446"/>
                <a:gd name="connsiteX15" fmla="*/ 1597529 w 2254708"/>
                <a:gd name="connsiteY15" fmla="*/ 809155 h 3316446"/>
                <a:gd name="connsiteX16" fmla="*/ 1183410 w 2254708"/>
                <a:gd name="connsiteY16" fmla="*/ 87358 h 3316446"/>
                <a:gd name="connsiteX17" fmla="*/ 1031746 w 2254708"/>
                <a:gd name="connsiteY17" fmla="*/ 208638 h 3316446"/>
                <a:gd name="connsiteX18" fmla="*/ 1031682 w 2254708"/>
                <a:gd name="connsiteY18" fmla="*/ 209790 h 3316446"/>
                <a:gd name="connsiteX19" fmla="*/ 1017673 w 2254708"/>
                <a:gd name="connsiteY19" fmla="*/ 1271184 h 3316446"/>
                <a:gd name="connsiteX20" fmla="*/ 1014139 w 2254708"/>
                <a:gd name="connsiteY20" fmla="*/ 1280052 h 3316446"/>
                <a:gd name="connsiteX21" fmla="*/ 1014559 w 2254708"/>
                <a:gd name="connsiteY21" fmla="*/ 1285627 h 3316446"/>
                <a:gd name="connsiteX22" fmla="*/ 983067 w 2254708"/>
                <a:gd name="connsiteY22" fmla="*/ 1322166 h 3316446"/>
                <a:gd name="connsiteX23" fmla="*/ 929272 w 2254708"/>
                <a:gd name="connsiteY23" fmla="*/ 1292037 h 3316446"/>
                <a:gd name="connsiteX24" fmla="*/ 690548 w 2254708"/>
                <a:gd name="connsiteY24" fmla="*/ 443395 h 3316446"/>
                <a:gd name="connsiteX25" fmla="*/ 610399 w 2254708"/>
                <a:gd name="connsiteY25" fmla="*/ 374375 h 3316446"/>
                <a:gd name="connsiteX26" fmla="*/ 452850 w 2254708"/>
                <a:gd name="connsiteY26" fmla="*/ 370025 h 3316446"/>
                <a:gd name="connsiteX27" fmla="*/ 387988 w 2254708"/>
                <a:gd name="connsiteY27" fmla="*/ 526679 h 3316446"/>
                <a:gd name="connsiteX28" fmla="*/ 614620 w 2254708"/>
                <a:gd name="connsiteY28" fmla="*/ 1534086 h 3316446"/>
                <a:gd name="connsiteX29" fmla="*/ 613990 w 2254708"/>
                <a:gd name="connsiteY29" fmla="*/ 1539363 h 3316446"/>
                <a:gd name="connsiteX30" fmla="*/ 648517 w 2254708"/>
                <a:gd name="connsiteY30" fmla="*/ 1570930 h 3316446"/>
                <a:gd name="connsiteX31" fmla="*/ 686257 w 2254708"/>
                <a:gd name="connsiteY31" fmla="*/ 1605792 h 3316446"/>
                <a:gd name="connsiteX32" fmla="*/ 884425 w 2254708"/>
                <a:gd name="connsiteY32" fmla="*/ 1785858 h 3316446"/>
                <a:gd name="connsiteX33" fmla="*/ 1036473 w 2254708"/>
                <a:gd name="connsiteY33" fmla="*/ 1767243 h 3316446"/>
                <a:gd name="connsiteX34" fmla="*/ 1052145 w 2254708"/>
                <a:gd name="connsiteY34" fmla="*/ 1766540 h 3316446"/>
                <a:gd name="connsiteX35" fmla="*/ 1060716 w 2254708"/>
                <a:gd name="connsiteY35" fmla="*/ 1766987 h 3316446"/>
                <a:gd name="connsiteX36" fmla="*/ 1493513 w 2254708"/>
                <a:gd name="connsiteY36" fmla="*/ 2090210 h 3316446"/>
                <a:gd name="connsiteX37" fmla="*/ 1500038 w 2254708"/>
                <a:gd name="connsiteY37" fmla="*/ 2393347 h 3316446"/>
                <a:gd name="connsiteX38" fmla="*/ 1446178 w 2254708"/>
                <a:gd name="connsiteY38" fmla="*/ 2423411 h 3316446"/>
                <a:gd name="connsiteX39" fmla="*/ 1416114 w 2254708"/>
                <a:gd name="connsiteY39" fmla="*/ 2369551 h 3316446"/>
                <a:gd name="connsiteX40" fmla="*/ 1413044 w 2254708"/>
                <a:gd name="connsiteY40" fmla="*/ 2123728 h 3316446"/>
                <a:gd name="connsiteX41" fmla="*/ 1051825 w 2254708"/>
                <a:gd name="connsiteY41" fmla="*/ 1853854 h 3316446"/>
                <a:gd name="connsiteX42" fmla="*/ 1040247 w 2254708"/>
                <a:gd name="connsiteY42" fmla="*/ 1854366 h 3316446"/>
                <a:gd name="connsiteX43" fmla="*/ 908732 w 2254708"/>
                <a:gd name="connsiteY43" fmla="*/ 1869654 h 3316446"/>
                <a:gd name="connsiteX44" fmla="*/ 829861 w 2254708"/>
                <a:gd name="connsiteY44" fmla="*/ 1853854 h 3316446"/>
                <a:gd name="connsiteX45" fmla="*/ 627024 w 2254708"/>
                <a:gd name="connsiteY45" fmla="*/ 1669759 h 3316446"/>
                <a:gd name="connsiteX46" fmla="*/ 589987 w 2254708"/>
                <a:gd name="connsiteY46" fmla="*/ 1635537 h 3316446"/>
                <a:gd name="connsiteX47" fmla="*/ 553463 w 2254708"/>
                <a:gd name="connsiteY47" fmla="*/ 1602146 h 3316446"/>
                <a:gd name="connsiteX48" fmla="*/ 512076 w 2254708"/>
                <a:gd name="connsiteY48" fmla="*/ 1566389 h 3316446"/>
                <a:gd name="connsiteX49" fmla="*/ 134994 w 2254708"/>
                <a:gd name="connsiteY49" fmla="*/ 1581549 h 3316446"/>
                <a:gd name="connsiteX50" fmla="*/ 109215 w 2254708"/>
                <a:gd name="connsiteY50" fmla="*/ 1609374 h 3316446"/>
                <a:gd name="connsiteX51" fmla="*/ 172798 w 2254708"/>
                <a:gd name="connsiteY51" fmla="*/ 1753107 h 3316446"/>
                <a:gd name="connsiteX52" fmla="*/ 198896 w 2254708"/>
                <a:gd name="connsiteY52" fmla="*/ 1778502 h 3316446"/>
                <a:gd name="connsiteX53" fmla="*/ 757515 w 2254708"/>
                <a:gd name="connsiteY53" fmla="*/ 2370383 h 3316446"/>
                <a:gd name="connsiteX54" fmla="*/ 850266 w 2254708"/>
                <a:gd name="connsiteY54" fmla="*/ 2459616 h 3316446"/>
                <a:gd name="connsiteX55" fmla="*/ 897026 w 2254708"/>
                <a:gd name="connsiteY55" fmla="*/ 2556077 h 3316446"/>
                <a:gd name="connsiteX56" fmla="*/ 907709 w 2254708"/>
                <a:gd name="connsiteY56" fmla="*/ 3205081 h 3316446"/>
                <a:gd name="connsiteX57" fmla="*/ 909691 w 2254708"/>
                <a:gd name="connsiteY57" fmla="*/ 3225102 h 3316446"/>
                <a:gd name="connsiteX58" fmla="*/ 931823 w 2254708"/>
                <a:gd name="connsiteY58" fmla="*/ 3226381 h 3316446"/>
                <a:gd name="connsiteX59" fmla="*/ 1400634 w 2254708"/>
                <a:gd name="connsiteY59" fmla="*/ 3227597 h 3316446"/>
                <a:gd name="connsiteX60" fmla="*/ 1869827 w 2254708"/>
                <a:gd name="connsiteY60" fmla="*/ 3228812 h 3316446"/>
                <a:gd name="connsiteX61" fmla="*/ 1884476 w 2254708"/>
                <a:gd name="connsiteY61" fmla="*/ 3228492 h 3316446"/>
                <a:gd name="connsiteX62" fmla="*/ 1884732 w 2254708"/>
                <a:gd name="connsiteY62" fmla="*/ 3214164 h 3316446"/>
                <a:gd name="connsiteX63" fmla="*/ 1879486 w 2254708"/>
                <a:gd name="connsiteY63" fmla="*/ 2952541 h 3316446"/>
                <a:gd name="connsiteX64" fmla="*/ 1873985 w 2254708"/>
                <a:gd name="connsiteY64" fmla="*/ 2530746 h 3316446"/>
                <a:gd name="connsiteX65" fmla="*/ 1931747 w 2254708"/>
                <a:gd name="connsiteY65" fmla="*/ 2426993 h 3316446"/>
                <a:gd name="connsiteX66" fmla="*/ 2133817 w 2254708"/>
                <a:gd name="connsiteY66" fmla="*/ 2162748 h 3316446"/>
                <a:gd name="connsiteX67" fmla="*/ 2150768 w 2254708"/>
                <a:gd name="connsiteY67" fmla="*/ 2071276 h 3316446"/>
                <a:gd name="connsiteX68" fmla="*/ 2164121 w 2254708"/>
                <a:gd name="connsiteY68" fmla="*/ 1562295 h 3316446"/>
                <a:gd name="connsiteX69" fmla="*/ 2164857 w 2254708"/>
                <a:gd name="connsiteY69" fmla="*/ 1501885 h 3316446"/>
                <a:gd name="connsiteX70" fmla="*/ 2099486 w 2254708"/>
                <a:gd name="connsiteY70" fmla="*/ 1546297 h 3316446"/>
                <a:gd name="connsiteX71" fmla="*/ 2003716 w 2254708"/>
                <a:gd name="connsiteY71" fmla="*/ 1565813 h 3316446"/>
                <a:gd name="connsiteX72" fmla="*/ 1799560 w 2254708"/>
                <a:gd name="connsiteY72" fmla="*/ 1456399 h 3316446"/>
                <a:gd name="connsiteX73" fmla="*/ 1799156 w 2254708"/>
                <a:gd name="connsiteY73" fmla="*/ 1455651 h 3316446"/>
                <a:gd name="connsiteX74" fmla="*/ 1798486 w 2254708"/>
                <a:gd name="connsiteY74" fmla="*/ 1456891 h 3316446"/>
                <a:gd name="connsiteX75" fmla="*/ 1594331 w 2254708"/>
                <a:gd name="connsiteY75" fmla="*/ 1566262 h 3316446"/>
                <a:gd name="connsiteX76" fmla="*/ 1348060 w 2254708"/>
                <a:gd name="connsiteY76" fmla="*/ 1318392 h 3316446"/>
                <a:gd name="connsiteX77" fmla="*/ 1348060 w 2254708"/>
                <a:gd name="connsiteY77" fmla="*/ 1295915 h 3316446"/>
                <a:gd name="connsiteX78" fmla="*/ 1346140 w 2254708"/>
                <a:gd name="connsiteY78" fmla="*/ 1289287 h 3316446"/>
                <a:gd name="connsiteX79" fmla="*/ 1341663 w 2254708"/>
                <a:gd name="connsiteY79" fmla="*/ 868324 h 3316446"/>
                <a:gd name="connsiteX80" fmla="*/ 1336673 w 2254708"/>
                <a:gd name="connsiteY80" fmla="*/ 371241 h 3316446"/>
                <a:gd name="connsiteX81" fmla="*/ 1319914 w 2254708"/>
                <a:gd name="connsiteY81" fmla="*/ 218873 h 3316446"/>
                <a:gd name="connsiteX82" fmla="*/ 1183410 w 2254708"/>
                <a:gd name="connsiteY82" fmla="*/ 87358 h 3316446"/>
                <a:gd name="connsiteX83" fmla="*/ 1188464 w 2254708"/>
                <a:gd name="connsiteY83" fmla="*/ 299 h 3316446"/>
                <a:gd name="connsiteX84" fmla="*/ 1405437 w 2254708"/>
                <a:gd name="connsiteY84" fmla="*/ 201858 h 3316446"/>
                <a:gd name="connsiteX85" fmla="*/ 1423860 w 2254708"/>
                <a:gd name="connsiteY85" fmla="*/ 373480 h 3316446"/>
                <a:gd name="connsiteX86" fmla="*/ 1426999 w 2254708"/>
                <a:gd name="connsiteY86" fmla="*/ 703390 h 3316446"/>
                <a:gd name="connsiteX87" fmla="*/ 1428019 w 2254708"/>
                <a:gd name="connsiteY87" fmla="*/ 790788 h 3316446"/>
                <a:gd name="connsiteX88" fmla="*/ 1498560 w 2254708"/>
                <a:gd name="connsiteY88" fmla="*/ 742883 h 3316446"/>
                <a:gd name="connsiteX89" fmla="*/ 1594331 w 2254708"/>
                <a:gd name="connsiteY89" fmla="*/ 723376 h 3316446"/>
                <a:gd name="connsiteX90" fmla="*/ 1798486 w 2254708"/>
                <a:gd name="connsiteY90" fmla="*/ 832747 h 3316446"/>
                <a:gd name="connsiteX91" fmla="*/ 1818397 w 2254708"/>
                <a:gd name="connsiteY91" fmla="*/ 869622 h 3316446"/>
                <a:gd name="connsiteX92" fmla="*/ 1829655 w 2254708"/>
                <a:gd name="connsiteY92" fmla="*/ 855890 h 3316446"/>
                <a:gd name="connsiteX93" fmla="*/ 2003716 w 2254708"/>
                <a:gd name="connsiteY93" fmla="*/ 783184 h 3316446"/>
                <a:gd name="connsiteX94" fmla="*/ 2249986 w 2254708"/>
                <a:gd name="connsiteY94" fmla="*/ 1031118 h 3316446"/>
                <a:gd name="connsiteX95" fmla="*/ 2249986 w 2254708"/>
                <a:gd name="connsiteY95" fmla="*/ 1089874 h 3316446"/>
                <a:gd name="connsiteX96" fmla="*/ 2254585 w 2254708"/>
                <a:gd name="connsiteY96" fmla="*/ 1100841 h 3316446"/>
                <a:gd name="connsiteX97" fmla="*/ 2237954 w 2254708"/>
                <a:gd name="connsiteY97" fmla="*/ 2074154 h 3316446"/>
                <a:gd name="connsiteX98" fmla="*/ 2217037 w 2254708"/>
                <a:gd name="connsiteY98" fmla="*/ 2188910 h 3316446"/>
                <a:gd name="connsiteX99" fmla="*/ 1979978 w 2254708"/>
                <a:gd name="connsiteY99" fmla="*/ 2499595 h 3316446"/>
                <a:gd name="connsiteX100" fmla="*/ 1961235 w 2254708"/>
                <a:gd name="connsiteY100" fmla="*/ 2531130 h 3316446"/>
                <a:gd name="connsiteX101" fmla="*/ 1966672 w 2254708"/>
                <a:gd name="connsiteY101" fmla="*/ 2950366 h 3316446"/>
                <a:gd name="connsiteX102" fmla="*/ 1971918 w 2254708"/>
                <a:gd name="connsiteY102" fmla="*/ 3213652 h 3316446"/>
                <a:gd name="connsiteX103" fmla="*/ 1870083 w 2254708"/>
                <a:gd name="connsiteY103" fmla="*/ 3315934 h 3316446"/>
                <a:gd name="connsiteX104" fmla="*/ 1733835 w 2254708"/>
                <a:gd name="connsiteY104" fmla="*/ 3316446 h 3316446"/>
                <a:gd name="connsiteX105" fmla="*/ 1399994 w 2254708"/>
                <a:gd name="connsiteY105" fmla="*/ 3314783 h 3316446"/>
                <a:gd name="connsiteX106" fmla="*/ 932208 w 2254708"/>
                <a:gd name="connsiteY106" fmla="*/ 3313568 h 3316446"/>
                <a:gd name="connsiteX107" fmla="*/ 820651 w 2254708"/>
                <a:gd name="connsiteY107" fmla="*/ 3209046 h 3316446"/>
                <a:gd name="connsiteX108" fmla="*/ 809904 w 2254708"/>
                <a:gd name="connsiteY108" fmla="*/ 2554862 h 3316446"/>
                <a:gd name="connsiteX109" fmla="*/ 802356 w 2254708"/>
                <a:gd name="connsiteY109" fmla="*/ 2532410 h 3316446"/>
                <a:gd name="connsiteX110" fmla="*/ 683123 w 2254708"/>
                <a:gd name="connsiteY110" fmla="*/ 2415735 h 3316446"/>
                <a:gd name="connsiteX111" fmla="*/ 138320 w 2254708"/>
                <a:gd name="connsiteY111" fmla="*/ 1841189 h 3316446"/>
                <a:gd name="connsiteX112" fmla="*/ 111199 w 2254708"/>
                <a:gd name="connsiteY112" fmla="*/ 1814834 h 3316446"/>
                <a:gd name="connsiteX113" fmla="*/ 47232 w 2254708"/>
                <a:gd name="connsiteY113" fmla="*/ 1548094 h 3316446"/>
                <a:gd name="connsiteX114" fmla="*/ 68021 w 2254708"/>
                <a:gd name="connsiteY114" fmla="*/ 1525770 h 3316446"/>
                <a:gd name="connsiteX115" fmla="*/ 432753 w 2254708"/>
                <a:gd name="connsiteY115" fmla="*/ 1441458 h 3316446"/>
                <a:gd name="connsiteX116" fmla="*/ 510427 w 2254708"/>
                <a:gd name="connsiteY116" fmla="*/ 1472329 h 3316446"/>
                <a:gd name="connsiteX117" fmla="*/ 502642 w 2254708"/>
                <a:gd name="connsiteY117" fmla="*/ 1438742 h 3316446"/>
                <a:gd name="connsiteX118" fmla="*/ 302848 w 2254708"/>
                <a:gd name="connsiteY118" fmla="*/ 545357 h 3316446"/>
                <a:gd name="connsiteX119" fmla="*/ 402444 w 2254708"/>
                <a:gd name="connsiteY119" fmla="*/ 298895 h 3316446"/>
                <a:gd name="connsiteX120" fmla="*/ 658565 w 2254708"/>
                <a:gd name="connsiteY120" fmla="*/ 301645 h 3316446"/>
                <a:gd name="connsiteX121" fmla="*/ 769291 w 2254708"/>
                <a:gd name="connsiteY121" fmla="*/ 405143 h 3316446"/>
                <a:gd name="connsiteX122" fmla="*/ 772937 w 2254708"/>
                <a:gd name="connsiteY122" fmla="*/ 414034 h 3316446"/>
                <a:gd name="connsiteX123" fmla="*/ 928458 w 2254708"/>
                <a:gd name="connsiteY123" fmla="*/ 966906 h 3316446"/>
                <a:gd name="connsiteX124" fmla="*/ 928487 w 2254708"/>
                <a:gd name="connsiteY124" fmla="*/ 845685 h 3316446"/>
                <a:gd name="connsiteX125" fmla="*/ 944687 w 2254708"/>
                <a:gd name="connsiteY125" fmla="*/ 204672 h 3316446"/>
                <a:gd name="connsiteX126" fmla="*/ 1188464 w 2254708"/>
                <a:gd name="connsiteY126" fmla="*/ 299 h 3316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</a:cxnLst>
              <a:rect l="l" t="t" r="r" b="b"/>
              <a:pathLst>
                <a:path w="2254708" h="3316446">
                  <a:moveTo>
                    <a:pt x="2006914" y="869027"/>
                  </a:moveTo>
                  <a:cubicBezTo>
                    <a:pt x="1918768" y="869027"/>
                    <a:pt x="1846998" y="941501"/>
                    <a:pt x="1846998" y="1030606"/>
                  </a:cubicBezTo>
                  <a:lnTo>
                    <a:pt x="1846998" y="1318391"/>
                  </a:lnTo>
                  <a:cubicBezTo>
                    <a:pt x="1846998" y="1407496"/>
                    <a:pt x="1918768" y="1479970"/>
                    <a:pt x="2006914" y="1479970"/>
                  </a:cubicBezTo>
                  <a:cubicBezTo>
                    <a:pt x="2095060" y="1479970"/>
                    <a:pt x="2166830" y="1407496"/>
                    <a:pt x="2166830" y="1318391"/>
                  </a:cubicBezTo>
                  <a:lnTo>
                    <a:pt x="2166830" y="1030606"/>
                  </a:lnTo>
                  <a:cubicBezTo>
                    <a:pt x="2166830" y="941501"/>
                    <a:pt x="2095060" y="869027"/>
                    <a:pt x="2006914" y="869027"/>
                  </a:cubicBezTo>
                  <a:close/>
                  <a:moveTo>
                    <a:pt x="1597529" y="809155"/>
                  </a:moveTo>
                  <a:cubicBezTo>
                    <a:pt x="1509383" y="809155"/>
                    <a:pt x="1437613" y="881629"/>
                    <a:pt x="1437613" y="970670"/>
                  </a:cubicBezTo>
                  <a:lnTo>
                    <a:pt x="1437613" y="1319031"/>
                  </a:lnTo>
                  <a:cubicBezTo>
                    <a:pt x="1437613" y="1408073"/>
                    <a:pt x="1509383" y="1480546"/>
                    <a:pt x="1597529" y="1480546"/>
                  </a:cubicBezTo>
                  <a:cubicBezTo>
                    <a:pt x="1685675" y="1480546"/>
                    <a:pt x="1757445" y="1408073"/>
                    <a:pt x="1757445" y="1319031"/>
                  </a:cubicBezTo>
                  <a:lnTo>
                    <a:pt x="1757445" y="1317879"/>
                  </a:lnTo>
                  <a:lnTo>
                    <a:pt x="1757445" y="1031118"/>
                  </a:lnTo>
                  <a:lnTo>
                    <a:pt x="1757445" y="970670"/>
                  </a:lnTo>
                  <a:cubicBezTo>
                    <a:pt x="1757445" y="881629"/>
                    <a:pt x="1685675" y="809155"/>
                    <a:pt x="1597529" y="809155"/>
                  </a:cubicBezTo>
                  <a:close/>
                  <a:moveTo>
                    <a:pt x="1183410" y="87358"/>
                  </a:moveTo>
                  <a:cubicBezTo>
                    <a:pt x="1100957" y="83072"/>
                    <a:pt x="1034752" y="164437"/>
                    <a:pt x="1031746" y="208638"/>
                  </a:cubicBezTo>
                  <a:cubicBezTo>
                    <a:pt x="1031746" y="209086"/>
                    <a:pt x="1031746" y="209534"/>
                    <a:pt x="1031682" y="209790"/>
                  </a:cubicBezTo>
                  <a:cubicBezTo>
                    <a:pt x="1027843" y="275611"/>
                    <a:pt x="1008973" y="636062"/>
                    <a:pt x="1017673" y="1271184"/>
                  </a:cubicBezTo>
                  <a:lnTo>
                    <a:pt x="1014139" y="1280052"/>
                  </a:lnTo>
                  <a:lnTo>
                    <a:pt x="1014559" y="1285627"/>
                  </a:lnTo>
                  <a:cubicBezTo>
                    <a:pt x="1012428" y="1302484"/>
                    <a:pt x="1000482" y="1317272"/>
                    <a:pt x="983067" y="1322166"/>
                  </a:cubicBezTo>
                  <a:cubicBezTo>
                    <a:pt x="959975" y="1328754"/>
                    <a:pt x="935796" y="1315193"/>
                    <a:pt x="929272" y="1292037"/>
                  </a:cubicBezTo>
                  <a:lnTo>
                    <a:pt x="690548" y="443395"/>
                  </a:lnTo>
                  <a:cubicBezTo>
                    <a:pt x="678075" y="425356"/>
                    <a:pt x="636817" y="392030"/>
                    <a:pt x="610399" y="374375"/>
                  </a:cubicBezTo>
                  <a:cubicBezTo>
                    <a:pt x="561208" y="342008"/>
                    <a:pt x="494811" y="340089"/>
                    <a:pt x="452850" y="370025"/>
                  </a:cubicBezTo>
                  <a:cubicBezTo>
                    <a:pt x="397134" y="409301"/>
                    <a:pt x="374171" y="464952"/>
                    <a:pt x="387988" y="526679"/>
                  </a:cubicBezTo>
                  <a:cubicBezTo>
                    <a:pt x="466538" y="894678"/>
                    <a:pt x="607776" y="1509587"/>
                    <a:pt x="614620" y="1534086"/>
                  </a:cubicBezTo>
                  <a:lnTo>
                    <a:pt x="613990" y="1539363"/>
                  </a:lnTo>
                  <a:lnTo>
                    <a:pt x="648517" y="1570930"/>
                  </a:lnTo>
                  <a:lnTo>
                    <a:pt x="686257" y="1605792"/>
                  </a:lnTo>
                  <a:cubicBezTo>
                    <a:pt x="741268" y="1656773"/>
                    <a:pt x="832932" y="1741657"/>
                    <a:pt x="884425" y="1785858"/>
                  </a:cubicBezTo>
                  <a:cubicBezTo>
                    <a:pt x="932592" y="1771785"/>
                    <a:pt x="987731" y="1769354"/>
                    <a:pt x="1036473" y="1767243"/>
                  </a:cubicBezTo>
                  <a:lnTo>
                    <a:pt x="1052145" y="1766540"/>
                  </a:lnTo>
                  <a:cubicBezTo>
                    <a:pt x="1054959" y="1766412"/>
                    <a:pt x="1057838" y="1766540"/>
                    <a:pt x="1060716" y="1766987"/>
                  </a:cubicBezTo>
                  <a:cubicBezTo>
                    <a:pt x="1271486" y="1798971"/>
                    <a:pt x="1417073" y="1907714"/>
                    <a:pt x="1493513" y="2090210"/>
                  </a:cubicBezTo>
                  <a:cubicBezTo>
                    <a:pt x="1539121" y="2200168"/>
                    <a:pt x="1529079" y="2290872"/>
                    <a:pt x="1500038" y="2393347"/>
                  </a:cubicBezTo>
                  <a:cubicBezTo>
                    <a:pt x="1493449" y="2416503"/>
                    <a:pt x="1469270" y="2429807"/>
                    <a:pt x="1446178" y="2423411"/>
                  </a:cubicBezTo>
                  <a:cubicBezTo>
                    <a:pt x="1423022" y="2416822"/>
                    <a:pt x="1409589" y="2392707"/>
                    <a:pt x="1416114" y="2369551"/>
                  </a:cubicBezTo>
                  <a:cubicBezTo>
                    <a:pt x="1440933" y="2282173"/>
                    <a:pt x="1449057" y="2210595"/>
                    <a:pt x="1413044" y="2123728"/>
                  </a:cubicBezTo>
                  <a:cubicBezTo>
                    <a:pt x="1348821" y="1970465"/>
                    <a:pt x="1230611" y="1882063"/>
                    <a:pt x="1051825" y="1853854"/>
                  </a:cubicBezTo>
                  <a:lnTo>
                    <a:pt x="1040247" y="1854366"/>
                  </a:lnTo>
                  <a:cubicBezTo>
                    <a:pt x="996174" y="1856285"/>
                    <a:pt x="946216" y="1858460"/>
                    <a:pt x="908732" y="1869654"/>
                  </a:cubicBezTo>
                  <a:cubicBezTo>
                    <a:pt x="879691" y="1877905"/>
                    <a:pt x="851162" y="1872148"/>
                    <a:pt x="829861" y="1853854"/>
                  </a:cubicBezTo>
                  <a:cubicBezTo>
                    <a:pt x="777473" y="1809141"/>
                    <a:pt x="686961" y="1725217"/>
                    <a:pt x="627024" y="1669759"/>
                  </a:cubicBezTo>
                  <a:lnTo>
                    <a:pt x="589987" y="1635537"/>
                  </a:lnTo>
                  <a:cubicBezTo>
                    <a:pt x="576362" y="1623383"/>
                    <a:pt x="564145" y="1612061"/>
                    <a:pt x="553463" y="1602146"/>
                  </a:cubicBezTo>
                  <a:cubicBezTo>
                    <a:pt x="537023" y="1586922"/>
                    <a:pt x="518345" y="1569587"/>
                    <a:pt x="512076" y="1566389"/>
                  </a:cubicBezTo>
                  <a:cubicBezTo>
                    <a:pt x="389517" y="1501975"/>
                    <a:pt x="226594" y="1472358"/>
                    <a:pt x="134994" y="1581549"/>
                  </a:cubicBezTo>
                  <a:cubicBezTo>
                    <a:pt x="126615" y="1591656"/>
                    <a:pt x="117659" y="1600803"/>
                    <a:pt x="109215" y="1609374"/>
                  </a:cubicBezTo>
                  <a:cubicBezTo>
                    <a:pt x="80239" y="1638735"/>
                    <a:pt x="69364" y="1649673"/>
                    <a:pt x="172798" y="1753107"/>
                  </a:cubicBezTo>
                  <a:cubicBezTo>
                    <a:pt x="176189" y="1756497"/>
                    <a:pt x="185336" y="1765325"/>
                    <a:pt x="198896" y="1778502"/>
                  </a:cubicBezTo>
                  <a:cubicBezTo>
                    <a:pt x="521287" y="2090274"/>
                    <a:pt x="704039" y="2283900"/>
                    <a:pt x="757515" y="2370383"/>
                  </a:cubicBezTo>
                  <a:cubicBezTo>
                    <a:pt x="767622" y="2387270"/>
                    <a:pt x="829861" y="2446951"/>
                    <a:pt x="850266" y="2459616"/>
                  </a:cubicBezTo>
                  <a:cubicBezTo>
                    <a:pt x="877580" y="2477015"/>
                    <a:pt x="897026" y="2517442"/>
                    <a:pt x="897026" y="2556077"/>
                  </a:cubicBezTo>
                  <a:cubicBezTo>
                    <a:pt x="890886" y="2777337"/>
                    <a:pt x="899009" y="3008256"/>
                    <a:pt x="907709" y="3205081"/>
                  </a:cubicBezTo>
                  <a:cubicBezTo>
                    <a:pt x="908220" y="3215571"/>
                    <a:pt x="908988" y="3221648"/>
                    <a:pt x="909691" y="3225102"/>
                  </a:cubicBezTo>
                  <a:cubicBezTo>
                    <a:pt x="913338" y="3225742"/>
                    <a:pt x="920054" y="3226381"/>
                    <a:pt x="931823" y="3226381"/>
                  </a:cubicBezTo>
                  <a:cubicBezTo>
                    <a:pt x="1085919" y="3225166"/>
                    <a:pt x="1245963" y="3226381"/>
                    <a:pt x="1400634" y="3227597"/>
                  </a:cubicBezTo>
                  <a:cubicBezTo>
                    <a:pt x="1555433" y="3228748"/>
                    <a:pt x="1715412" y="3229900"/>
                    <a:pt x="1869827" y="3228812"/>
                  </a:cubicBezTo>
                  <a:cubicBezTo>
                    <a:pt x="1876160" y="3228812"/>
                    <a:pt x="1880957" y="3228684"/>
                    <a:pt x="1884476" y="3228492"/>
                  </a:cubicBezTo>
                  <a:cubicBezTo>
                    <a:pt x="1884668" y="3224974"/>
                    <a:pt x="1884732" y="3220369"/>
                    <a:pt x="1884732" y="3214164"/>
                  </a:cubicBezTo>
                  <a:cubicBezTo>
                    <a:pt x="1883836" y="3128193"/>
                    <a:pt x="1881662" y="3040559"/>
                    <a:pt x="1879486" y="2952541"/>
                  </a:cubicBezTo>
                  <a:cubicBezTo>
                    <a:pt x="1876033" y="2813670"/>
                    <a:pt x="1872514" y="2670129"/>
                    <a:pt x="1873985" y="2530746"/>
                  </a:cubicBezTo>
                  <a:cubicBezTo>
                    <a:pt x="1873985" y="2485202"/>
                    <a:pt x="1891832" y="2453091"/>
                    <a:pt x="1931747" y="2426993"/>
                  </a:cubicBezTo>
                  <a:cubicBezTo>
                    <a:pt x="2035117" y="2357334"/>
                    <a:pt x="2097548" y="2275776"/>
                    <a:pt x="2133817" y="2162748"/>
                  </a:cubicBezTo>
                  <a:cubicBezTo>
                    <a:pt x="2144564" y="2128142"/>
                    <a:pt x="2149808" y="2099869"/>
                    <a:pt x="2150768" y="2071276"/>
                  </a:cubicBezTo>
                  <a:cubicBezTo>
                    <a:pt x="2156973" y="1889867"/>
                    <a:pt x="2161386" y="1722099"/>
                    <a:pt x="2164121" y="1562295"/>
                  </a:cubicBezTo>
                  <a:lnTo>
                    <a:pt x="2164857" y="1501885"/>
                  </a:lnTo>
                  <a:lnTo>
                    <a:pt x="2099486" y="1546297"/>
                  </a:lnTo>
                  <a:cubicBezTo>
                    <a:pt x="2070033" y="1558861"/>
                    <a:pt x="2037666" y="1565813"/>
                    <a:pt x="2003716" y="1565813"/>
                  </a:cubicBezTo>
                  <a:cubicBezTo>
                    <a:pt x="1918840" y="1565813"/>
                    <a:pt x="1843860" y="1522361"/>
                    <a:pt x="1799560" y="1456399"/>
                  </a:cubicBezTo>
                  <a:lnTo>
                    <a:pt x="1799156" y="1455651"/>
                  </a:lnTo>
                  <a:lnTo>
                    <a:pt x="1798486" y="1456891"/>
                  </a:lnTo>
                  <a:cubicBezTo>
                    <a:pt x="1754186" y="1522835"/>
                    <a:pt x="1679206" y="1566262"/>
                    <a:pt x="1594331" y="1566262"/>
                  </a:cubicBezTo>
                  <a:cubicBezTo>
                    <a:pt x="1458530" y="1566262"/>
                    <a:pt x="1348060" y="1455088"/>
                    <a:pt x="1348060" y="1318392"/>
                  </a:cubicBezTo>
                  <a:lnTo>
                    <a:pt x="1348060" y="1295915"/>
                  </a:lnTo>
                  <a:lnTo>
                    <a:pt x="1346140" y="1289287"/>
                  </a:lnTo>
                  <a:cubicBezTo>
                    <a:pt x="1346396" y="1270225"/>
                    <a:pt x="1343966" y="1065916"/>
                    <a:pt x="1341663" y="868324"/>
                  </a:cubicBezTo>
                  <a:cubicBezTo>
                    <a:pt x="1338144" y="567554"/>
                    <a:pt x="1336034" y="384034"/>
                    <a:pt x="1336673" y="371241"/>
                  </a:cubicBezTo>
                  <a:cubicBezTo>
                    <a:pt x="1336609" y="346550"/>
                    <a:pt x="1323305" y="234608"/>
                    <a:pt x="1319914" y="218873"/>
                  </a:cubicBezTo>
                  <a:cubicBezTo>
                    <a:pt x="1312367" y="175248"/>
                    <a:pt x="1263688" y="92091"/>
                    <a:pt x="1183410" y="87358"/>
                  </a:cubicBezTo>
                  <a:close/>
                  <a:moveTo>
                    <a:pt x="1188464" y="299"/>
                  </a:moveTo>
                  <a:cubicBezTo>
                    <a:pt x="1314157" y="7720"/>
                    <a:pt x="1392197" y="124970"/>
                    <a:pt x="1405437" y="201858"/>
                  </a:cubicBezTo>
                  <a:cubicBezTo>
                    <a:pt x="1409212" y="218233"/>
                    <a:pt x="1423860" y="338618"/>
                    <a:pt x="1423860" y="373480"/>
                  </a:cubicBezTo>
                  <a:cubicBezTo>
                    <a:pt x="1423476" y="387201"/>
                    <a:pt x="1425107" y="538980"/>
                    <a:pt x="1426999" y="703390"/>
                  </a:cubicBezTo>
                  <a:lnTo>
                    <a:pt x="1428019" y="790788"/>
                  </a:lnTo>
                  <a:lnTo>
                    <a:pt x="1498560" y="742883"/>
                  </a:lnTo>
                  <a:cubicBezTo>
                    <a:pt x="1528013" y="730324"/>
                    <a:pt x="1560380" y="723376"/>
                    <a:pt x="1594331" y="723376"/>
                  </a:cubicBezTo>
                  <a:cubicBezTo>
                    <a:pt x="1679206" y="723376"/>
                    <a:pt x="1754186" y="766803"/>
                    <a:pt x="1798486" y="832747"/>
                  </a:cubicBezTo>
                  <a:lnTo>
                    <a:pt x="1818397" y="869622"/>
                  </a:lnTo>
                  <a:lnTo>
                    <a:pt x="1829655" y="855890"/>
                  </a:lnTo>
                  <a:cubicBezTo>
                    <a:pt x="1874248" y="810994"/>
                    <a:pt x="1935815" y="783184"/>
                    <a:pt x="2003716" y="783184"/>
                  </a:cubicBezTo>
                  <a:cubicBezTo>
                    <a:pt x="2139516" y="783184"/>
                    <a:pt x="2249986" y="894422"/>
                    <a:pt x="2249986" y="1031118"/>
                  </a:cubicBezTo>
                  <a:lnTo>
                    <a:pt x="2249986" y="1089874"/>
                  </a:lnTo>
                  <a:lnTo>
                    <a:pt x="2254585" y="1100841"/>
                  </a:lnTo>
                  <a:cubicBezTo>
                    <a:pt x="2255609" y="1401036"/>
                    <a:pt x="2250300" y="1710377"/>
                    <a:pt x="2237954" y="2074154"/>
                  </a:cubicBezTo>
                  <a:cubicBezTo>
                    <a:pt x="2236739" y="2110295"/>
                    <a:pt x="2230087" y="2146756"/>
                    <a:pt x="2217037" y="2188910"/>
                  </a:cubicBezTo>
                  <a:cubicBezTo>
                    <a:pt x="2174884" y="2320425"/>
                    <a:pt x="2099531" y="2419061"/>
                    <a:pt x="1979978" y="2499595"/>
                  </a:cubicBezTo>
                  <a:cubicBezTo>
                    <a:pt x="1962899" y="2510725"/>
                    <a:pt x="1961235" y="2515523"/>
                    <a:pt x="1961235" y="2531130"/>
                  </a:cubicBezTo>
                  <a:cubicBezTo>
                    <a:pt x="1959764" y="2669426"/>
                    <a:pt x="1963282" y="2812263"/>
                    <a:pt x="1966672" y="2950366"/>
                  </a:cubicBezTo>
                  <a:cubicBezTo>
                    <a:pt x="1968848" y="3038768"/>
                    <a:pt x="1970959" y="3126850"/>
                    <a:pt x="1971918" y="3213652"/>
                  </a:cubicBezTo>
                  <a:cubicBezTo>
                    <a:pt x="1971918" y="3290220"/>
                    <a:pt x="1946204" y="3315934"/>
                    <a:pt x="1870083" y="3315934"/>
                  </a:cubicBezTo>
                  <a:cubicBezTo>
                    <a:pt x="1825179" y="3316318"/>
                    <a:pt x="1779571" y="3316446"/>
                    <a:pt x="1733835" y="3316446"/>
                  </a:cubicBezTo>
                  <a:cubicBezTo>
                    <a:pt x="1622534" y="3316446"/>
                    <a:pt x="1509952" y="3315615"/>
                    <a:pt x="1399994" y="3314783"/>
                  </a:cubicBezTo>
                  <a:cubicBezTo>
                    <a:pt x="1245643" y="3313631"/>
                    <a:pt x="1085983" y="3312416"/>
                    <a:pt x="932208" y="3313568"/>
                  </a:cubicBezTo>
                  <a:cubicBezTo>
                    <a:pt x="855320" y="3313568"/>
                    <a:pt x="824104" y="3284271"/>
                    <a:pt x="820651" y="3209046"/>
                  </a:cubicBezTo>
                  <a:cubicBezTo>
                    <a:pt x="811823" y="3010559"/>
                    <a:pt x="803763" y="2777721"/>
                    <a:pt x="809904" y="2554862"/>
                  </a:cubicBezTo>
                  <a:cubicBezTo>
                    <a:pt x="809904" y="2546418"/>
                    <a:pt x="805170" y="2535992"/>
                    <a:pt x="802356" y="2532410"/>
                  </a:cubicBezTo>
                  <a:cubicBezTo>
                    <a:pt x="772931" y="2513156"/>
                    <a:pt x="701865" y="2447078"/>
                    <a:pt x="683123" y="2415735"/>
                  </a:cubicBezTo>
                  <a:cubicBezTo>
                    <a:pt x="649796" y="2361875"/>
                    <a:pt x="527876" y="2217887"/>
                    <a:pt x="138320" y="1841189"/>
                  </a:cubicBezTo>
                  <a:cubicBezTo>
                    <a:pt x="124184" y="1827500"/>
                    <a:pt x="114716" y="1818353"/>
                    <a:pt x="111199" y="1814834"/>
                  </a:cubicBezTo>
                  <a:cubicBezTo>
                    <a:pt x="-15071" y="1688565"/>
                    <a:pt x="-30040" y="1626261"/>
                    <a:pt x="47232" y="1548094"/>
                  </a:cubicBezTo>
                  <a:cubicBezTo>
                    <a:pt x="54012" y="1541250"/>
                    <a:pt x="61177" y="1534022"/>
                    <a:pt x="68021" y="1525770"/>
                  </a:cubicBezTo>
                  <a:cubicBezTo>
                    <a:pt x="161955" y="1413893"/>
                    <a:pt x="305652" y="1406181"/>
                    <a:pt x="432753" y="1441458"/>
                  </a:cubicBezTo>
                  <a:lnTo>
                    <a:pt x="510427" y="1472329"/>
                  </a:lnTo>
                  <a:lnTo>
                    <a:pt x="502642" y="1438742"/>
                  </a:lnTo>
                  <a:cubicBezTo>
                    <a:pt x="455420" y="1234300"/>
                    <a:pt x="360370" y="814880"/>
                    <a:pt x="302848" y="545357"/>
                  </a:cubicBezTo>
                  <a:cubicBezTo>
                    <a:pt x="281483" y="450239"/>
                    <a:pt x="318712" y="357936"/>
                    <a:pt x="402444" y="298895"/>
                  </a:cubicBezTo>
                  <a:cubicBezTo>
                    <a:pt x="473575" y="248169"/>
                    <a:pt x="578991" y="249257"/>
                    <a:pt x="658565" y="301645"/>
                  </a:cubicBezTo>
                  <a:cubicBezTo>
                    <a:pt x="662212" y="304076"/>
                    <a:pt x="744472" y="359215"/>
                    <a:pt x="769291" y="405143"/>
                  </a:cubicBezTo>
                  <a:cubicBezTo>
                    <a:pt x="770827" y="407958"/>
                    <a:pt x="772042" y="410964"/>
                    <a:pt x="772937" y="414034"/>
                  </a:cubicBezTo>
                  <a:lnTo>
                    <a:pt x="928458" y="966906"/>
                  </a:lnTo>
                  <a:lnTo>
                    <a:pt x="928487" y="845685"/>
                  </a:lnTo>
                  <a:cubicBezTo>
                    <a:pt x="930342" y="471196"/>
                    <a:pt x="941760" y="254422"/>
                    <a:pt x="944687" y="204672"/>
                  </a:cubicBezTo>
                  <a:cubicBezTo>
                    <a:pt x="951468" y="105204"/>
                    <a:pt x="1061554" y="-6545"/>
                    <a:pt x="1188464" y="299"/>
                  </a:cubicBezTo>
                  <a:close/>
                </a:path>
              </a:pathLst>
            </a:custGeom>
            <a:solidFill>
              <a:schemeClr val="accent3"/>
            </a:solidFill>
            <a:ln w="63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762" name="그룹 761">
            <a:extLst>
              <a:ext uri="{FF2B5EF4-FFF2-40B4-BE49-F238E27FC236}">
                <a16:creationId xmlns:a16="http://schemas.microsoft.com/office/drawing/2014/main" id="{3D5DFAA5-8243-428D-AED8-D470B412D945}"/>
              </a:ext>
            </a:extLst>
          </p:cNvPr>
          <p:cNvGrpSpPr/>
          <p:nvPr/>
        </p:nvGrpSpPr>
        <p:grpSpPr>
          <a:xfrm>
            <a:off x="7253157" y="2847431"/>
            <a:ext cx="963894" cy="1640982"/>
            <a:chOff x="3025133" y="1053137"/>
            <a:chExt cx="1948042" cy="331644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763" name="자유형: 도형 762">
              <a:extLst>
                <a:ext uri="{FF2B5EF4-FFF2-40B4-BE49-F238E27FC236}">
                  <a16:creationId xmlns:a16="http://schemas.microsoft.com/office/drawing/2014/main" id="{736A5811-1040-4F97-8F68-25ACD8658883}"/>
                </a:ext>
              </a:extLst>
            </p:cNvPr>
            <p:cNvSpPr/>
            <p:nvPr/>
          </p:nvSpPr>
          <p:spPr>
            <a:xfrm>
              <a:off x="3025133" y="1053137"/>
              <a:ext cx="1948042" cy="3316446"/>
            </a:xfrm>
            <a:custGeom>
              <a:avLst/>
              <a:gdLst>
                <a:gd name="connsiteX0" fmla="*/ 98006 w 1948042"/>
                <a:gd name="connsiteY0" fmla="*/ 1788544 h 3316446"/>
                <a:gd name="connsiteX1" fmla="*/ 110607 w 1948042"/>
                <a:gd name="connsiteY1" fmla="*/ 1840805 h 3316446"/>
                <a:gd name="connsiteX2" fmla="*/ 124480 w 1948042"/>
                <a:gd name="connsiteY2" fmla="*/ 1861529 h 3316446"/>
                <a:gd name="connsiteX3" fmla="*/ 124479 w 1948042"/>
                <a:gd name="connsiteY3" fmla="*/ 1861527 h 3316446"/>
                <a:gd name="connsiteX4" fmla="*/ 110607 w 1948042"/>
                <a:gd name="connsiteY4" fmla="*/ 1840804 h 3316446"/>
                <a:gd name="connsiteX5" fmla="*/ 98766 w 1948042"/>
                <a:gd name="connsiteY5" fmla="*/ 1812419 h 3316446"/>
                <a:gd name="connsiteX6" fmla="*/ 282115 w 1948042"/>
                <a:gd name="connsiteY6" fmla="*/ 1772401 h 3316446"/>
                <a:gd name="connsiteX7" fmla="*/ 269308 w 1948042"/>
                <a:gd name="connsiteY7" fmla="*/ 1793532 h 3316446"/>
                <a:gd name="connsiteX8" fmla="*/ 269308 w 1948042"/>
                <a:gd name="connsiteY8" fmla="*/ 1793533 h 3316446"/>
                <a:gd name="connsiteX9" fmla="*/ 282115 w 1948042"/>
                <a:gd name="connsiteY9" fmla="*/ 1772403 h 3316446"/>
                <a:gd name="connsiteX10" fmla="*/ 890550 w 1948042"/>
                <a:gd name="connsiteY10" fmla="*/ 299 h 3316446"/>
                <a:gd name="connsiteX11" fmla="*/ 894478 w 1948042"/>
                <a:gd name="connsiteY11" fmla="*/ 2191 h 3316446"/>
                <a:gd name="connsiteX12" fmla="*/ 975317 w 1948042"/>
                <a:gd name="connsiteY12" fmla="*/ 24804 h 3316446"/>
                <a:gd name="connsiteX13" fmla="*/ 1107332 w 1948042"/>
                <a:gd name="connsiteY13" fmla="*/ 202497 h 3316446"/>
                <a:gd name="connsiteX14" fmla="*/ 1125754 w 1948042"/>
                <a:gd name="connsiteY14" fmla="*/ 374119 h 3316446"/>
                <a:gd name="connsiteX15" fmla="*/ 1128893 w 1948042"/>
                <a:gd name="connsiteY15" fmla="*/ 704209 h 3316446"/>
                <a:gd name="connsiteX16" fmla="*/ 1130004 w 1948042"/>
                <a:gd name="connsiteY16" fmla="*/ 799440 h 3316446"/>
                <a:gd name="connsiteX17" fmla="*/ 1196616 w 1948042"/>
                <a:gd name="connsiteY17" fmla="*/ 754382 h 3316446"/>
                <a:gd name="connsiteX18" fmla="*/ 1292387 w 1948042"/>
                <a:gd name="connsiteY18" fmla="*/ 734953 h 3316446"/>
                <a:gd name="connsiteX19" fmla="*/ 1496543 w 1948042"/>
                <a:gd name="connsiteY19" fmla="*/ 843921 h 3316446"/>
                <a:gd name="connsiteX20" fmla="*/ 1517217 w 1948042"/>
                <a:gd name="connsiteY20" fmla="*/ 882061 h 3316446"/>
                <a:gd name="connsiteX21" fmla="*/ 1527711 w 1948042"/>
                <a:gd name="connsiteY21" fmla="*/ 869395 h 3316446"/>
                <a:gd name="connsiteX22" fmla="*/ 1701772 w 1948042"/>
                <a:gd name="connsiteY22" fmla="*/ 797449 h 3316446"/>
                <a:gd name="connsiteX23" fmla="*/ 1948042 w 1948042"/>
                <a:gd name="connsiteY23" fmla="*/ 1042760 h 3316446"/>
                <a:gd name="connsiteX24" fmla="*/ 1948042 w 1948042"/>
                <a:gd name="connsiteY24" fmla="*/ 1325812 h 3316446"/>
                <a:gd name="connsiteX25" fmla="*/ 1943030 w 1948042"/>
                <a:gd name="connsiteY25" fmla="*/ 1375174 h 3316446"/>
                <a:gd name="connsiteX26" fmla="*/ 1942100 w 1948042"/>
                <a:gd name="connsiteY26" fmla="*/ 1378153 h 3316446"/>
                <a:gd name="connsiteX27" fmla="*/ 1940775 w 1948042"/>
                <a:gd name="connsiteY27" fmla="*/ 1563806 h 3316446"/>
                <a:gd name="connsiteX28" fmla="*/ 1937773 w 1948042"/>
                <a:gd name="connsiteY28" fmla="*/ 1701763 h 3316446"/>
                <a:gd name="connsiteX29" fmla="*/ 1940700 w 1948042"/>
                <a:gd name="connsiteY29" fmla="*/ 1759285 h 3316446"/>
                <a:gd name="connsiteX30" fmla="*/ 1936999 w 1948042"/>
                <a:gd name="connsiteY30" fmla="*/ 1832015 h 3316446"/>
                <a:gd name="connsiteX31" fmla="*/ 1934215 w 1948042"/>
                <a:gd name="connsiteY31" fmla="*/ 1850120 h 3316446"/>
                <a:gd name="connsiteX32" fmla="*/ 1927446 w 1948042"/>
                <a:gd name="connsiteY32" fmla="*/ 2074346 h 3316446"/>
                <a:gd name="connsiteX33" fmla="*/ 1906529 w 1948042"/>
                <a:gd name="connsiteY33" fmla="*/ 2189166 h 3316446"/>
                <a:gd name="connsiteX34" fmla="*/ 1669533 w 1948042"/>
                <a:gd name="connsiteY34" fmla="*/ 2499851 h 3316446"/>
                <a:gd name="connsiteX35" fmla="*/ 1650727 w 1948042"/>
                <a:gd name="connsiteY35" fmla="*/ 2531386 h 3316446"/>
                <a:gd name="connsiteX36" fmla="*/ 1656164 w 1948042"/>
                <a:gd name="connsiteY36" fmla="*/ 2950238 h 3316446"/>
                <a:gd name="connsiteX37" fmla="*/ 1661409 w 1948042"/>
                <a:gd name="connsiteY37" fmla="*/ 3213972 h 3316446"/>
                <a:gd name="connsiteX38" fmla="*/ 1559639 w 1948042"/>
                <a:gd name="connsiteY38" fmla="*/ 3316190 h 3316446"/>
                <a:gd name="connsiteX39" fmla="*/ 1423390 w 1948042"/>
                <a:gd name="connsiteY39" fmla="*/ 3316446 h 3316446"/>
                <a:gd name="connsiteX40" fmla="*/ 1090381 w 1948042"/>
                <a:gd name="connsiteY40" fmla="*/ 3314783 h 3316446"/>
                <a:gd name="connsiteX41" fmla="*/ 621891 w 1948042"/>
                <a:gd name="connsiteY41" fmla="*/ 3313632 h 3316446"/>
                <a:gd name="connsiteX42" fmla="*/ 510269 w 1948042"/>
                <a:gd name="connsiteY42" fmla="*/ 3209111 h 3316446"/>
                <a:gd name="connsiteX43" fmla="*/ 499523 w 1948042"/>
                <a:gd name="connsiteY43" fmla="*/ 2554926 h 3316446"/>
                <a:gd name="connsiteX44" fmla="*/ 491975 w 1948042"/>
                <a:gd name="connsiteY44" fmla="*/ 2532474 h 3316446"/>
                <a:gd name="connsiteX45" fmla="*/ 372742 w 1948042"/>
                <a:gd name="connsiteY45" fmla="*/ 2415799 h 3316446"/>
                <a:gd name="connsiteX46" fmla="*/ 39221 w 1948042"/>
                <a:gd name="connsiteY46" fmla="*/ 1890635 h 3316446"/>
                <a:gd name="connsiteX47" fmla="*/ 11715 w 1948042"/>
                <a:gd name="connsiteY47" fmla="*/ 1776455 h 3316446"/>
                <a:gd name="connsiteX48" fmla="*/ 16769 w 1948042"/>
                <a:gd name="connsiteY48" fmla="*/ 1743896 h 3316446"/>
                <a:gd name="connsiteX49" fmla="*/ 47601 w 1948042"/>
                <a:gd name="connsiteY49" fmla="*/ 1573553 h 3316446"/>
                <a:gd name="connsiteX50" fmla="*/ 69541 w 1948042"/>
                <a:gd name="connsiteY50" fmla="*/ 1498904 h 3316446"/>
                <a:gd name="connsiteX51" fmla="*/ 91801 w 1948042"/>
                <a:gd name="connsiteY51" fmla="*/ 1423168 h 3316446"/>
                <a:gd name="connsiteX52" fmla="*/ 126568 w 1948042"/>
                <a:gd name="connsiteY52" fmla="*/ 1358108 h 3316446"/>
                <a:gd name="connsiteX53" fmla="*/ 175256 w 1948042"/>
                <a:gd name="connsiteY53" fmla="*/ 1315097 h 3316446"/>
                <a:gd name="connsiteX54" fmla="*/ 163842 w 1948042"/>
                <a:gd name="connsiteY54" fmla="*/ 1265757 h 3316446"/>
                <a:gd name="connsiteX55" fmla="*/ 5894 w 1948042"/>
                <a:gd name="connsiteY55" fmla="*/ 547340 h 3316446"/>
                <a:gd name="connsiteX56" fmla="*/ 105426 w 1948042"/>
                <a:gd name="connsiteY56" fmla="*/ 300110 h 3316446"/>
                <a:gd name="connsiteX57" fmla="*/ 361675 w 1948042"/>
                <a:gd name="connsiteY57" fmla="*/ 302925 h 3316446"/>
                <a:gd name="connsiteX58" fmla="*/ 472401 w 1948042"/>
                <a:gd name="connsiteY58" fmla="*/ 406806 h 3316446"/>
                <a:gd name="connsiteX59" fmla="*/ 475983 w 1948042"/>
                <a:gd name="connsiteY59" fmla="*/ 415697 h 3316446"/>
                <a:gd name="connsiteX60" fmla="*/ 631391 w 1948042"/>
                <a:gd name="connsiteY60" fmla="*/ 970442 h 3316446"/>
                <a:gd name="connsiteX61" fmla="*/ 631422 w 1948042"/>
                <a:gd name="connsiteY61" fmla="*/ 844294 h 3316446"/>
                <a:gd name="connsiteX62" fmla="*/ 647541 w 1948042"/>
                <a:gd name="connsiteY62" fmla="*/ 204352 h 3316446"/>
                <a:gd name="connsiteX63" fmla="*/ 890550 w 1948042"/>
                <a:gd name="connsiteY63" fmla="*/ 299 h 3316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1948042" h="3316446">
                  <a:moveTo>
                    <a:pt x="98006" y="1788544"/>
                  </a:moveTo>
                  <a:cubicBezTo>
                    <a:pt x="96535" y="1801210"/>
                    <a:pt x="97302" y="1822127"/>
                    <a:pt x="110607" y="1840805"/>
                  </a:cubicBezTo>
                  <a:lnTo>
                    <a:pt x="124480" y="1861529"/>
                  </a:lnTo>
                  <a:lnTo>
                    <a:pt x="124479" y="1861527"/>
                  </a:lnTo>
                  <a:lnTo>
                    <a:pt x="110607" y="1840804"/>
                  </a:lnTo>
                  <a:cubicBezTo>
                    <a:pt x="103955" y="1831465"/>
                    <a:pt x="100437" y="1821566"/>
                    <a:pt x="98766" y="1812419"/>
                  </a:cubicBezTo>
                  <a:close/>
                  <a:moveTo>
                    <a:pt x="282115" y="1772401"/>
                  </a:moveTo>
                  <a:lnTo>
                    <a:pt x="269308" y="1793532"/>
                  </a:lnTo>
                  <a:lnTo>
                    <a:pt x="269308" y="1793533"/>
                  </a:lnTo>
                  <a:lnTo>
                    <a:pt x="282115" y="1772403"/>
                  </a:lnTo>
                  <a:close/>
                  <a:moveTo>
                    <a:pt x="890550" y="299"/>
                  </a:moveTo>
                  <a:lnTo>
                    <a:pt x="894478" y="2191"/>
                  </a:lnTo>
                  <a:lnTo>
                    <a:pt x="975317" y="24804"/>
                  </a:lnTo>
                  <a:cubicBezTo>
                    <a:pt x="1050949" y="64497"/>
                    <a:pt x="1097401" y="144831"/>
                    <a:pt x="1107332" y="202497"/>
                  </a:cubicBezTo>
                  <a:cubicBezTo>
                    <a:pt x="1111169" y="218744"/>
                    <a:pt x="1125754" y="339129"/>
                    <a:pt x="1125754" y="374119"/>
                  </a:cubicBezTo>
                  <a:cubicBezTo>
                    <a:pt x="1125370" y="387791"/>
                    <a:pt x="1127001" y="539668"/>
                    <a:pt x="1128893" y="704209"/>
                  </a:cubicBezTo>
                  <a:lnTo>
                    <a:pt x="1130004" y="799440"/>
                  </a:lnTo>
                  <a:lnTo>
                    <a:pt x="1196616" y="754382"/>
                  </a:lnTo>
                  <a:cubicBezTo>
                    <a:pt x="1226070" y="741873"/>
                    <a:pt x="1258437" y="734953"/>
                    <a:pt x="1292387" y="734953"/>
                  </a:cubicBezTo>
                  <a:cubicBezTo>
                    <a:pt x="1377262" y="734953"/>
                    <a:pt x="1452243" y="778230"/>
                    <a:pt x="1496543" y="843921"/>
                  </a:cubicBezTo>
                  <a:lnTo>
                    <a:pt x="1517217" y="882061"/>
                  </a:lnTo>
                  <a:lnTo>
                    <a:pt x="1527711" y="869395"/>
                  </a:lnTo>
                  <a:cubicBezTo>
                    <a:pt x="1572304" y="824970"/>
                    <a:pt x="1633872" y="797449"/>
                    <a:pt x="1701772" y="797449"/>
                  </a:cubicBezTo>
                  <a:cubicBezTo>
                    <a:pt x="1837572" y="797449"/>
                    <a:pt x="1948042" y="907471"/>
                    <a:pt x="1948042" y="1042760"/>
                  </a:cubicBezTo>
                  <a:lnTo>
                    <a:pt x="1948042" y="1325812"/>
                  </a:lnTo>
                  <a:cubicBezTo>
                    <a:pt x="1948042" y="1342715"/>
                    <a:pt x="1946316" y="1359224"/>
                    <a:pt x="1943030" y="1375174"/>
                  </a:cubicBezTo>
                  <a:lnTo>
                    <a:pt x="1942100" y="1378153"/>
                  </a:lnTo>
                  <a:lnTo>
                    <a:pt x="1940775" y="1563806"/>
                  </a:lnTo>
                  <a:lnTo>
                    <a:pt x="1937773" y="1701763"/>
                  </a:lnTo>
                  <a:lnTo>
                    <a:pt x="1940700" y="1759285"/>
                  </a:lnTo>
                  <a:cubicBezTo>
                    <a:pt x="1940700" y="1783839"/>
                    <a:pt x="1939447" y="1808102"/>
                    <a:pt x="1936999" y="1832015"/>
                  </a:cubicBezTo>
                  <a:lnTo>
                    <a:pt x="1934215" y="1850120"/>
                  </a:lnTo>
                  <a:lnTo>
                    <a:pt x="1927446" y="2074346"/>
                  </a:lnTo>
                  <a:cubicBezTo>
                    <a:pt x="1926230" y="2110487"/>
                    <a:pt x="1919578" y="2147012"/>
                    <a:pt x="1906529" y="2189166"/>
                  </a:cubicBezTo>
                  <a:cubicBezTo>
                    <a:pt x="1864375" y="2320681"/>
                    <a:pt x="1789086" y="2419317"/>
                    <a:pt x="1669533" y="2499851"/>
                  </a:cubicBezTo>
                  <a:cubicBezTo>
                    <a:pt x="1652454" y="2510981"/>
                    <a:pt x="1650727" y="2515778"/>
                    <a:pt x="1650727" y="2531386"/>
                  </a:cubicBezTo>
                  <a:cubicBezTo>
                    <a:pt x="1649256" y="2669554"/>
                    <a:pt x="1652774" y="2812263"/>
                    <a:pt x="1656164" y="2950238"/>
                  </a:cubicBezTo>
                  <a:cubicBezTo>
                    <a:pt x="1658339" y="3038768"/>
                    <a:pt x="1660514" y="3126977"/>
                    <a:pt x="1661409" y="3213972"/>
                  </a:cubicBezTo>
                  <a:cubicBezTo>
                    <a:pt x="1661409" y="3290540"/>
                    <a:pt x="1635695" y="3316190"/>
                    <a:pt x="1559639" y="3316190"/>
                  </a:cubicBezTo>
                  <a:cubicBezTo>
                    <a:pt x="1514798" y="3316318"/>
                    <a:pt x="1469190" y="3316446"/>
                    <a:pt x="1423390" y="3316446"/>
                  </a:cubicBezTo>
                  <a:cubicBezTo>
                    <a:pt x="1312344" y="3316446"/>
                    <a:pt x="1200019" y="3315615"/>
                    <a:pt x="1090381" y="3314783"/>
                  </a:cubicBezTo>
                  <a:cubicBezTo>
                    <a:pt x="935838" y="3313632"/>
                    <a:pt x="775922" y="3312480"/>
                    <a:pt x="621891" y="3313632"/>
                  </a:cubicBezTo>
                  <a:cubicBezTo>
                    <a:pt x="545003" y="3313632"/>
                    <a:pt x="513788" y="3284335"/>
                    <a:pt x="510269" y="3209111"/>
                  </a:cubicBezTo>
                  <a:cubicBezTo>
                    <a:pt x="501506" y="3010495"/>
                    <a:pt x="493383" y="2777593"/>
                    <a:pt x="499523" y="2554926"/>
                  </a:cubicBezTo>
                  <a:cubicBezTo>
                    <a:pt x="499523" y="2546482"/>
                    <a:pt x="494790" y="2536056"/>
                    <a:pt x="491975" y="2532474"/>
                  </a:cubicBezTo>
                  <a:cubicBezTo>
                    <a:pt x="462615" y="2513220"/>
                    <a:pt x="391484" y="2447143"/>
                    <a:pt x="372742" y="2415799"/>
                  </a:cubicBezTo>
                  <a:cubicBezTo>
                    <a:pt x="293615" y="2286971"/>
                    <a:pt x="109072" y="1992533"/>
                    <a:pt x="39221" y="1890635"/>
                  </a:cubicBezTo>
                  <a:cubicBezTo>
                    <a:pt x="16321" y="1858588"/>
                    <a:pt x="6598" y="1818800"/>
                    <a:pt x="11715" y="1776455"/>
                  </a:cubicBezTo>
                  <a:lnTo>
                    <a:pt x="16769" y="1743896"/>
                  </a:lnTo>
                  <a:cubicBezTo>
                    <a:pt x="26619" y="1679865"/>
                    <a:pt x="37813" y="1607263"/>
                    <a:pt x="47601" y="1573553"/>
                  </a:cubicBezTo>
                  <a:cubicBezTo>
                    <a:pt x="55468" y="1548159"/>
                    <a:pt x="62504" y="1523531"/>
                    <a:pt x="69541" y="1498904"/>
                  </a:cubicBezTo>
                  <a:cubicBezTo>
                    <a:pt x="76769" y="1473638"/>
                    <a:pt x="83997" y="1448435"/>
                    <a:pt x="91801" y="1423168"/>
                  </a:cubicBezTo>
                  <a:cubicBezTo>
                    <a:pt x="99477" y="1399069"/>
                    <a:pt x="111327" y="1377224"/>
                    <a:pt x="126568" y="1358108"/>
                  </a:cubicBezTo>
                  <a:lnTo>
                    <a:pt x="175256" y="1315097"/>
                  </a:lnTo>
                  <a:lnTo>
                    <a:pt x="163842" y="1265757"/>
                  </a:lnTo>
                  <a:cubicBezTo>
                    <a:pt x="131108" y="1122606"/>
                    <a:pt x="64903" y="824826"/>
                    <a:pt x="5894" y="547340"/>
                  </a:cubicBezTo>
                  <a:cubicBezTo>
                    <a:pt x="-15407" y="451966"/>
                    <a:pt x="21757" y="359407"/>
                    <a:pt x="105426" y="300110"/>
                  </a:cubicBezTo>
                  <a:cubicBezTo>
                    <a:pt x="176620" y="249193"/>
                    <a:pt x="282101" y="250280"/>
                    <a:pt x="361675" y="302925"/>
                  </a:cubicBezTo>
                  <a:cubicBezTo>
                    <a:pt x="365321" y="305355"/>
                    <a:pt x="447518" y="360558"/>
                    <a:pt x="472401" y="406806"/>
                  </a:cubicBezTo>
                  <a:cubicBezTo>
                    <a:pt x="473936" y="409621"/>
                    <a:pt x="475087" y="412627"/>
                    <a:pt x="475983" y="415697"/>
                  </a:cubicBezTo>
                  <a:lnTo>
                    <a:pt x="631391" y="970442"/>
                  </a:lnTo>
                  <a:lnTo>
                    <a:pt x="631422" y="844294"/>
                  </a:lnTo>
                  <a:cubicBezTo>
                    <a:pt x="633269" y="470432"/>
                    <a:pt x="644616" y="254006"/>
                    <a:pt x="647541" y="204352"/>
                  </a:cubicBezTo>
                  <a:cubicBezTo>
                    <a:pt x="654322" y="105076"/>
                    <a:pt x="764088" y="-6546"/>
                    <a:pt x="890550" y="29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64" name="자유형: 도형 763">
              <a:extLst>
                <a:ext uri="{FF2B5EF4-FFF2-40B4-BE49-F238E27FC236}">
                  <a16:creationId xmlns:a16="http://schemas.microsoft.com/office/drawing/2014/main" id="{05B46A82-A576-4735-8E7C-327E85AC1E06}"/>
                </a:ext>
              </a:extLst>
            </p:cNvPr>
            <p:cNvSpPr/>
            <p:nvPr/>
          </p:nvSpPr>
          <p:spPr>
            <a:xfrm>
              <a:off x="3025133" y="1053137"/>
              <a:ext cx="1948042" cy="3316446"/>
            </a:xfrm>
            <a:custGeom>
              <a:avLst/>
              <a:gdLst>
                <a:gd name="connsiteX0" fmla="*/ 329820 w 1948042"/>
                <a:gd name="connsiteY0" fmla="*/ 1359650 h 3316446"/>
                <a:gd name="connsiteX1" fmla="*/ 282433 w 1948042"/>
                <a:gd name="connsiteY1" fmla="*/ 1362976 h 3316446"/>
                <a:gd name="connsiteX2" fmla="*/ 243957 w 1948042"/>
                <a:gd name="connsiteY2" fmla="*/ 1376014 h 3316446"/>
                <a:gd name="connsiteX3" fmla="*/ 237900 w 1948042"/>
                <a:gd name="connsiteY3" fmla="*/ 1380823 h 3316446"/>
                <a:gd name="connsiteX4" fmla="*/ 232840 w 1948042"/>
                <a:gd name="connsiteY4" fmla="*/ 1381546 h 3316446"/>
                <a:gd name="connsiteX5" fmla="*/ 199388 w 1948042"/>
                <a:gd name="connsiteY5" fmla="*/ 1406784 h 3316446"/>
                <a:gd name="connsiteX6" fmla="*/ 174957 w 1948042"/>
                <a:gd name="connsiteY6" fmla="*/ 1449330 h 3316446"/>
                <a:gd name="connsiteX7" fmla="*/ 153337 w 1948042"/>
                <a:gd name="connsiteY7" fmla="*/ 1522892 h 3316446"/>
                <a:gd name="connsiteX8" fmla="*/ 131077 w 1948042"/>
                <a:gd name="connsiteY8" fmla="*/ 1598628 h 3316446"/>
                <a:gd name="connsiteX9" fmla="*/ 102867 w 1948042"/>
                <a:gd name="connsiteY9" fmla="*/ 1757265 h 3316446"/>
                <a:gd name="connsiteX10" fmla="*/ 98006 w 1948042"/>
                <a:gd name="connsiteY10" fmla="*/ 1788544 h 3316446"/>
                <a:gd name="connsiteX11" fmla="*/ 110607 w 1948042"/>
                <a:gd name="connsiteY11" fmla="*/ 1840805 h 3316446"/>
                <a:gd name="connsiteX12" fmla="*/ 447199 w 1948042"/>
                <a:gd name="connsiteY12" fmla="*/ 2370703 h 3316446"/>
                <a:gd name="connsiteX13" fmla="*/ 539886 w 1948042"/>
                <a:gd name="connsiteY13" fmla="*/ 2459808 h 3316446"/>
                <a:gd name="connsiteX14" fmla="*/ 586645 w 1948042"/>
                <a:gd name="connsiteY14" fmla="*/ 2556269 h 3316446"/>
                <a:gd name="connsiteX15" fmla="*/ 597264 w 1948042"/>
                <a:gd name="connsiteY15" fmla="*/ 3205273 h 3316446"/>
                <a:gd name="connsiteX16" fmla="*/ 599247 w 1948042"/>
                <a:gd name="connsiteY16" fmla="*/ 3225294 h 3316446"/>
                <a:gd name="connsiteX17" fmla="*/ 621379 w 1948042"/>
                <a:gd name="connsiteY17" fmla="*/ 3226573 h 3316446"/>
                <a:gd name="connsiteX18" fmla="*/ 1090829 w 1948042"/>
                <a:gd name="connsiteY18" fmla="*/ 3227789 h 3316446"/>
                <a:gd name="connsiteX19" fmla="*/ 1559319 w 1948042"/>
                <a:gd name="connsiteY19" fmla="*/ 3228940 h 3316446"/>
                <a:gd name="connsiteX20" fmla="*/ 1573967 w 1948042"/>
                <a:gd name="connsiteY20" fmla="*/ 3228620 h 3316446"/>
                <a:gd name="connsiteX21" fmla="*/ 1574223 w 1948042"/>
                <a:gd name="connsiteY21" fmla="*/ 3214356 h 3316446"/>
                <a:gd name="connsiteX22" fmla="*/ 1568978 w 1948042"/>
                <a:gd name="connsiteY22" fmla="*/ 2952349 h 3316446"/>
                <a:gd name="connsiteX23" fmla="*/ 1563541 w 1948042"/>
                <a:gd name="connsiteY23" fmla="*/ 2530938 h 3316446"/>
                <a:gd name="connsiteX24" fmla="*/ 1621302 w 1948042"/>
                <a:gd name="connsiteY24" fmla="*/ 2427185 h 3316446"/>
                <a:gd name="connsiteX25" fmla="*/ 1823308 w 1948042"/>
                <a:gd name="connsiteY25" fmla="*/ 2162940 h 3316446"/>
                <a:gd name="connsiteX26" fmla="*/ 1840260 w 1948042"/>
                <a:gd name="connsiteY26" fmla="*/ 2071468 h 3316446"/>
                <a:gd name="connsiteX27" fmla="*/ 1853589 w 1948042"/>
                <a:gd name="connsiteY27" fmla="*/ 1562503 h 3316446"/>
                <a:gd name="connsiteX28" fmla="*/ 1853937 w 1948042"/>
                <a:gd name="connsiteY28" fmla="*/ 1513858 h 3316446"/>
                <a:gd name="connsiteX29" fmla="*/ 1797543 w 1948042"/>
                <a:gd name="connsiteY29" fmla="*/ 1551755 h 3316446"/>
                <a:gd name="connsiteX30" fmla="*/ 1701772 w 1948042"/>
                <a:gd name="connsiteY30" fmla="*/ 1571059 h 3316446"/>
                <a:gd name="connsiteX31" fmla="*/ 1527711 w 1948042"/>
                <a:gd name="connsiteY31" fmla="*/ 1499145 h 3316446"/>
                <a:gd name="connsiteX32" fmla="*/ 1497792 w 1948042"/>
                <a:gd name="connsiteY32" fmla="*/ 1463047 h 3316446"/>
                <a:gd name="connsiteX33" fmla="*/ 1496543 w 1948042"/>
                <a:gd name="connsiteY33" fmla="*/ 1465352 h 3316446"/>
                <a:gd name="connsiteX34" fmla="*/ 1292387 w 1948042"/>
                <a:gd name="connsiteY34" fmla="*/ 1574320 h 3316446"/>
                <a:gd name="connsiteX35" fmla="*/ 1196616 w 1948042"/>
                <a:gd name="connsiteY35" fmla="*/ 1554882 h 3316446"/>
                <a:gd name="connsiteX36" fmla="*/ 1144992 w 1948042"/>
                <a:gd name="connsiteY36" fmla="*/ 1519953 h 3316446"/>
                <a:gd name="connsiteX37" fmla="*/ 1127778 w 1948042"/>
                <a:gd name="connsiteY37" fmla="*/ 1601738 h 3316446"/>
                <a:gd name="connsiteX38" fmla="*/ 1005881 w 1948042"/>
                <a:gd name="connsiteY38" fmla="*/ 1786945 h 3316446"/>
                <a:gd name="connsiteX39" fmla="*/ 947089 w 1948042"/>
                <a:gd name="connsiteY39" fmla="*/ 1818113 h 3316446"/>
                <a:gd name="connsiteX40" fmla="*/ 906492 w 1948042"/>
                <a:gd name="connsiteY40" fmla="*/ 1830284 h 3316446"/>
                <a:gd name="connsiteX41" fmla="*/ 911027 w 1948042"/>
                <a:gd name="connsiteY41" fmla="*/ 1833545 h 3316446"/>
                <a:gd name="connsiteX42" fmla="*/ 964751 w 1948042"/>
                <a:gd name="connsiteY42" fmla="*/ 1885197 h 3316446"/>
                <a:gd name="connsiteX43" fmla="*/ 985860 w 1948042"/>
                <a:gd name="connsiteY43" fmla="*/ 1907074 h 3316446"/>
                <a:gd name="connsiteX44" fmla="*/ 1016308 w 1948042"/>
                <a:gd name="connsiteY44" fmla="*/ 2435948 h 3316446"/>
                <a:gd name="connsiteX45" fmla="*/ 1015092 w 1948042"/>
                <a:gd name="connsiteY45" fmla="*/ 2437419 h 3316446"/>
                <a:gd name="connsiteX46" fmla="*/ 1013877 w 1948042"/>
                <a:gd name="connsiteY46" fmla="*/ 2439850 h 3316446"/>
                <a:gd name="connsiteX47" fmla="*/ 1009016 w 1948042"/>
                <a:gd name="connsiteY47" fmla="*/ 2448934 h 3316446"/>
                <a:gd name="connsiteX48" fmla="*/ 971467 w 1948042"/>
                <a:gd name="connsiteY48" fmla="*/ 2470170 h 3316446"/>
                <a:gd name="connsiteX49" fmla="*/ 949207 w 1948042"/>
                <a:gd name="connsiteY49" fmla="*/ 2464030 h 3316446"/>
                <a:gd name="connsiteX50" fmla="*/ 934047 w 1948042"/>
                <a:gd name="connsiteY50" fmla="*/ 2404221 h 3316446"/>
                <a:gd name="connsiteX51" fmla="*/ 935774 w 1948042"/>
                <a:gd name="connsiteY51" fmla="*/ 2400959 h 3316446"/>
                <a:gd name="connsiteX52" fmla="*/ 949143 w 1948042"/>
                <a:gd name="connsiteY52" fmla="*/ 2380233 h 3316446"/>
                <a:gd name="connsiteX53" fmla="*/ 924004 w 1948042"/>
                <a:gd name="connsiteY53" fmla="*/ 1968482 h 3316446"/>
                <a:gd name="connsiteX54" fmla="*/ 901552 w 1948042"/>
                <a:gd name="connsiteY54" fmla="*/ 1945262 h 3316446"/>
                <a:gd name="connsiteX55" fmla="*/ 797095 w 1948042"/>
                <a:gd name="connsiteY55" fmla="*/ 1865112 h 3316446"/>
                <a:gd name="connsiteX56" fmla="*/ 489608 w 1948042"/>
                <a:gd name="connsiteY56" fmla="*/ 1841828 h 3316446"/>
                <a:gd name="connsiteX57" fmla="*/ 312997 w 1948042"/>
                <a:gd name="connsiteY57" fmla="*/ 1845410 h 3316446"/>
                <a:gd name="connsiteX58" fmla="*/ 269308 w 1948042"/>
                <a:gd name="connsiteY58" fmla="*/ 1793533 h 3316446"/>
                <a:gd name="connsiteX59" fmla="*/ 312677 w 1948042"/>
                <a:gd name="connsiteY59" fmla="*/ 1758224 h 3316446"/>
                <a:gd name="connsiteX60" fmla="*/ 489160 w 1948042"/>
                <a:gd name="connsiteY60" fmla="*/ 1754706 h 3316446"/>
                <a:gd name="connsiteX61" fmla="*/ 657776 w 1948042"/>
                <a:gd name="connsiteY61" fmla="*/ 1766028 h 3316446"/>
                <a:gd name="connsiteX62" fmla="*/ 776794 w 1948042"/>
                <a:gd name="connsiteY62" fmla="*/ 1775487 h 3316446"/>
                <a:gd name="connsiteX63" fmla="*/ 803699 w 1948042"/>
                <a:gd name="connsiteY63" fmla="*/ 1778678 h 3316446"/>
                <a:gd name="connsiteX64" fmla="*/ 817309 w 1948042"/>
                <a:gd name="connsiteY64" fmla="*/ 1768723 h 3316446"/>
                <a:gd name="connsiteX65" fmla="*/ 860422 w 1948042"/>
                <a:gd name="connsiteY65" fmla="*/ 1753427 h 3316446"/>
                <a:gd name="connsiteX66" fmla="*/ 957011 w 1948042"/>
                <a:gd name="connsiteY66" fmla="*/ 1714791 h 3316446"/>
                <a:gd name="connsiteX67" fmla="*/ 1066777 w 1948042"/>
                <a:gd name="connsiteY67" fmla="*/ 1449138 h 3316446"/>
                <a:gd name="connsiteX68" fmla="*/ 329820 w 1948042"/>
                <a:gd name="connsiteY68" fmla="*/ 1359650 h 3316446"/>
                <a:gd name="connsiteX69" fmla="*/ 1698573 w 1948042"/>
                <a:gd name="connsiteY69" fmla="*/ 883292 h 3316446"/>
                <a:gd name="connsiteX70" fmla="*/ 1538657 w 1948042"/>
                <a:gd name="connsiteY70" fmla="*/ 1042184 h 3316446"/>
                <a:gd name="connsiteX71" fmla="*/ 1538657 w 1948042"/>
                <a:gd name="connsiteY71" fmla="*/ 1326195 h 3316446"/>
                <a:gd name="connsiteX72" fmla="*/ 1698573 w 1948042"/>
                <a:gd name="connsiteY72" fmla="*/ 1485088 h 3316446"/>
                <a:gd name="connsiteX73" fmla="*/ 1845907 w 1948042"/>
                <a:gd name="connsiteY73" fmla="*/ 1387993 h 3316446"/>
                <a:gd name="connsiteX74" fmla="*/ 1855164 w 1948042"/>
                <a:gd name="connsiteY74" fmla="*/ 1342525 h 3316446"/>
                <a:gd name="connsiteX75" fmla="*/ 1856891 w 1948042"/>
                <a:gd name="connsiteY75" fmla="*/ 1101417 h 3316446"/>
                <a:gd name="connsiteX76" fmla="*/ 1858489 w 1948042"/>
                <a:gd name="connsiteY76" fmla="*/ 1097521 h 3316446"/>
                <a:gd name="connsiteX77" fmla="*/ 1858489 w 1948042"/>
                <a:gd name="connsiteY77" fmla="*/ 1042184 h 3316446"/>
                <a:gd name="connsiteX78" fmla="*/ 1698573 w 1948042"/>
                <a:gd name="connsiteY78" fmla="*/ 883292 h 3316446"/>
                <a:gd name="connsiteX79" fmla="*/ 1295585 w 1948042"/>
                <a:gd name="connsiteY79" fmla="*/ 820668 h 3316446"/>
                <a:gd name="connsiteX80" fmla="*/ 1135669 w 1948042"/>
                <a:gd name="connsiteY80" fmla="*/ 981224 h 3316446"/>
                <a:gd name="connsiteX81" fmla="*/ 1135669 w 1948042"/>
                <a:gd name="connsiteY81" fmla="*/ 1327986 h 3316446"/>
                <a:gd name="connsiteX82" fmla="*/ 1295585 w 1948042"/>
                <a:gd name="connsiteY82" fmla="*/ 1488541 h 3316446"/>
                <a:gd name="connsiteX83" fmla="*/ 1455501 w 1948042"/>
                <a:gd name="connsiteY83" fmla="*/ 1327986 h 3316446"/>
                <a:gd name="connsiteX84" fmla="*/ 1455501 w 1948042"/>
                <a:gd name="connsiteY84" fmla="*/ 1325812 h 3316446"/>
                <a:gd name="connsiteX85" fmla="*/ 1455501 w 1948042"/>
                <a:gd name="connsiteY85" fmla="*/ 1042760 h 3316446"/>
                <a:gd name="connsiteX86" fmla="*/ 1455501 w 1948042"/>
                <a:gd name="connsiteY86" fmla="*/ 981224 h 3316446"/>
                <a:gd name="connsiteX87" fmla="*/ 1295585 w 1948042"/>
                <a:gd name="connsiteY87" fmla="*/ 820668 h 3316446"/>
                <a:gd name="connsiteX88" fmla="*/ 232087 w 1948042"/>
                <a:gd name="connsiteY88" fmla="*/ 349956 h 3316446"/>
                <a:gd name="connsiteX89" fmla="*/ 156087 w 1948042"/>
                <a:gd name="connsiteY89" fmla="*/ 371241 h 3316446"/>
                <a:gd name="connsiteX90" fmla="*/ 91161 w 1948042"/>
                <a:gd name="connsiteY90" fmla="*/ 528790 h 3316446"/>
                <a:gd name="connsiteX91" fmla="*/ 248803 w 1948042"/>
                <a:gd name="connsiteY91" fmla="*/ 1245929 h 3316446"/>
                <a:gd name="connsiteX92" fmla="*/ 256570 w 1948042"/>
                <a:gd name="connsiteY92" fmla="*/ 1279571 h 3316446"/>
                <a:gd name="connsiteX93" fmla="*/ 334170 w 1948042"/>
                <a:gd name="connsiteY93" fmla="*/ 1272527 h 3316446"/>
                <a:gd name="connsiteX94" fmla="*/ 623800 w 1948042"/>
                <a:gd name="connsiteY94" fmla="*/ 1301096 h 3316446"/>
                <a:gd name="connsiteX95" fmla="*/ 636730 w 1948042"/>
                <a:gd name="connsiteY95" fmla="*/ 1302624 h 3316446"/>
                <a:gd name="connsiteX96" fmla="*/ 632381 w 1948042"/>
                <a:gd name="connsiteY96" fmla="*/ 1297091 h 3316446"/>
                <a:gd name="connsiteX97" fmla="*/ 393658 w 1948042"/>
                <a:gd name="connsiteY97" fmla="*/ 444930 h 3316446"/>
                <a:gd name="connsiteX98" fmla="*/ 313508 w 1948042"/>
                <a:gd name="connsiteY98" fmla="*/ 375591 h 3316446"/>
                <a:gd name="connsiteX99" fmla="*/ 232087 w 1948042"/>
                <a:gd name="connsiteY99" fmla="*/ 349956 h 3316446"/>
                <a:gd name="connsiteX100" fmla="*/ 884155 w 1948042"/>
                <a:gd name="connsiteY100" fmla="*/ 87628 h 3316446"/>
                <a:gd name="connsiteX101" fmla="*/ 827773 w 1948042"/>
                <a:gd name="connsiteY101" fmla="*/ 98028 h 3316446"/>
                <a:gd name="connsiteX102" fmla="*/ 734600 w 1948042"/>
                <a:gd name="connsiteY102" fmla="*/ 208382 h 3316446"/>
                <a:gd name="connsiteX103" fmla="*/ 734536 w 1948042"/>
                <a:gd name="connsiteY103" fmla="*/ 209533 h 3316446"/>
                <a:gd name="connsiteX104" fmla="*/ 720527 w 1948042"/>
                <a:gd name="connsiteY104" fmla="*/ 1269201 h 3316446"/>
                <a:gd name="connsiteX105" fmla="*/ 716699 w 1948042"/>
                <a:gd name="connsiteY105" fmla="*/ 1278816 h 3316446"/>
                <a:gd name="connsiteX106" fmla="*/ 717597 w 1948042"/>
                <a:gd name="connsiteY106" fmla="*/ 1290834 h 3316446"/>
                <a:gd name="connsiteX107" fmla="*/ 712340 w 1948042"/>
                <a:gd name="connsiteY107" fmla="*/ 1306702 h 3316446"/>
                <a:gd name="connsiteX108" fmla="*/ 706959 w 1948042"/>
                <a:gd name="connsiteY108" fmla="*/ 1310924 h 3316446"/>
                <a:gd name="connsiteX109" fmla="*/ 758779 w 1948042"/>
                <a:gd name="connsiteY109" fmla="*/ 1317048 h 3316446"/>
                <a:gd name="connsiteX110" fmla="*/ 1035881 w 1948042"/>
                <a:gd name="connsiteY110" fmla="*/ 1355036 h 3316446"/>
                <a:gd name="connsiteX111" fmla="*/ 1049151 w 1948042"/>
                <a:gd name="connsiteY111" fmla="*/ 1357497 h 3316446"/>
                <a:gd name="connsiteX112" fmla="*/ 1046116 w 1948042"/>
                <a:gd name="connsiteY112" fmla="*/ 1327410 h 3316446"/>
                <a:gd name="connsiteX113" fmla="*/ 1046116 w 1948042"/>
                <a:gd name="connsiteY113" fmla="*/ 1084973 h 3316446"/>
                <a:gd name="connsiteX114" fmla="*/ 1045328 w 1948042"/>
                <a:gd name="connsiteY114" fmla="*/ 1015807 h 3316446"/>
                <a:gd name="connsiteX115" fmla="*/ 1043621 w 1948042"/>
                <a:gd name="connsiteY115" fmla="*/ 869411 h 3316446"/>
                <a:gd name="connsiteX116" fmla="*/ 1038568 w 1948042"/>
                <a:gd name="connsiteY116" fmla="*/ 372008 h 3316446"/>
                <a:gd name="connsiteX117" fmla="*/ 1021809 w 1948042"/>
                <a:gd name="connsiteY117" fmla="*/ 219640 h 3316446"/>
                <a:gd name="connsiteX118" fmla="*/ 885048 w 1948042"/>
                <a:gd name="connsiteY118" fmla="*/ 88061 h 3316446"/>
                <a:gd name="connsiteX119" fmla="*/ 890550 w 1948042"/>
                <a:gd name="connsiteY119" fmla="*/ 299 h 3316446"/>
                <a:gd name="connsiteX120" fmla="*/ 894478 w 1948042"/>
                <a:gd name="connsiteY120" fmla="*/ 2191 h 3316446"/>
                <a:gd name="connsiteX121" fmla="*/ 975317 w 1948042"/>
                <a:gd name="connsiteY121" fmla="*/ 24804 h 3316446"/>
                <a:gd name="connsiteX122" fmla="*/ 1107332 w 1948042"/>
                <a:gd name="connsiteY122" fmla="*/ 202497 h 3316446"/>
                <a:gd name="connsiteX123" fmla="*/ 1125754 w 1948042"/>
                <a:gd name="connsiteY123" fmla="*/ 374119 h 3316446"/>
                <a:gd name="connsiteX124" fmla="*/ 1128893 w 1948042"/>
                <a:gd name="connsiteY124" fmla="*/ 704209 h 3316446"/>
                <a:gd name="connsiteX125" fmla="*/ 1130004 w 1948042"/>
                <a:gd name="connsiteY125" fmla="*/ 799440 h 3316446"/>
                <a:gd name="connsiteX126" fmla="*/ 1196616 w 1948042"/>
                <a:gd name="connsiteY126" fmla="*/ 754382 h 3316446"/>
                <a:gd name="connsiteX127" fmla="*/ 1292387 w 1948042"/>
                <a:gd name="connsiteY127" fmla="*/ 734953 h 3316446"/>
                <a:gd name="connsiteX128" fmla="*/ 1496543 w 1948042"/>
                <a:gd name="connsiteY128" fmla="*/ 843921 h 3316446"/>
                <a:gd name="connsiteX129" fmla="*/ 1517217 w 1948042"/>
                <a:gd name="connsiteY129" fmla="*/ 882061 h 3316446"/>
                <a:gd name="connsiteX130" fmla="*/ 1527711 w 1948042"/>
                <a:gd name="connsiteY130" fmla="*/ 869395 h 3316446"/>
                <a:gd name="connsiteX131" fmla="*/ 1701772 w 1948042"/>
                <a:gd name="connsiteY131" fmla="*/ 797449 h 3316446"/>
                <a:gd name="connsiteX132" fmla="*/ 1948042 w 1948042"/>
                <a:gd name="connsiteY132" fmla="*/ 1042760 h 3316446"/>
                <a:gd name="connsiteX133" fmla="*/ 1948042 w 1948042"/>
                <a:gd name="connsiteY133" fmla="*/ 1325812 h 3316446"/>
                <a:gd name="connsiteX134" fmla="*/ 1943030 w 1948042"/>
                <a:gd name="connsiteY134" fmla="*/ 1375174 h 3316446"/>
                <a:gd name="connsiteX135" fmla="*/ 1942100 w 1948042"/>
                <a:gd name="connsiteY135" fmla="*/ 1378153 h 3316446"/>
                <a:gd name="connsiteX136" fmla="*/ 1940775 w 1948042"/>
                <a:gd name="connsiteY136" fmla="*/ 1563806 h 3316446"/>
                <a:gd name="connsiteX137" fmla="*/ 1927446 w 1948042"/>
                <a:gd name="connsiteY137" fmla="*/ 2074346 h 3316446"/>
                <a:gd name="connsiteX138" fmla="*/ 1906529 w 1948042"/>
                <a:gd name="connsiteY138" fmla="*/ 2189166 h 3316446"/>
                <a:gd name="connsiteX139" fmla="*/ 1669533 w 1948042"/>
                <a:gd name="connsiteY139" fmla="*/ 2499851 h 3316446"/>
                <a:gd name="connsiteX140" fmla="*/ 1650727 w 1948042"/>
                <a:gd name="connsiteY140" fmla="*/ 2531386 h 3316446"/>
                <a:gd name="connsiteX141" fmla="*/ 1656164 w 1948042"/>
                <a:gd name="connsiteY141" fmla="*/ 2950238 h 3316446"/>
                <a:gd name="connsiteX142" fmla="*/ 1661409 w 1948042"/>
                <a:gd name="connsiteY142" fmla="*/ 3213972 h 3316446"/>
                <a:gd name="connsiteX143" fmla="*/ 1559639 w 1948042"/>
                <a:gd name="connsiteY143" fmla="*/ 3316190 h 3316446"/>
                <a:gd name="connsiteX144" fmla="*/ 1423390 w 1948042"/>
                <a:gd name="connsiteY144" fmla="*/ 3316446 h 3316446"/>
                <a:gd name="connsiteX145" fmla="*/ 1090381 w 1948042"/>
                <a:gd name="connsiteY145" fmla="*/ 3314783 h 3316446"/>
                <a:gd name="connsiteX146" fmla="*/ 621891 w 1948042"/>
                <a:gd name="connsiteY146" fmla="*/ 3313632 h 3316446"/>
                <a:gd name="connsiteX147" fmla="*/ 510269 w 1948042"/>
                <a:gd name="connsiteY147" fmla="*/ 3209111 h 3316446"/>
                <a:gd name="connsiteX148" fmla="*/ 499523 w 1948042"/>
                <a:gd name="connsiteY148" fmla="*/ 2554926 h 3316446"/>
                <a:gd name="connsiteX149" fmla="*/ 491975 w 1948042"/>
                <a:gd name="connsiteY149" fmla="*/ 2532474 h 3316446"/>
                <a:gd name="connsiteX150" fmla="*/ 372742 w 1948042"/>
                <a:gd name="connsiteY150" fmla="*/ 2415799 h 3316446"/>
                <a:gd name="connsiteX151" fmla="*/ 39221 w 1948042"/>
                <a:gd name="connsiteY151" fmla="*/ 1890635 h 3316446"/>
                <a:gd name="connsiteX152" fmla="*/ 11715 w 1948042"/>
                <a:gd name="connsiteY152" fmla="*/ 1776455 h 3316446"/>
                <a:gd name="connsiteX153" fmla="*/ 16769 w 1948042"/>
                <a:gd name="connsiteY153" fmla="*/ 1743896 h 3316446"/>
                <a:gd name="connsiteX154" fmla="*/ 47601 w 1948042"/>
                <a:gd name="connsiteY154" fmla="*/ 1573553 h 3316446"/>
                <a:gd name="connsiteX155" fmla="*/ 69541 w 1948042"/>
                <a:gd name="connsiteY155" fmla="*/ 1498904 h 3316446"/>
                <a:gd name="connsiteX156" fmla="*/ 91801 w 1948042"/>
                <a:gd name="connsiteY156" fmla="*/ 1423168 h 3316446"/>
                <a:gd name="connsiteX157" fmla="*/ 126568 w 1948042"/>
                <a:gd name="connsiteY157" fmla="*/ 1358108 h 3316446"/>
                <a:gd name="connsiteX158" fmla="*/ 175256 w 1948042"/>
                <a:gd name="connsiteY158" fmla="*/ 1315097 h 3316446"/>
                <a:gd name="connsiteX159" fmla="*/ 163842 w 1948042"/>
                <a:gd name="connsiteY159" fmla="*/ 1265757 h 3316446"/>
                <a:gd name="connsiteX160" fmla="*/ 5894 w 1948042"/>
                <a:gd name="connsiteY160" fmla="*/ 547340 h 3316446"/>
                <a:gd name="connsiteX161" fmla="*/ 105426 w 1948042"/>
                <a:gd name="connsiteY161" fmla="*/ 300110 h 3316446"/>
                <a:gd name="connsiteX162" fmla="*/ 361675 w 1948042"/>
                <a:gd name="connsiteY162" fmla="*/ 302925 h 3316446"/>
                <a:gd name="connsiteX163" fmla="*/ 472401 w 1948042"/>
                <a:gd name="connsiteY163" fmla="*/ 406806 h 3316446"/>
                <a:gd name="connsiteX164" fmla="*/ 475983 w 1948042"/>
                <a:gd name="connsiteY164" fmla="*/ 415697 h 3316446"/>
                <a:gd name="connsiteX165" fmla="*/ 631391 w 1948042"/>
                <a:gd name="connsiteY165" fmla="*/ 970442 h 3316446"/>
                <a:gd name="connsiteX166" fmla="*/ 631422 w 1948042"/>
                <a:gd name="connsiteY166" fmla="*/ 844294 h 3316446"/>
                <a:gd name="connsiteX167" fmla="*/ 647541 w 1948042"/>
                <a:gd name="connsiteY167" fmla="*/ 204352 h 3316446"/>
                <a:gd name="connsiteX168" fmla="*/ 890550 w 1948042"/>
                <a:gd name="connsiteY168" fmla="*/ 299 h 3316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</a:cxnLst>
              <a:rect l="l" t="t" r="r" b="b"/>
              <a:pathLst>
                <a:path w="1948042" h="3316446">
                  <a:moveTo>
                    <a:pt x="329820" y="1359650"/>
                  </a:moveTo>
                  <a:cubicBezTo>
                    <a:pt x="314308" y="1358866"/>
                    <a:pt x="298201" y="1359917"/>
                    <a:pt x="282433" y="1362976"/>
                  </a:cubicBezTo>
                  <a:lnTo>
                    <a:pt x="243957" y="1376014"/>
                  </a:lnTo>
                  <a:lnTo>
                    <a:pt x="237900" y="1380823"/>
                  </a:lnTo>
                  <a:lnTo>
                    <a:pt x="232840" y="1381546"/>
                  </a:lnTo>
                  <a:lnTo>
                    <a:pt x="199388" y="1406784"/>
                  </a:lnTo>
                  <a:cubicBezTo>
                    <a:pt x="188722" y="1418558"/>
                    <a:pt x="180266" y="1432683"/>
                    <a:pt x="174957" y="1449330"/>
                  </a:cubicBezTo>
                  <a:cubicBezTo>
                    <a:pt x="167409" y="1473638"/>
                    <a:pt x="160373" y="1498265"/>
                    <a:pt x="153337" y="1522892"/>
                  </a:cubicBezTo>
                  <a:cubicBezTo>
                    <a:pt x="146109" y="1548159"/>
                    <a:pt x="138880" y="1573361"/>
                    <a:pt x="131077" y="1598628"/>
                  </a:cubicBezTo>
                  <a:cubicBezTo>
                    <a:pt x="123081" y="1626198"/>
                    <a:pt x="111439" y="1701934"/>
                    <a:pt x="102867" y="1757265"/>
                  </a:cubicBezTo>
                  <a:lnTo>
                    <a:pt x="98006" y="1788544"/>
                  </a:lnTo>
                  <a:cubicBezTo>
                    <a:pt x="96535" y="1801210"/>
                    <a:pt x="97302" y="1822127"/>
                    <a:pt x="110607" y="1840805"/>
                  </a:cubicBezTo>
                  <a:cubicBezTo>
                    <a:pt x="181738" y="1944558"/>
                    <a:pt x="367496" y="2240851"/>
                    <a:pt x="447199" y="2370703"/>
                  </a:cubicBezTo>
                  <a:cubicBezTo>
                    <a:pt x="457241" y="2387462"/>
                    <a:pt x="519481" y="2447206"/>
                    <a:pt x="539886" y="2459808"/>
                  </a:cubicBezTo>
                  <a:cubicBezTo>
                    <a:pt x="567200" y="2477207"/>
                    <a:pt x="586645" y="2517634"/>
                    <a:pt x="586645" y="2556269"/>
                  </a:cubicBezTo>
                  <a:cubicBezTo>
                    <a:pt x="580505" y="2777401"/>
                    <a:pt x="588564" y="3008384"/>
                    <a:pt x="597264" y="3205273"/>
                  </a:cubicBezTo>
                  <a:cubicBezTo>
                    <a:pt x="597775" y="3215763"/>
                    <a:pt x="598607" y="3221840"/>
                    <a:pt x="599247" y="3225294"/>
                  </a:cubicBezTo>
                  <a:cubicBezTo>
                    <a:pt x="602893" y="3225934"/>
                    <a:pt x="609609" y="3226573"/>
                    <a:pt x="621379" y="3226573"/>
                  </a:cubicBezTo>
                  <a:cubicBezTo>
                    <a:pt x="775858" y="3225422"/>
                    <a:pt x="935966" y="3226573"/>
                    <a:pt x="1090829" y="3227789"/>
                  </a:cubicBezTo>
                  <a:cubicBezTo>
                    <a:pt x="1245435" y="3228940"/>
                    <a:pt x="1405288" y="3230155"/>
                    <a:pt x="1559319" y="3228940"/>
                  </a:cubicBezTo>
                  <a:cubicBezTo>
                    <a:pt x="1565651" y="3228940"/>
                    <a:pt x="1570449" y="3228812"/>
                    <a:pt x="1573967" y="3228620"/>
                  </a:cubicBezTo>
                  <a:cubicBezTo>
                    <a:pt x="1574095" y="3225102"/>
                    <a:pt x="1574223" y="3220496"/>
                    <a:pt x="1574223" y="3214356"/>
                  </a:cubicBezTo>
                  <a:cubicBezTo>
                    <a:pt x="1573327" y="3128257"/>
                    <a:pt x="1571153" y="3040495"/>
                    <a:pt x="1568978" y="2952349"/>
                  </a:cubicBezTo>
                  <a:cubicBezTo>
                    <a:pt x="1565588" y="2813606"/>
                    <a:pt x="1562069" y="2670193"/>
                    <a:pt x="1563541" y="2530938"/>
                  </a:cubicBezTo>
                  <a:cubicBezTo>
                    <a:pt x="1563541" y="2485394"/>
                    <a:pt x="1581387" y="2453219"/>
                    <a:pt x="1621302" y="2427185"/>
                  </a:cubicBezTo>
                  <a:cubicBezTo>
                    <a:pt x="1724608" y="2357526"/>
                    <a:pt x="1787103" y="2275968"/>
                    <a:pt x="1823308" y="2162940"/>
                  </a:cubicBezTo>
                  <a:cubicBezTo>
                    <a:pt x="1834055" y="2128334"/>
                    <a:pt x="1839300" y="2099997"/>
                    <a:pt x="1840260" y="2071468"/>
                  </a:cubicBezTo>
                  <a:cubicBezTo>
                    <a:pt x="1846433" y="1890059"/>
                    <a:pt x="1850846" y="1722291"/>
                    <a:pt x="1853589" y="1562503"/>
                  </a:cubicBezTo>
                  <a:lnTo>
                    <a:pt x="1853937" y="1513858"/>
                  </a:lnTo>
                  <a:lnTo>
                    <a:pt x="1797543" y="1551755"/>
                  </a:lnTo>
                  <a:cubicBezTo>
                    <a:pt x="1768089" y="1564183"/>
                    <a:pt x="1735722" y="1571059"/>
                    <a:pt x="1701772" y="1571059"/>
                  </a:cubicBezTo>
                  <a:cubicBezTo>
                    <a:pt x="1633872" y="1571059"/>
                    <a:pt x="1572304" y="1543553"/>
                    <a:pt x="1527711" y="1499145"/>
                  </a:cubicBezTo>
                  <a:lnTo>
                    <a:pt x="1497792" y="1463047"/>
                  </a:lnTo>
                  <a:lnTo>
                    <a:pt x="1496543" y="1465352"/>
                  </a:lnTo>
                  <a:cubicBezTo>
                    <a:pt x="1452243" y="1531043"/>
                    <a:pt x="1377262" y="1574320"/>
                    <a:pt x="1292387" y="1574320"/>
                  </a:cubicBezTo>
                  <a:cubicBezTo>
                    <a:pt x="1258437" y="1574320"/>
                    <a:pt x="1226070" y="1567396"/>
                    <a:pt x="1196616" y="1554882"/>
                  </a:cubicBezTo>
                  <a:lnTo>
                    <a:pt x="1144992" y="1519953"/>
                  </a:lnTo>
                  <a:lnTo>
                    <a:pt x="1127778" y="1601738"/>
                  </a:lnTo>
                  <a:cubicBezTo>
                    <a:pt x="1106597" y="1672429"/>
                    <a:pt x="1069752" y="1743831"/>
                    <a:pt x="1005881" y="1786945"/>
                  </a:cubicBezTo>
                  <a:cubicBezTo>
                    <a:pt x="988003" y="1799067"/>
                    <a:pt x="968349" y="1809477"/>
                    <a:pt x="947089" y="1818113"/>
                  </a:cubicBezTo>
                  <a:lnTo>
                    <a:pt x="906492" y="1830284"/>
                  </a:lnTo>
                  <a:lnTo>
                    <a:pt x="911027" y="1833545"/>
                  </a:lnTo>
                  <a:cubicBezTo>
                    <a:pt x="931585" y="1850368"/>
                    <a:pt x="948312" y="1867927"/>
                    <a:pt x="964751" y="1885197"/>
                  </a:cubicBezTo>
                  <a:cubicBezTo>
                    <a:pt x="971531" y="1892298"/>
                    <a:pt x="978439" y="1899590"/>
                    <a:pt x="985860" y="1907074"/>
                  </a:cubicBezTo>
                  <a:cubicBezTo>
                    <a:pt x="1126586" y="2048568"/>
                    <a:pt x="1139955" y="2280830"/>
                    <a:pt x="1016308" y="2435948"/>
                  </a:cubicBezTo>
                  <a:cubicBezTo>
                    <a:pt x="1015924" y="2436460"/>
                    <a:pt x="1015476" y="2436972"/>
                    <a:pt x="1015092" y="2437419"/>
                  </a:cubicBezTo>
                  <a:cubicBezTo>
                    <a:pt x="1014645" y="2438187"/>
                    <a:pt x="1014261" y="2439019"/>
                    <a:pt x="1013877" y="2439850"/>
                  </a:cubicBezTo>
                  <a:cubicBezTo>
                    <a:pt x="1012342" y="2442921"/>
                    <a:pt x="1010742" y="2445991"/>
                    <a:pt x="1009016" y="2448934"/>
                  </a:cubicBezTo>
                  <a:cubicBezTo>
                    <a:pt x="1000828" y="2462558"/>
                    <a:pt x="986308" y="2470170"/>
                    <a:pt x="971467" y="2470170"/>
                  </a:cubicBezTo>
                  <a:cubicBezTo>
                    <a:pt x="963919" y="2470170"/>
                    <a:pt x="956179" y="2468187"/>
                    <a:pt x="949207" y="2464030"/>
                  </a:cubicBezTo>
                  <a:cubicBezTo>
                    <a:pt x="928482" y="2451684"/>
                    <a:pt x="921701" y="2424946"/>
                    <a:pt x="934047" y="2404221"/>
                  </a:cubicBezTo>
                  <a:lnTo>
                    <a:pt x="935774" y="2400959"/>
                  </a:lnTo>
                  <a:cubicBezTo>
                    <a:pt x="938460" y="2395586"/>
                    <a:pt x="942363" y="2387718"/>
                    <a:pt x="949143" y="2380233"/>
                  </a:cubicBezTo>
                  <a:cubicBezTo>
                    <a:pt x="1044517" y="2259209"/>
                    <a:pt x="1033642" y="2078696"/>
                    <a:pt x="924004" y="1968482"/>
                  </a:cubicBezTo>
                  <a:cubicBezTo>
                    <a:pt x="916136" y="1960614"/>
                    <a:pt x="908780" y="1952874"/>
                    <a:pt x="901552" y="1945262"/>
                  </a:cubicBezTo>
                  <a:cubicBezTo>
                    <a:pt x="870592" y="1912703"/>
                    <a:pt x="845901" y="1886797"/>
                    <a:pt x="797095" y="1865112"/>
                  </a:cubicBezTo>
                  <a:cubicBezTo>
                    <a:pt x="758331" y="1860059"/>
                    <a:pt x="510269" y="1842276"/>
                    <a:pt x="489608" y="1841828"/>
                  </a:cubicBezTo>
                  <a:lnTo>
                    <a:pt x="312997" y="1845410"/>
                  </a:lnTo>
                  <a:cubicBezTo>
                    <a:pt x="286131" y="1845410"/>
                    <a:pt x="264062" y="1821871"/>
                    <a:pt x="269308" y="1793533"/>
                  </a:cubicBezTo>
                  <a:cubicBezTo>
                    <a:pt x="273082" y="1773000"/>
                    <a:pt x="291824" y="1758608"/>
                    <a:pt x="312677" y="1758224"/>
                  </a:cubicBezTo>
                  <a:lnTo>
                    <a:pt x="489160" y="1754706"/>
                  </a:lnTo>
                  <a:cubicBezTo>
                    <a:pt x="501634" y="1754706"/>
                    <a:pt x="605003" y="1762062"/>
                    <a:pt x="657776" y="1766028"/>
                  </a:cubicBezTo>
                  <a:cubicBezTo>
                    <a:pt x="712723" y="1770122"/>
                    <a:pt x="750464" y="1772937"/>
                    <a:pt x="776794" y="1775487"/>
                  </a:cubicBezTo>
                  <a:lnTo>
                    <a:pt x="803699" y="1778678"/>
                  </a:lnTo>
                  <a:lnTo>
                    <a:pt x="817309" y="1768723"/>
                  </a:lnTo>
                  <a:cubicBezTo>
                    <a:pt x="830118" y="1762046"/>
                    <a:pt x="844430" y="1756977"/>
                    <a:pt x="860422" y="1753427"/>
                  </a:cubicBezTo>
                  <a:cubicBezTo>
                    <a:pt x="898418" y="1745623"/>
                    <a:pt x="930721" y="1732638"/>
                    <a:pt x="957011" y="1714791"/>
                  </a:cubicBezTo>
                  <a:cubicBezTo>
                    <a:pt x="1026734" y="1667712"/>
                    <a:pt x="1058845" y="1552060"/>
                    <a:pt x="1066777" y="1449138"/>
                  </a:cubicBezTo>
                  <a:cubicBezTo>
                    <a:pt x="941275" y="1423616"/>
                    <a:pt x="430887" y="1364191"/>
                    <a:pt x="329820" y="1359650"/>
                  </a:cubicBezTo>
                  <a:close/>
                  <a:moveTo>
                    <a:pt x="1698573" y="883292"/>
                  </a:moveTo>
                  <a:cubicBezTo>
                    <a:pt x="1610364" y="883292"/>
                    <a:pt x="1538657" y="954614"/>
                    <a:pt x="1538657" y="1042184"/>
                  </a:cubicBezTo>
                  <a:lnTo>
                    <a:pt x="1538657" y="1326195"/>
                  </a:lnTo>
                  <a:cubicBezTo>
                    <a:pt x="1538657" y="1413829"/>
                    <a:pt x="1610364" y="1485088"/>
                    <a:pt x="1698573" y="1485088"/>
                  </a:cubicBezTo>
                  <a:cubicBezTo>
                    <a:pt x="1764731" y="1485088"/>
                    <a:pt x="1821605" y="1445005"/>
                    <a:pt x="1845907" y="1387993"/>
                  </a:cubicBezTo>
                  <a:lnTo>
                    <a:pt x="1855164" y="1342525"/>
                  </a:lnTo>
                  <a:lnTo>
                    <a:pt x="1856891" y="1101417"/>
                  </a:lnTo>
                  <a:lnTo>
                    <a:pt x="1858489" y="1097521"/>
                  </a:lnTo>
                  <a:lnTo>
                    <a:pt x="1858489" y="1042184"/>
                  </a:lnTo>
                  <a:cubicBezTo>
                    <a:pt x="1858489" y="954614"/>
                    <a:pt x="1786783" y="883292"/>
                    <a:pt x="1698573" y="883292"/>
                  </a:cubicBezTo>
                  <a:close/>
                  <a:moveTo>
                    <a:pt x="1295585" y="820668"/>
                  </a:moveTo>
                  <a:cubicBezTo>
                    <a:pt x="1207375" y="820668"/>
                    <a:pt x="1135669" y="892694"/>
                    <a:pt x="1135669" y="981224"/>
                  </a:cubicBezTo>
                  <a:lnTo>
                    <a:pt x="1135669" y="1327986"/>
                  </a:lnTo>
                  <a:cubicBezTo>
                    <a:pt x="1135669" y="1416515"/>
                    <a:pt x="1207375" y="1488541"/>
                    <a:pt x="1295585" y="1488541"/>
                  </a:cubicBezTo>
                  <a:cubicBezTo>
                    <a:pt x="1383795" y="1488541"/>
                    <a:pt x="1455501" y="1416515"/>
                    <a:pt x="1455501" y="1327986"/>
                  </a:cubicBezTo>
                  <a:lnTo>
                    <a:pt x="1455501" y="1325812"/>
                  </a:lnTo>
                  <a:lnTo>
                    <a:pt x="1455501" y="1042760"/>
                  </a:lnTo>
                  <a:lnTo>
                    <a:pt x="1455501" y="981224"/>
                  </a:lnTo>
                  <a:cubicBezTo>
                    <a:pt x="1455501" y="892694"/>
                    <a:pt x="1383795" y="820668"/>
                    <a:pt x="1295585" y="820668"/>
                  </a:cubicBezTo>
                  <a:close/>
                  <a:moveTo>
                    <a:pt x="232087" y="349956"/>
                  </a:moveTo>
                  <a:cubicBezTo>
                    <a:pt x="204126" y="349173"/>
                    <a:pt x="177068" y="356209"/>
                    <a:pt x="156087" y="371241"/>
                  </a:cubicBezTo>
                  <a:cubicBezTo>
                    <a:pt x="100308" y="410708"/>
                    <a:pt x="77280" y="466679"/>
                    <a:pt x="91161" y="528790"/>
                  </a:cubicBezTo>
                  <a:cubicBezTo>
                    <a:pt x="151561" y="812849"/>
                    <a:pt x="217071" y="1107018"/>
                    <a:pt x="248803" y="1245929"/>
                  </a:cubicBezTo>
                  <a:lnTo>
                    <a:pt x="256570" y="1279571"/>
                  </a:lnTo>
                  <a:lnTo>
                    <a:pt x="334170" y="1272527"/>
                  </a:lnTo>
                  <a:cubicBezTo>
                    <a:pt x="374277" y="1274350"/>
                    <a:pt x="491528" y="1286032"/>
                    <a:pt x="623800" y="1301096"/>
                  </a:cubicBezTo>
                  <a:lnTo>
                    <a:pt x="636730" y="1302624"/>
                  </a:lnTo>
                  <a:lnTo>
                    <a:pt x="632381" y="1297091"/>
                  </a:lnTo>
                  <a:lnTo>
                    <a:pt x="393658" y="444930"/>
                  </a:lnTo>
                  <a:cubicBezTo>
                    <a:pt x="381185" y="426764"/>
                    <a:pt x="339926" y="393245"/>
                    <a:pt x="313508" y="375591"/>
                  </a:cubicBezTo>
                  <a:cubicBezTo>
                    <a:pt x="288913" y="359343"/>
                    <a:pt x="260048" y="350740"/>
                    <a:pt x="232087" y="349956"/>
                  </a:cubicBezTo>
                  <a:close/>
                  <a:moveTo>
                    <a:pt x="884155" y="87628"/>
                  </a:moveTo>
                  <a:lnTo>
                    <a:pt x="827773" y="98028"/>
                  </a:lnTo>
                  <a:cubicBezTo>
                    <a:pt x="774443" y="121032"/>
                    <a:pt x="736855" y="175231"/>
                    <a:pt x="734600" y="208382"/>
                  </a:cubicBezTo>
                  <a:cubicBezTo>
                    <a:pt x="734600" y="208829"/>
                    <a:pt x="734536" y="209277"/>
                    <a:pt x="734536" y="209533"/>
                  </a:cubicBezTo>
                  <a:cubicBezTo>
                    <a:pt x="730698" y="275226"/>
                    <a:pt x="711892" y="635166"/>
                    <a:pt x="720527" y="1269201"/>
                  </a:cubicBezTo>
                  <a:lnTo>
                    <a:pt x="716699" y="1278816"/>
                  </a:lnTo>
                  <a:lnTo>
                    <a:pt x="717597" y="1290834"/>
                  </a:lnTo>
                  <a:cubicBezTo>
                    <a:pt x="716881" y="1296455"/>
                    <a:pt x="715074" y="1301840"/>
                    <a:pt x="712340" y="1306702"/>
                  </a:cubicBezTo>
                  <a:lnTo>
                    <a:pt x="706959" y="1310924"/>
                  </a:lnTo>
                  <a:lnTo>
                    <a:pt x="758779" y="1317048"/>
                  </a:lnTo>
                  <a:cubicBezTo>
                    <a:pt x="894236" y="1333647"/>
                    <a:pt x="980390" y="1345686"/>
                    <a:pt x="1035881" y="1355036"/>
                  </a:cubicBezTo>
                  <a:lnTo>
                    <a:pt x="1049151" y="1357497"/>
                  </a:lnTo>
                  <a:lnTo>
                    <a:pt x="1046116" y="1327410"/>
                  </a:lnTo>
                  <a:lnTo>
                    <a:pt x="1046116" y="1084973"/>
                  </a:lnTo>
                  <a:lnTo>
                    <a:pt x="1045328" y="1015807"/>
                  </a:lnTo>
                  <a:cubicBezTo>
                    <a:pt x="1044781" y="968591"/>
                    <a:pt x="1044197" y="918793"/>
                    <a:pt x="1043621" y="869411"/>
                  </a:cubicBezTo>
                  <a:cubicBezTo>
                    <a:pt x="1040103" y="568449"/>
                    <a:pt x="1037928" y="384801"/>
                    <a:pt x="1038568" y="372008"/>
                  </a:cubicBezTo>
                  <a:cubicBezTo>
                    <a:pt x="1038504" y="347253"/>
                    <a:pt x="1025199" y="235312"/>
                    <a:pt x="1021809" y="219640"/>
                  </a:cubicBezTo>
                  <a:cubicBezTo>
                    <a:pt x="1014196" y="175951"/>
                    <a:pt x="965454" y="92795"/>
                    <a:pt x="885048" y="88061"/>
                  </a:cubicBezTo>
                  <a:close/>
                  <a:moveTo>
                    <a:pt x="890550" y="299"/>
                  </a:moveTo>
                  <a:lnTo>
                    <a:pt x="894478" y="2191"/>
                  </a:lnTo>
                  <a:lnTo>
                    <a:pt x="975317" y="24804"/>
                  </a:lnTo>
                  <a:cubicBezTo>
                    <a:pt x="1050949" y="64497"/>
                    <a:pt x="1097401" y="144831"/>
                    <a:pt x="1107332" y="202497"/>
                  </a:cubicBezTo>
                  <a:cubicBezTo>
                    <a:pt x="1111169" y="218744"/>
                    <a:pt x="1125754" y="339129"/>
                    <a:pt x="1125754" y="374119"/>
                  </a:cubicBezTo>
                  <a:cubicBezTo>
                    <a:pt x="1125370" y="387791"/>
                    <a:pt x="1127001" y="539668"/>
                    <a:pt x="1128893" y="704209"/>
                  </a:cubicBezTo>
                  <a:lnTo>
                    <a:pt x="1130004" y="799440"/>
                  </a:lnTo>
                  <a:lnTo>
                    <a:pt x="1196616" y="754382"/>
                  </a:lnTo>
                  <a:cubicBezTo>
                    <a:pt x="1226070" y="741873"/>
                    <a:pt x="1258437" y="734953"/>
                    <a:pt x="1292387" y="734953"/>
                  </a:cubicBezTo>
                  <a:cubicBezTo>
                    <a:pt x="1377262" y="734953"/>
                    <a:pt x="1452243" y="778230"/>
                    <a:pt x="1496543" y="843921"/>
                  </a:cubicBezTo>
                  <a:lnTo>
                    <a:pt x="1517217" y="882061"/>
                  </a:lnTo>
                  <a:lnTo>
                    <a:pt x="1527711" y="869395"/>
                  </a:lnTo>
                  <a:cubicBezTo>
                    <a:pt x="1572304" y="824970"/>
                    <a:pt x="1633872" y="797449"/>
                    <a:pt x="1701772" y="797449"/>
                  </a:cubicBezTo>
                  <a:cubicBezTo>
                    <a:pt x="1837572" y="797449"/>
                    <a:pt x="1948042" y="907471"/>
                    <a:pt x="1948042" y="1042760"/>
                  </a:cubicBezTo>
                  <a:lnTo>
                    <a:pt x="1948042" y="1325812"/>
                  </a:lnTo>
                  <a:cubicBezTo>
                    <a:pt x="1948042" y="1342715"/>
                    <a:pt x="1946316" y="1359224"/>
                    <a:pt x="1943030" y="1375174"/>
                  </a:cubicBezTo>
                  <a:lnTo>
                    <a:pt x="1942100" y="1378153"/>
                  </a:lnTo>
                  <a:lnTo>
                    <a:pt x="1940775" y="1563806"/>
                  </a:lnTo>
                  <a:cubicBezTo>
                    <a:pt x="1938032" y="1724114"/>
                    <a:pt x="1933619" y="1892394"/>
                    <a:pt x="1927446" y="2074346"/>
                  </a:cubicBezTo>
                  <a:cubicBezTo>
                    <a:pt x="1926230" y="2110487"/>
                    <a:pt x="1919578" y="2147012"/>
                    <a:pt x="1906529" y="2189166"/>
                  </a:cubicBezTo>
                  <a:cubicBezTo>
                    <a:pt x="1864375" y="2320681"/>
                    <a:pt x="1789086" y="2419317"/>
                    <a:pt x="1669533" y="2499851"/>
                  </a:cubicBezTo>
                  <a:cubicBezTo>
                    <a:pt x="1652454" y="2510981"/>
                    <a:pt x="1650727" y="2515778"/>
                    <a:pt x="1650727" y="2531386"/>
                  </a:cubicBezTo>
                  <a:cubicBezTo>
                    <a:pt x="1649256" y="2669554"/>
                    <a:pt x="1652774" y="2812263"/>
                    <a:pt x="1656164" y="2950238"/>
                  </a:cubicBezTo>
                  <a:cubicBezTo>
                    <a:pt x="1658339" y="3038768"/>
                    <a:pt x="1660514" y="3126977"/>
                    <a:pt x="1661409" y="3213972"/>
                  </a:cubicBezTo>
                  <a:cubicBezTo>
                    <a:pt x="1661409" y="3290540"/>
                    <a:pt x="1635695" y="3316190"/>
                    <a:pt x="1559639" y="3316190"/>
                  </a:cubicBezTo>
                  <a:cubicBezTo>
                    <a:pt x="1514798" y="3316318"/>
                    <a:pt x="1469190" y="3316446"/>
                    <a:pt x="1423390" y="3316446"/>
                  </a:cubicBezTo>
                  <a:cubicBezTo>
                    <a:pt x="1312344" y="3316446"/>
                    <a:pt x="1200019" y="3315615"/>
                    <a:pt x="1090381" y="3314783"/>
                  </a:cubicBezTo>
                  <a:cubicBezTo>
                    <a:pt x="935838" y="3313632"/>
                    <a:pt x="775922" y="3312480"/>
                    <a:pt x="621891" y="3313632"/>
                  </a:cubicBezTo>
                  <a:cubicBezTo>
                    <a:pt x="545003" y="3313632"/>
                    <a:pt x="513788" y="3284335"/>
                    <a:pt x="510269" y="3209111"/>
                  </a:cubicBezTo>
                  <a:cubicBezTo>
                    <a:pt x="501506" y="3010495"/>
                    <a:pt x="493383" y="2777593"/>
                    <a:pt x="499523" y="2554926"/>
                  </a:cubicBezTo>
                  <a:cubicBezTo>
                    <a:pt x="499523" y="2546482"/>
                    <a:pt x="494790" y="2536056"/>
                    <a:pt x="491975" y="2532474"/>
                  </a:cubicBezTo>
                  <a:cubicBezTo>
                    <a:pt x="462615" y="2513220"/>
                    <a:pt x="391484" y="2447143"/>
                    <a:pt x="372742" y="2415799"/>
                  </a:cubicBezTo>
                  <a:cubicBezTo>
                    <a:pt x="293615" y="2286971"/>
                    <a:pt x="109072" y="1992533"/>
                    <a:pt x="39221" y="1890635"/>
                  </a:cubicBezTo>
                  <a:cubicBezTo>
                    <a:pt x="16321" y="1858588"/>
                    <a:pt x="6598" y="1818800"/>
                    <a:pt x="11715" y="1776455"/>
                  </a:cubicBezTo>
                  <a:lnTo>
                    <a:pt x="16769" y="1743896"/>
                  </a:lnTo>
                  <a:cubicBezTo>
                    <a:pt x="26619" y="1679865"/>
                    <a:pt x="37813" y="1607263"/>
                    <a:pt x="47601" y="1573553"/>
                  </a:cubicBezTo>
                  <a:cubicBezTo>
                    <a:pt x="55468" y="1548159"/>
                    <a:pt x="62504" y="1523531"/>
                    <a:pt x="69541" y="1498904"/>
                  </a:cubicBezTo>
                  <a:cubicBezTo>
                    <a:pt x="76769" y="1473638"/>
                    <a:pt x="83997" y="1448435"/>
                    <a:pt x="91801" y="1423168"/>
                  </a:cubicBezTo>
                  <a:cubicBezTo>
                    <a:pt x="99477" y="1399069"/>
                    <a:pt x="111327" y="1377224"/>
                    <a:pt x="126568" y="1358108"/>
                  </a:cubicBezTo>
                  <a:lnTo>
                    <a:pt x="175256" y="1315097"/>
                  </a:lnTo>
                  <a:lnTo>
                    <a:pt x="163842" y="1265757"/>
                  </a:lnTo>
                  <a:cubicBezTo>
                    <a:pt x="131108" y="1122606"/>
                    <a:pt x="64903" y="824826"/>
                    <a:pt x="5894" y="547340"/>
                  </a:cubicBezTo>
                  <a:cubicBezTo>
                    <a:pt x="-15407" y="451966"/>
                    <a:pt x="21757" y="359407"/>
                    <a:pt x="105426" y="300110"/>
                  </a:cubicBezTo>
                  <a:cubicBezTo>
                    <a:pt x="176620" y="249193"/>
                    <a:pt x="282101" y="250280"/>
                    <a:pt x="361675" y="302925"/>
                  </a:cubicBezTo>
                  <a:cubicBezTo>
                    <a:pt x="365321" y="305355"/>
                    <a:pt x="447518" y="360558"/>
                    <a:pt x="472401" y="406806"/>
                  </a:cubicBezTo>
                  <a:cubicBezTo>
                    <a:pt x="473936" y="409621"/>
                    <a:pt x="475087" y="412627"/>
                    <a:pt x="475983" y="415697"/>
                  </a:cubicBezTo>
                  <a:lnTo>
                    <a:pt x="631391" y="970442"/>
                  </a:lnTo>
                  <a:lnTo>
                    <a:pt x="631422" y="844294"/>
                  </a:lnTo>
                  <a:cubicBezTo>
                    <a:pt x="633269" y="470432"/>
                    <a:pt x="644616" y="254006"/>
                    <a:pt x="647541" y="204352"/>
                  </a:cubicBezTo>
                  <a:cubicBezTo>
                    <a:pt x="654322" y="105076"/>
                    <a:pt x="764088" y="-6546"/>
                    <a:pt x="890550" y="299"/>
                  </a:cubicBezTo>
                  <a:close/>
                </a:path>
              </a:pathLst>
            </a:custGeom>
            <a:solidFill>
              <a:schemeClr val="accent2"/>
            </a:solidFill>
            <a:ln w="63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765" name="그룹 764">
            <a:extLst>
              <a:ext uri="{FF2B5EF4-FFF2-40B4-BE49-F238E27FC236}">
                <a16:creationId xmlns:a16="http://schemas.microsoft.com/office/drawing/2014/main" id="{26F60CAF-CF01-48CE-8EEB-2191027D2AF6}"/>
              </a:ext>
            </a:extLst>
          </p:cNvPr>
          <p:cNvGrpSpPr/>
          <p:nvPr/>
        </p:nvGrpSpPr>
        <p:grpSpPr>
          <a:xfrm>
            <a:off x="9544725" y="2055305"/>
            <a:ext cx="956823" cy="1656503"/>
            <a:chOff x="13253" y="1742133"/>
            <a:chExt cx="1933753" cy="334781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766" name="자유형: 도형 765">
              <a:extLst>
                <a:ext uri="{FF2B5EF4-FFF2-40B4-BE49-F238E27FC236}">
                  <a16:creationId xmlns:a16="http://schemas.microsoft.com/office/drawing/2014/main" id="{67617F2C-B334-44BC-A37D-3510A49A492B}"/>
                </a:ext>
              </a:extLst>
            </p:cNvPr>
            <p:cNvSpPr/>
            <p:nvPr/>
          </p:nvSpPr>
          <p:spPr>
            <a:xfrm>
              <a:off x="13253" y="1742133"/>
              <a:ext cx="1933753" cy="3347816"/>
            </a:xfrm>
            <a:custGeom>
              <a:avLst/>
              <a:gdLst>
                <a:gd name="connsiteX0" fmla="*/ 465343 w 1933753"/>
                <a:gd name="connsiteY0" fmla="*/ 326 h 3347816"/>
                <a:gd name="connsiteX1" fmla="*/ 681870 w 1933753"/>
                <a:gd name="connsiteY1" fmla="*/ 199837 h 3347816"/>
                <a:gd name="connsiteX2" fmla="*/ 700420 w 1933753"/>
                <a:gd name="connsiteY2" fmla="*/ 371651 h 3347816"/>
                <a:gd name="connsiteX3" fmla="*/ 703618 w 1933753"/>
                <a:gd name="connsiteY3" fmla="*/ 612421 h 3347816"/>
                <a:gd name="connsiteX4" fmla="*/ 706377 w 1933753"/>
                <a:gd name="connsiteY4" fmla="*/ 815097 h 3347816"/>
                <a:gd name="connsiteX5" fmla="*/ 706589 w 1933753"/>
                <a:gd name="connsiteY5" fmla="*/ 830930 h 3347816"/>
                <a:gd name="connsiteX6" fmla="*/ 776911 w 1933753"/>
                <a:gd name="connsiteY6" fmla="*/ 783655 h 3347816"/>
                <a:gd name="connsiteX7" fmla="*/ 872682 w 1933753"/>
                <a:gd name="connsiteY7" fmla="*/ 764341 h 3347816"/>
                <a:gd name="connsiteX8" fmla="*/ 1076837 w 1933753"/>
                <a:gd name="connsiteY8" fmla="*/ 872581 h 3347816"/>
                <a:gd name="connsiteX9" fmla="*/ 1079583 w 1933753"/>
                <a:gd name="connsiteY9" fmla="*/ 877614 h 3347816"/>
                <a:gd name="connsiteX10" fmla="*/ 1105623 w 1933753"/>
                <a:gd name="connsiteY10" fmla="*/ 844530 h 3347816"/>
                <a:gd name="connsiteX11" fmla="*/ 1276438 w 1933753"/>
                <a:gd name="connsiteY11" fmla="*/ 768306 h 3347816"/>
                <a:gd name="connsiteX12" fmla="*/ 1485116 w 1933753"/>
                <a:gd name="connsiteY12" fmla="*/ 875248 h 3347816"/>
                <a:gd name="connsiteX13" fmla="*/ 1502935 w 1933753"/>
                <a:gd name="connsiteY13" fmla="*/ 907517 h 3347816"/>
                <a:gd name="connsiteX14" fmla="*/ 1510994 w 1933753"/>
                <a:gd name="connsiteY14" fmla="*/ 897687 h 3347816"/>
                <a:gd name="connsiteX15" fmla="*/ 1685055 w 1933753"/>
                <a:gd name="connsiteY15" fmla="*/ 824981 h 3347816"/>
                <a:gd name="connsiteX16" fmla="*/ 1931325 w 1933753"/>
                <a:gd name="connsiteY16" fmla="*/ 1072915 h 3347816"/>
                <a:gd name="connsiteX17" fmla="*/ 1931325 w 1933753"/>
                <a:gd name="connsiteY17" fmla="*/ 1126717 h 3347816"/>
                <a:gd name="connsiteX18" fmla="*/ 1933629 w 1933753"/>
                <a:gd name="connsiteY18" fmla="*/ 1132211 h 3347816"/>
                <a:gd name="connsiteX19" fmla="*/ 1916998 w 1933753"/>
                <a:gd name="connsiteY19" fmla="*/ 2105524 h 3347816"/>
                <a:gd name="connsiteX20" fmla="*/ 1896080 w 1933753"/>
                <a:gd name="connsiteY20" fmla="*/ 2220344 h 3347816"/>
                <a:gd name="connsiteX21" fmla="*/ 1659085 w 1933753"/>
                <a:gd name="connsiteY21" fmla="*/ 2531029 h 3347816"/>
                <a:gd name="connsiteX22" fmla="*/ 1640279 w 1933753"/>
                <a:gd name="connsiteY22" fmla="*/ 2562564 h 3347816"/>
                <a:gd name="connsiteX23" fmla="*/ 1645716 w 1933753"/>
                <a:gd name="connsiteY23" fmla="*/ 2981864 h 3347816"/>
                <a:gd name="connsiteX24" fmla="*/ 1650961 w 1933753"/>
                <a:gd name="connsiteY24" fmla="*/ 3245086 h 3347816"/>
                <a:gd name="connsiteX25" fmla="*/ 1549127 w 1933753"/>
                <a:gd name="connsiteY25" fmla="*/ 3347304 h 3347816"/>
                <a:gd name="connsiteX26" fmla="*/ 1413006 w 1933753"/>
                <a:gd name="connsiteY26" fmla="*/ 3347816 h 3347816"/>
                <a:gd name="connsiteX27" fmla="*/ 1079229 w 1933753"/>
                <a:gd name="connsiteY27" fmla="*/ 3346153 h 3347816"/>
                <a:gd name="connsiteX28" fmla="*/ 611443 w 1933753"/>
                <a:gd name="connsiteY28" fmla="*/ 3344938 h 3347816"/>
                <a:gd name="connsiteX29" fmla="*/ 499885 w 1933753"/>
                <a:gd name="connsiteY29" fmla="*/ 3240416 h 3347816"/>
                <a:gd name="connsiteX30" fmla="*/ 489139 w 1933753"/>
                <a:gd name="connsiteY30" fmla="*/ 2586232 h 3347816"/>
                <a:gd name="connsiteX31" fmla="*/ 481591 w 1933753"/>
                <a:gd name="connsiteY31" fmla="*/ 2563780 h 3347816"/>
                <a:gd name="connsiteX32" fmla="*/ 362358 w 1933753"/>
                <a:gd name="connsiteY32" fmla="*/ 2447169 h 3347816"/>
                <a:gd name="connsiteX33" fmla="*/ 28837 w 1933753"/>
                <a:gd name="connsiteY33" fmla="*/ 1921941 h 3347816"/>
                <a:gd name="connsiteX34" fmla="*/ 1331 w 1933753"/>
                <a:gd name="connsiteY34" fmla="*/ 1807761 h 3347816"/>
                <a:gd name="connsiteX35" fmla="*/ 6384 w 1933753"/>
                <a:gd name="connsiteY35" fmla="*/ 1775138 h 3347816"/>
                <a:gd name="connsiteX36" fmla="*/ 37216 w 1933753"/>
                <a:gd name="connsiteY36" fmla="*/ 1604795 h 3347816"/>
                <a:gd name="connsiteX37" fmla="*/ 59157 w 1933753"/>
                <a:gd name="connsiteY37" fmla="*/ 1530146 h 3347816"/>
                <a:gd name="connsiteX38" fmla="*/ 81417 w 1933753"/>
                <a:gd name="connsiteY38" fmla="*/ 1454410 h 3347816"/>
                <a:gd name="connsiteX39" fmla="*/ 171322 w 1933753"/>
                <a:gd name="connsiteY39" fmla="*/ 1340638 h 3347816"/>
                <a:gd name="connsiteX40" fmla="*/ 203762 w 1933753"/>
                <a:gd name="connsiteY40" fmla="*/ 1327122 h 3347816"/>
                <a:gd name="connsiteX41" fmla="*/ 202060 w 1933753"/>
                <a:gd name="connsiteY41" fmla="*/ 1130371 h 3347816"/>
                <a:gd name="connsiteX42" fmla="*/ 220672 w 1933753"/>
                <a:gd name="connsiteY42" fmla="*/ 204954 h 3347816"/>
                <a:gd name="connsiteX43" fmla="*/ 465343 w 1933753"/>
                <a:gd name="connsiteY43" fmla="*/ 326 h 3347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933753" h="3347816">
                  <a:moveTo>
                    <a:pt x="465343" y="326"/>
                  </a:moveTo>
                  <a:cubicBezTo>
                    <a:pt x="586752" y="7490"/>
                    <a:pt x="668757" y="120391"/>
                    <a:pt x="681870" y="199837"/>
                  </a:cubicBezTo>
                  <a:cubicBezTo>
                    <a:pt x="686603" y="223633"/>
                    <a:pt x="700420" y="337877"/>
                    <a:pt x="700420" y="371651"/>
                  </a:cubicBezTo>
                  <a:cubicBezTo>
                    <a:pt x="700420" y="380158"/>
                    <a:pt x="701827" y="481993"/>
                    <a:pt x="703618" y="612421"/>
                  </a:cubicBezTo>
                  <a:cubicBezTo>
                    <a:pt x="704666" y="689165"/>
                    <a:pt x="705581" y="756318"/>
                    <a:pt x="706377" y="815097"/>
                  </a:cubicBezTo>
                  <a:lnTo>
                    <a:pt x="706589" y="830930"/>
                  </a:lnTo>
                  <a:lnTo>
                    <a:pt x="776911" y="783655"/>
                  </a:lnTo>
                  <a:cubicBezTo>
                    <a:pt x="806365" y="771221"/>
                    <a:pt x="838732" y="764341"/>
                    <a:pt x="872682" y="764341"/>
                  </a:cubicBezTo>
                  <a:cubicBezTo>
                    <a:pt x="957557" y="764341"/>
                    <a:pt x="1032538" y="807318"/>
                    <a:pt x="1076837" y="872581"/>
                  </a:cubicBezTo>
                  <a:lnTo>
                    <a:pt x="1079583" y="877614"/>
                  </a:lnTo>
                  <a:lnTo>
                    <a:pt x="1105623" y="844530"/>
                  </a:lnTo>
                  <a:cubicBezTo>
                    <a:pt x="1148953" y="798962"/>
                    <a:pt x="1209113" y="769841"/>
                    <a:pt x="1276438" y="768306"/>
                  </a:cubicBezTo>
                  <a:cubicBezTo>
                    <a:pt x="1362912" y="766347"/>
                    <a:pt x="1439692" y="809215"/>
                    <a:pt x="1485116" y="875248"/>
                  </a:cubicBezTo>
                  <a:lnTo>
                    <a:pt x="1502935" y="907517"/>
                  </a:lnTo>
                  <a:lnTo>
                    <a:pt x="1510994" y="897687"/>
                  </a:lnTo>
                  <a:cubicBezTo>
                    <a:pt x="1555587" y="852790"/>
                    <a:pt x="1617155" y="824981"/>
                    <a:pt x="1685055" y="824981"/>
                  </a:cubicBezTo>
                  <a:cubicBezTo>
                    <a:pt x="1820856" y="824981"/>
                    <a:pt x="1931325" y="936219"/>
                    <a:pt x="1931325" y="1072915"/>
                  </a:cubicBezTo>
                  <a:lnTo>
                    <a:pt x="1931325" y="1126717"/>
                  </a:lnTo>
                  <a:lnTo>
                    <a:pt x="1933629" y="1132211"/>
                  </a:lnTo>
                  <a:cubicBezTo>
                    <a:pt x="1934652" y="1432278"/>
                    <a:pt x="1929407" y="1741555"/>
                    <a:pt x="1916998" y="2105524"/>
                  </a:cubicBezTo>
                  <a:cubicBezTo>
                    <a:pt x="1915782" y="2141665"/>
                    <a:pt x="1909130" y="2178190"/>
                    <a:pt x="1896080" y="2220344"/>
                  </a:cubicBezTo>
                  <a:cubicBezTo>
                    <a:pt x="1853927" y="2351859"/>
                    <a:pt x="1778638" y="2450431"/>
                    <a:pt x="1659085" y="2531029"/>
                  </a:cubicBezTo>
                  <a:cubicBezTo>
                    <a:pt x="1642006" y="2542159"/>
                    <a:pt x="1640279" y="2546956"/>
                    <a:pt x="1640279" y="2562564"/>
                  </a:cubicBezTo>
                  <a:cubicBezTo>
                    <a:pt x="1638808" y="2700860"/>
                    <a:pt x="1642326" y="2843761"/>
                    <a:pt x="1645716" y="2981864"/>
                  </a:cubicBezTo>
                  <a:cubicBezTo>
                    <a:pt x="1647891" y="3070266"/>
                    <a:pt x="1650066" y="3158284"/>
                    <a:pt x="1650961" y="3245086"/>
                  </a:cubicBezTo>
                  <a:cubicBezTo>
                    <a:pt x="1650961" y="3321654"/>
                    <a:pt x="1625247" y="3347304"/>
                    <a:pt x="1549127" y="3347304"/>
                  </a:cubicBezTo>
                  <a:cubicBezTo>
                    <a:pt x="1504350" y="3347688"/>
                    <a:pt x="1458806" y="3347816"/>
                    <a:pt x="1413006" y="3347816"/>
                  </a:cubicBezTo>
                  <a:cubicBezTo>
                    <a:pt x="1301705" y="3347816"/>
                    <a:pt x="1189124" y="3346985"/>
                    <a:pt x="1079229" y="3346153"/>
                  </a:cubicBezTo>
                  <a:cubicBezTo>
                    <a:pt x="924878" y="3345001"/>
                    <a:pt x="765282" y="3343786"/>
                    <a:pt x="611443" y="3344938"/>
                  </a:cubicBezTo>
                  <a:cubicBezTo>
                    <a:pt x="534555" y="3344938"/>
                    <a:pt x="503340" y="3315641"/>
                    <a:pt x="499885" y="3240416"/>
                  </a:cubicBezTo>
                  <a:cubicBezTo>
                    <a:pt x="491122" y="3041737"/>
                    <a:pt x="482998" y="2808707"/>
                    <a:pt x="489139" y="2586232"/>
                  </a:cubicBezTo>
                  <a:cubicBezTo>
                    <a:pt x="489139" y="2577788"/>
                    <a:pt x="484406" y="2567362"/>
                    <a:pt x="481591" y="2563780"/>
                  </a:cubicBezTo>
                  <a:cubicBezTo>
                    <a:pt x="452230" y="2544590"/>
                    <a:pt x="381164" y="2478448"/>
                    <a:pt x="362358" y="2447169"/>
                  </a:cubicBezTo>
                  <a:cubicBezTo>
                    <a:pt x="283423" y="2318532"/>
                    <a:pt x="99008" y="2024351"/>
                    <a:pt x="28837" y="1921941"/>
                  </a:cubicBezTo>
                  <a:cubicBezTo>
                    <a:pt x="5937" y="1889893"/>
                    <a:pt x="-3786" y="1850106"/>
                    <a:pt x="1331" y="1807761"/>
                  </a:cubicBezTo>
                  <a:lnTo>
                    <a:pt x="6384" y="1775138"/>
                  </a:lnTo>
                  <a:cubicBezTo>
                    <a:pt x="16235" y="1711107"/>
                    <a:pt x="27429" y="1638505"/>
                    <a:pt x="37216" y="1604795"/>
                  </a:cubicBezTo>
                  <a:cubicBezTo>
                    <a:pt x="45084" y="1579401"/>
                    <a:pt x="52120" y="1554773"/>
                    <a:pt x="59157" y="1530146"/>
                  </a:cubicBezTo>
                  <a:cubicBezTo>
                    <a:pt x="66385" y="1504880"/>
                    <a:pt x="73613" y="1479677"/>
                    <a:pt x="81417" y="1454410"/>
                  </a:cubicBezTo>
                  <a:cubicBezTo>
                    <a:pt x="96801" y="1406211"/>
                    <a:pt x="128848" y="1367016"/>
                    <a:pt x="171322" y="1340638"/>
                  </a:cubicBezTo>
                  <a:lnTo>
                    <a:pt x="203762" y="1327122"/>
                  </a:lnTo>
                  <a:lnTo>
                    <a:pt x="202060" y="1130371"/>
                  </a:lnTo>
                  <a:cubicBezTo>
                    <a:pt x="200277" y="619550"/>
                    <a:pt x="216866" y="275981"/>
                    <a:pt x="220672" y="204954"/>
                  </a:cubicBezTo>
                  <a:cubicBezTo>
                    <a:pt x="227516" y="105103"/>
                    <a:pt x="338050" y="-6838"/>
                    <a:pt x="465343" y="32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67" name="자유형: 도형 766">
              <a:extLst>
                <a:ext uri="{FF2B5EF4-FFF2-40B4-BE49-F238E27FC236}">
                  <a16:creationId xmlns:a16="http://schemas.microsoft.com/office/drawing/2014/main" id="{65ADB093-6759-4782-8D16-00C395E827E9}"/>
                </a:ext>
              </a:extLst>
            </p:cNvPr>
            <p:cNvSpPr/>
            <p:nvPr/>
          </p:nvSpPr>
          <p:spPr>
            <a:xfrm>
              <a:off x="13253" y="1742133"/>
              <a:ext cx="1933753" cy="3347816"/>
            </a:xfrm>
            <a:custGeom>
              <a:avLst/>
              <a:gdLst>
                <a:gd name="connsiteX0" fmla="*/ 319372 w 1933753"/>
                <a:gd name="connsiteY0" fmla="*/ 1390955 h 3347816"/>
                <a:gd name="connsiteX1" fmla="*/ 164509 w 1933753"/>
                <a:gd name="connsiteY1" fmla="*/ 1480636 h 3347816"/>
                <a:gd name="connsiteX2" fmla="*/ 142953 w 1933753"/>
                <a:gd name="connsiteY2" fmla="*/ 1554198 h 3347816"/>
                <a:gd name="connsiteX3" fmla="*/ 120692 w 1933753"/>
                <a:gd name="connsiteY3" fmla="*/ 1629934 h 3347816"/>
                <a:gd name="connsiteX4" fmla="*/ 92483 w 1933753"/>
                <a:gd name="connsiteY4" fmla="*/ 1788507 h 3347816"/>
                <a:gd name="connsiteX5" fmla="*/ 87622 w 1933753"/>
                <a:gd name="connsiteY5" fmla="*/ 1819786 h 3347816"/>
                <a:gd name="connsiteX6" fmla="*/ 100223 w 1933753"/>
                <a:gd name="connsiteY6" fmla="*/ 1872047 h 3347816"/>
                <a:gd name="connsiteX7" fmla="*/ 436815 w 1933753"/>
                <a:gd name="connsiteY7" fmla="*/ 2401945 h 3347816"/>
                <a:gd name="connsiteX8" fmla="*/ 529502 w 1933753"/>
                <a:gd name="connsiteY8" fmla="*/ 2491050 h 3347816"/>
                <a:gd name="connsiteX9" fmla="*/ 576261 w 1933753"/>
                <a:gd name="connsiteY9" fmla="*/ 2587511 h 3347816"/>
                <a:gd name="connsiteX10" fmla="*/ 586880 w 1933753"/>
                <a:gd name="connsiteY10" fmla="*/ 3236515 h 3347816"/>
                <a:gd name="connsiteX11" fmla="*/ 588863 w 1933753"/>
                <a:gd name="connsiteY11" fmla="*/ 3256472 h 3347816"/>
                <a:gd name="connsiteX12" fmla="*/ 610995 w 1933753"/>
                <a:gd name="connsiteY12" fmla="*/ 3257752 h 3347816"/>
                <a:gd name="connsiteX13" fmla="*/ 1079741 w 1933753"/>
                <a:gd name="connsiteY13" fmla="*/ 3258967 h 3347816"/>
                <a:gd name="connsiteX14" fmla="*/ 1548935 w 1933753"/>
                <a:gd name="connsiteY14" fmla="*/ 3260182 h 3347816"/>
                <a:gd name="connsiteX15" fmla="*/ 1563583 w 1933753"/>
                <a:gd name="connsiteY15" fmla="*/ 3259862 h 3347816"/>
                <a:gd name="connsiteX16" fmla="*/ 1563839 w 1933753"/>
                <a:gd name="connsiteY16" fmla="*/ 3245598 h 3347816"/>
                <a:gd name="connsiteX17" fmla="*/ 1558594 w 1933753"/>
                <a:gd name="connsiteY17" fmla="*/ 2984039 h 3347816"/>
                <a:gd name="connsiteX18" fmla="*/ 1553157 w 1933753"/>
                <a:gd name="connsiteY18" fmla="*/ 2562116 h 3347816"/>
                <a:gd name="connsiteX19" fmla="*/ 1610918 w 1933753"/>
                <a:gd name="connsiteY19" fmla="*/ 2458363 h 3347816"/>
                <a:gd name="connsiteX20" fmla="*/ 1812924 w 1933753"/>
                <a:gd name="connsiteY20" fmla="*/ 2194118 h 3347816"/>
                <a:gd name="connsiteX21" fmla="*/ 1829875 w 1933753"/>
                <a:gd name="connsiteY21" fmla="*/ 2102646 h 3347816"/>
                <a:gd name="connsiteX22" fmla="*/ 1843196 w 1933753"/>
                <a:gd name="connsiteY22" fmla="*/ 1593569 h 3347816"/>
                <a:gd name="connsiteX23" fmla="*/ 1843535 w 1933753"/>
                <a:gd name="connsiteY23" fmla="*/ 1545489 h 3347816"/>
                <a:gd name="connsiteX24" fmla="*/ 1780826 w 1933753"/>
                <a:gd name="connsiteY24" fmla="*/ 1588093 h 3347816"/>
                <a:gd name="connsiteX25" fmla="*/ 1685055 w 1933753"/>
                <a:gd name="connsiteY25" fmla="*/ 1607610 h 3347816"/>
                <a:gd name="connsiteX26" fmla="*/ 1510994 w 1933753"/>
                <a:gd name="connsiteY26" fmla="*/ 1534904 h 3347816"/>
                <a:gd name="connsiteX27" fmla="*/ 1482846 w 1933753"/>
                <a:gd name="connsiteY27" fmla="*/ 1500571 h 3347816"/>
                <a:gd name="connsiteX28" fmla="*/ 1454272 w 1933753"/>
                <a:gd name="connsiteY28" fmla="*/ 1534536 h 3347816"/>
                <a:gd name="connsiteX29" fmla="*/ 1276438 w 1933753"/>
                <a:gd name="connsiteY29" fmla="*/ 1604859 h 3347816"/>
                <a:gd name="connsiteX30" fmla="*/ 1182032 w 1933753"/>
                <a:gd name="connsiteY30" fmla="*/ 1583296 h 3347816"/>
                <a:gd name="connsiteX31" fmla="*/ 1134936 w 1933753"/>
                <a:gd name="connsiteY31" fmla="*/ 1549639 h 3347816"/>
                <a:gd name="connsiteX32" fmla="*/ 1117393 w 1933753"/>
                <a:gd name="connsiteY32" fmla="*/ 1632980 h 3347816"/>
                <a:gd name="connsiteX33" fmla="*/ 995497 w 1933753"/>
                <a:gd name="connsiteY33" fmla="*/ 1818187 h 3347816"/>
                <a:gd name="connsiteX34" fmla="*/ 936704 w 1933753"/>
                <a:gd name="connsiteY34" fmla="*/ 1849355 h 3347816"/>
                <a:gd name="connsiteX35" fmla="*/ 888219 w 1933753"/>
                <a:gd name="connsiteY35" fmla="*/ 1863891 h 3347816"/>
                <a:gd name="connsiteX36" fmla="*/ 896805 w 1933753"/>
                <a:gd name="connsiteY36" fmla="*/ 1870032 h 3347816"/>
                <a:gd name="connsiteX37" fmla="*/ 950081 w 1933753"/>
                <a:gd name="connsiteY37" fmla="*/ 1921045 h 3347816"/>
                <a:gd name="connsiteX38" fmla="*/ 970998 w 1933753"/>
                <a:gd name="connsiteY38" fmla="*/ 1942538 h 3347816"/>
                <a:gd name="connsiteX39" fmla="*/ 1001190 w 1933753"/>
                <a:gd name="connsiteY39" fmla="*/ 2464440 h 3347816"/>
                <a:gd name="connsiteX40" fmla="*/ 999974 w 1933753"/>
                <a:gd name="connsiteY40" fmla="*/ 2465911 h 3347816"/>
                <a:gd name="connsiteX41" fmla="*/ 998759 w 1933753"/>
                <a:gd name="connsiteY41" fmla="*/ 2468342 h 3347816"/>
                <a:gd name="connsiteX42" fmla="*/ 993962 w 1933753"/>
                <a:gd name="connsiteY42" fmla="*/ 2477297 h 3347816"/>
                <a:gd name="connsiteX43" fmla="*/ 956989 w 1933753"/>
                <a:gd name="connsiteY43" fmla="*/ 2498278 h 3347816"/>
                <a:gd name="connsiteX44" fmla="*/ 934985 w 1933753"/>
                <a:gd name="connsiteY44" fmla="*/ 2492202 h 3347816"/>
                <a:gd name="connsiteX45" fmla="*/ 920144 w 1933753"/>
                <a:gd name="connsiteY45" fmla="*/ 2433225 h 3347816"/>
                <a:gd name="connsiteX46" fmla="*/ 921807 w 1933753"/>
                <a:gd name="connsiteY46" fmla="*/ 2429962 h 3347816"/>
                <a:gd name="connsiteX47" fmla="*/ 935049 w 1933753"/>
                <a:gd name="connsiteY47" fmla="*/ 2409493 h 3347816"/>
                <a:gd name="connsiteX48" fmla="*/ 910166 w 1933753"/>
                <a:gd name="connsiteY48" fmla="*/ 2003498 h 3347816"/>
                <a:gd name="connsiteX49" fmla="*/ 887969 w 1933753"/>
                <a:gd name="connsiteY49" fmla="*/ 1980598 h 3347816"/>
                <a:gd name="connsiteX50" fmla="*/ 784280 w 1933753"/>
                <a:gd name="connsiteY50" fmla="*/ 1901408 h 3347816"/>
                <a:gd name="connsiteX51" fmla="*/ 479480 w 1933753"/>
                <a:gd name="connsiteY51" fmla="*/ 1878444 h 3347816"/>
                <a:gd name="connsiteX52" fmla="*/ 304468 w 1933753"/>
                <a:gd name="connsiteY52" fmla="*/ 1881962 h 3347816"/>
                <a:gd name="connsiteX53" fmla="*/ 303572 w 1933753"/>
                <a:gd name="connsiteY53" fmla="*/ 1881962 h 3347816"/>
                <a:gd name="connsiteX54" fmla="*/ 260587 w 1933753"/>
                <a:gd name="connsiteY54" fmla="*/ 1838337 h 3347816"/>
                <a:gd name="connsiteX55" fmla="*/ 304723 w 1933753"/>
                <a:gd name="connsiteY55" fmla="*/ 1795927 h 3347816"/>
                <a:gd name="connsiteX56" fmla="*/ 479032 w 1933753"/>
                <a:gd name="connsiteY56" fmla="*/ 1792409 h 3347816"/>
                <a:gd name="connsiteX57" fmla="*/ 646112 w 1933753"/>
                <a:gd name="connsiteY57" fmla="*/ 1803539 h 3347816"/>
                <a:gd name="connsiteX58" fmla="*/ 763987 w 1933753"/>
                <a:gd name="connsiteY58" fmla="*/ 1812870 h 3347816"/>
                <a:gd name="connsiteX59" fmla="*/ 785703 w 1933753"/>
                <a:gd name="connsiteY59" fmla="*/ 1815424 h 3347816"/>
                <a:gd name="connsiteX60" fmla="*/ 806924 w 1933753"/>
                <a:gd name="connsiteY60" fmla="*/ 1799901 h 3347816"/>
                <a:gd name="connsiteX61" fmla="*/ 850038 w 1933753"/>
                <a:gd name="connsiteY61" fmla="*/ 1784605 h 3347816"/>
                <a:gd name="connsiteX62" fmla="*/ 946627 w 1933753"/>
                <a:gd name="connsiteY62" fmla="*/ 1745969 h 3347816"/>
                <a:gd name="connsiteX63" fmla="*/ 1056393 w 1933753"/>
                <a:gd name="connsiteY63" fmla="*/ 1480316 h 3347816"/>
                <a:gd name="connsiteX64" fmla="*/ 319372 w 1933753"/>
                <a:gd name="connsiteY64" fmla="*/ 1390955 h 3347816"/>
                <a:gd name="connsiteX65" fmla="*/ 1688253 w 1933753"/>
                <a:gd name="connsiteY65" fmla="*/ 910824 h 3347816"/>
                <a:gd name="connsiteX66" fmla="*/ 1528337 w 1933753"/>
                <a:gd name="connsiteY66" fmla="*/ 1072403 h 3347816"/>
                <a:gd name="connsiteX67" fmla="*/ 1528337 w 1933753"/>
                <a:gd name="connsiteY67" fmla="*/ 1358716 h 3347816"/>
                <a:gd name="connsiteX68" fmla="*/ 1528337 w 1933753"/>
                <a:gd name="connsiteY68" fmla="*/ 1360188 h 3347816"/>
                <a:gd name="connsiteX69" fmla="*/ 1688253 w 1933753"/>
                <a:gd name="connsiteY69" fmla="*/ 1521767 h 3347816"/>
                <a:gd name="connsiteX70" fmla="*/ 1835587 w 1933753"/>
                <a:gd name="connsiteY70" fmla="*/ 1423026 h 3347816"/>
                <a:gd name="connsiteX71" fmla="*/ 1844718 w 1933753"/>
                <a:gd name="connsiteY71" fmla="*/ 1377421 h 3347816"/>
                <a:gd name="connsiteX72" fmla="*/ 1846443 w 1933753"/>
                <a:gd name="connsiteY72" fmla="*/ 1132467 h 3347816"/>
                <a:gd name="connsiteX73" fmla="*/ 1848169 w 1933753"/>
                <a:gd name="connsiteY73" fmla="*/ 1128268 h 3347816"/>
                <a:gd name="connsiteX74" fmla="*/ 1848169 w 1933753"/>
                <a:gd name="connsiteY74" fmla="*/ 1072403 h 3347816"/>
                <a:gd name="connsiteX75" fmla="*/ 1688253 w 1933753"/>
                <a:gd name="connsiteY75" fmla="*/ 910824 h 3347816"/>
                <a:gd name="connsiteX76" fmla="*/ 1266587 w 1933753"/>
                <a:gd name="connsiteY76" fmla="*/ 854597 h 3347816"/>
                <a:gd name="connsiteX77" fmla="*/ 1118952 w 1933753"/>
                <a:gd name="connsiteY77" fmla="*/ 1017200 h 3347816"/>
                <a:gd name="connsiteX78" fmla="*/ 1118952 w 1933753"/>
                <a:gd name="connsiteY78" fmla="*/ 1356030 h 3347816"/>
                <a:gd name="connsiteX79" fmla="*/ 1130578 w 1933753"/>
                <a:gd name="connsiteY79" fmla="*/ 1415000 h 3347816"/>
                <a:gd name="connsiteX80" fmla="*/ 1132519 w 1933753"/>
                <a:gd name="connsiteY80" fmla="*/ 1418105 h 3347816"/>
                <a:gd name="connsiteX81" fmla="*/ 1133729 w 1933753"/>
                <a:gd name="connsiteY81" fmla="*/ 1419293 h 3347816"/>
                <a:gd name="connsiteX82" fmla="*/ 1141322 w 1933753"/>
                <a:gd name="connsiteY82" fmla="*/ 1432187 h 3347816"/>
                <a:gd name="connsiteX83" fmla="*/ 1162258 w 1933753"/>
                <a:gd name="connsiteY83" fmla="*/ 1465676 h 3347816"/>
                <a:gd name="connsiteX84" fmla="*/ 1266587 w 1933753"/>
                <a:gd name="connsiteY84" fmla="*/ 1518760 h 3347816"/>
                <a:gd name="connsiteX85" fmla="*/ 1438784 w 1933753"/>
                <a:gd name="connsiteY85" fmla="*/ 1359420 h 3347816"/>
                <a:gd name="connsiteX86" fmla="*/ 1438784 w 1933753"/>
                <a:gd name="connsiteY86" fmla="*/ 1072915 h 3347816"/>
                <a:gd name="connsiteX87" fmla="*/ 1438784 w 1933753"/>
                <a:gd name="connsiteY87" fmla="*/ 1013938 h 3347816"/>
                <a:gd name="connsiteX88" fmla="*/ 1266587 w 1933753"/>
                <a:gd name="connsiteY88" fmla="*/ 854597 h 3347816"/>
                <a:gd name="connsiteX89" fmla="*/ 872682 w 1933753"/>
                <a:gd name="connsiteY89" fmla="*/ 852743 h 3347816"/>
                <a:gd name="connsiteX90" fmla="*/ 715964 w 1933753"/>
                <a:gd name="connsiteY90" fmla="*/ 1008501 h 3347816"/>
                <a:gd name="connsiteX91" fmla="*/ 715964 w 1933753"/>
                <a:gd name="connsiteY91" fmla="*/ 1344457 h 3347816"/>
                <a:gd name="connsiteX92" fmla="*/ 748395 w 1933753"/>
                <a:gd name="connsiteY92" fmla="*/ 1348290 h 3347816"/>
                <a:gd name="connsiteX93" fmla="*/ 1025497 w 1933753"/>
                <a:gd name="connsiteY93" fmla="*/ 1386278 h 3347816"/>
                <a:gd name="connsiteX94" fmla="*/ 1029399 w 1933753"/>
                <a:gd name="connsiteY94" fmla="*/ 1387002 h 3347816"/>
                <a:gd name="connsiteX95" fmla="*/ 1029399 w 1933753"/>
                <a:gd name="connsiteY95" fmla="*/ 1008501 h 3347816"/>
                <a:gd name="connsiteX96" fmla="*/ 872682 w 1933753"/>
                <a:gd name="connsiteY96" fmla="*/ 852743 h 3347816"/>
                <a:gd name="connsiteX97" fmla="*/ 460354 w 1933753"/>
                <a:gd name="connsiteY97" fmla="*/ 87384 h 3347816"/>
                <a:gd name="connsiteX98" fmla="*/ 307794 w 1933753"/>
                <a:gd name="connsiteY98" fmla="*/ 208345 h 3347816"/>
                <a:gd name="connsiteX99" fmla="*/ 307730 w 1933753"/>
                <a:gd name="connsiteY99" fmla="*/ 209560 h 3347816"/>
                <a:gd name="connsiteX100" fmla="*/ 289263 w 1933753"/>
                <a:gd name="connsiteY100" fmla="*/ 1130196 h 3347816"/>
                <a:gd name="connsiteX101" fmla="*/ 290785 w 1933753"/>
                <a:gd name="connsiteY101" fmla="*/ 1306754 h 3347816"/>
                <a:gd name="connsiteX102" fmla="*/ 323786 w 1933753"/>
                <a:gd name="connsiteY102" fmla="*/ 1303769 h 3347816"/>
                <a:gd name="connsiteX103" fmla="*/ 613416 w 1933753"/>
                <a:gd name="connsiteY103" fmla="*/ 1332338 h 3347816"/>
                <a:gd name="connsiteX104" fmla="*/ 626411 w 1933753"/>
                <a:gd name="connsiteY104" fmla="*/ 1333874 h 3347816"/>
                <a:gd name="connsiteX105" fmla="*/ 626411 w 1933753"/>
                <a:gd name="connsiteY105" fmla="*/ 1229889 h 3347816"/>
                <a:gd name="connsiteX106" fmla="*/ 624044 w 1933753"/>
                <a:gd name="connsiteY106" fmla="*/ 1221701 h 3347816"/>
                <a:gd name="connsiteX107" fmla="*/ 616432 w 1933753"/>
                <a:gd name="connsiteY107" fmla="*/ 613572 h 3347816"/>
                <a:gd name="connsiteX108" fmla="*/ 613234 w 1933753"/>
                <a:gd name="connsiteY108" fmla="*/ 371651 h 3347816"/>
                <a:gd name="connsiteX109" fmla="*/ 596474 w 1933753"/>
                <a:gd name="connsiteY109" fmla="*/ 217428 h 3347816"/>
                <a:gd name="connsiteX110" fmla="*/ 595899 w 1933753"/>
                <a:gd name="connsiteY110" fmla="*/ 214485 h 3347816"/>
                <a:gd name="connsiteX111" fmla="*/ 460354 w 1933753"/>
                <a:gd name="connsiteY111" fmla="*/ 87384 h 3347816"/>
                <a:gd name="connsiteX112" fmla="*/ 465343 w 1933753"/>
                <a:gd name="connsiteY112" fmla="*/ 326 h 3347816"/>
                <a:gd name="connsiteX113" fmla="*/ 681870 w 1933753"/>
                <a:gd name="connsiteY113" fmla="*/ 199837 h 3347816"/>
                <a:gd name="connsiteX114" fmla="*/ 700420 w 1933753"/>
                <a:gd name="connsiteY114" fmla="*/ 371651 h 3347816"/>
                <a:gd name="connsiteX115" fmla="*/ 703618 w 1933753"/>
                <a:gd name="connsiteY115" fmla="*/ 612421 h 3347816"/>
                <a:gd name="connsiteX116" fmla="*/ 706377 w 1933753"/>
                <a:gd name="connsiteY116" fmla="*/ 815097 h 3347816"/>
                <a:gd name="connsiteX117" fmla="*/ 706589 w 1933753"/>
                <a:gd name="connsiteY117" fmla="*/ 830930 h 3347816"/>
                <a:gd name="connsiteX118" fmla="*/ 776911 w 1933753"/>
                <a:gd name="connsiteY118" fmla="*/ 783655 h 3347816"/>
                <a:gd name="connsiteX119" fmla="*/ 872682 w 1933753"/>
                <a:gd name="connsiteY119" fmla="*/ 764341 h 3347816"/>
                <a:gd name="connsiteX120" fmla="*/ 1076837 w 1933753"/>
                <a:gd name="connsiteY120" fmla="*/ 872581 h 3347816"/>
                <a:gd name="connsiteX121" fmla="*/ 1079583 w 1933753"/>
                <a:gd name="connsiteY121" fmla="*/ 877614 h 3347816"/>
                <a:gd name="connsiteX122" fmla="*/ 1105623 w 1933753"/>
                <a:gd name="connsiteY122" fmla="*/ 844530 h 3347816"/>
                <a:gd name="connsiteX123" fmla="*/ 1276438 w 1933753"/>
                <a:gd name="connsiteY123" fmla="*/ 768306 h 3347816"/>
                <a:gd name="connsiteX124" fmla="*/ 1485116 w 1933753"/>
                <a:gd name="connsiteY124" fmla="*/ 875248 h 3347816"/>
                <a:gd name="connsiteX125" fmla="*/ 1502935 w 1933753"/>
                <a:gd name="connsiteY125" fmla="*/ 907517 h 3347816"/>
                <a:gd name="connsiteX126" fmla="*/ 1510994 w 1933753"/>
                <a:gd name="connsiteY126" fmla="*/ 897687 h 3347816"/>
                <a:gd name="connsiteX127" fmla="*/ 1685055 w 1933753"/>
                <a:gd name="connsiteY127" fmla="*/ 824981 h 3347816"/>
                <a:gd name="connsiteX128" fmla="*/ 1931325 w 1933753"/>
                <a:gd name="connsiteY128" fmla="*/ 1072915 h 3347816"/>
                <a:gd name="connsiteX129" fmla="*/ 1931325 w 1933753"/>
                <a:gd name="connsiteY129" fmla="*/ 1126717 h 3347816"/>
                <a:gd name="connsiteX130" fmla="*/ 1933629 w 1933753"/>
                <a:gd name="connsiteY130" fmla="*/ 1132211 h 3347816"/>
                <a:gd name="connsiteX131" fmla="*/ 1916998 w 1933753"/>
                <a:gd name="connsiteY131" fmla="*/ 2105524 h 3347816"/>
                <a:gd name="connsiteX132" fmla="*/ 1896080 w 1933753"/>
                <a:gd name="connsiteY132" fmla="*/ 2220344 h 3347816"/>
                <a:gd name="connsiteX133" fmla="*/ 1659085 w 1933753"/>
                <a:gd name="connsiteY133" fmla="*/ 2531029 h 3347816"/>
                <a:gd name="connsiteX134" fmla="*/ 1640279 w 1933753"/>
                <a:gd name="connsiteY134" fmla="*/ 2562564 h 3347816"/>
                <a:gd name="connsiteX135" fmla="*/ 1645716 w 1933753"/>
                <a:gd name="connsiteY135" fmla="*/ 2981864 h 3347816"/>
                <a:gd name="connsiteX136" fmla="*/ 1650961 w 1933753"/>
                <a:gd name="connsiteY136" fmla="*/ 3245086 h 3347816"/>
                <a:gd name="connsiteX137" fmla="*/ 1549127 w 1933753"/>
                <a:gd name="connsiteY137" fmla="*/ 3347304 h 3347816"/>
                <a:gd name="connsiteX138" fmla="*/ 1413006 w 1933753"/>
                <a:gd name="connsiteY138" fmla="*/ 3347816 h 3347816"/>
                <a:gd name="connsiteX139" fmla="*/ 1079229 w 1933753"/>
                <a:gd name="connsiteY139" fmla="*/ 3346153 h 3347816"/>
                <a:gd name="connsiteX140" fmla="*/ 611443 w 1933753"/>
                <a:gd name="connsiteY140" fmla="*/ 3344938 h 3347816"/>
                <a:gd name="connsiteX141" fmla="*/ 499885 w 1933753"/>
                <a:gd name="connsiteY141" fmla="*/ 3240416 h 3347816"/>
                <a:gd name="connsiteX142" fmla="*/ 489139 w 1933753"/>
                <a:gd name="connsiteY142" fmla="*/ 2586232 h 3347816"/>
                <a:gd name="connsiteX143" fmla="*/ 481591 w 1933753"/>
                <a:gd name="connsiteY143" fmla="*/ 2563780 h 3347816"/>
                <a:gd name="connsiteX144" fmla="*/ 362358 w 1933753"/>
                <a:gd name="connsiteY144" fmla="*/ 2447169 h 3347816"/>
                <a:gd name="connsiteX145" fmla="*/ 28837 w 1933753"/>
                <a:gd name="connsiteY145" fmla="*/ 1921941 h 3347816"/>
                <a:gd name="connsiteX146" fmla="*/ 1331 w 1933753"/>
                <a:gd name="connsiteY146" fmla="*/ 1807761 h 3347816"/>
                <a:gd name="connsiteX147" fmla="*/ 6384 w 1933753"/>
                <a:gd name="connsiteY147" fmla="*/ 1775138 h 3347816"/>
                <a:gd name="connsiteX148" fmla="*/ 37216 w 1933753"/>
                <a:gd name="connsiteY148" fmla="*/ 1604795 h 3347816"/>
                <a:gd name="connsiteX149" fmla="*/ 59157 w 1933753"/>
                <a:gd name="connsiteY149" fmla="*/ 1530146 h 3347816"/>
                <a:gd name="connsiteX150" fmla="*/ 81417 w 1933753"/>
                <a:gd name="connsiteY150" fmla="*/ 1454410 h 3347816"/>
                <a:gd name="connsiteX151" fmla="*/ 171322 w 1933753"/>
                <a:gd name="connsiteY151" fmla="*/ 1340638 h 3347816"/>
                <a:gd name="connsiteX152" fmla="*/ 203762 w 1933753"/>
                <a:gd name="connsiteY152" fmla="*/ 1327122 h 3347816"/>
                <a:gd name="connsiteX153" fmla="*/ 202060 w 1933753"/>
                <a:gd name="connsiteY153" fmla="*/ 1130371 h 3347816"/>
                <a:gd name="connsiteX154" fmla="*/ 220672 w 1933753"/>
                <a:gd name="connsiteY154" fmla="*/ 204954 h 3347816"/>
                <a:gd name="connsiteX155" fmla="*/ 465343 w 1933753"/>
                <a:gd name="connsiteY155" fmla="*/ 326 h 3347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</a:cxnLst>
              <a:rect l="l" t="t" r="r" b="b"/>
              <a:pathLst>
                <a:path w="1933753" h="3347816">
                  <a:moveTo>
                    <a:pt x="319372" y="1390955"/>
                  </a:moveTo>
                  <a:cubicBezTo>
                    <a:pt x="257581" y="1387629"/>
                    <a:pt x="185746" y="1414047"/>
                    <a:pt x="164509" y="1480636"/>
                  </a:cubicBezTo>
                  <a:cubicBezTo>
                    <a:pt x="156961" y="1504944"/>
                    <a:pt x="149989" y="1529571"/>
                    <a:pt x="142953" y="1554198"/>
                  </a:cubicBezTo>
                  <a:cubicBezTo>
                    <a:pt x="135725" y="1579464"/>
                    <a:pt x="128496" y="1604667"/>
                    <a:pt x="120692" y="1629934"/>
                  </a:cubicBezTo>
                  <a:cubicBezTo>
                    <a:pt x="112697" y="1657504"/>
                    <a:pt x="101055" y="1733240"/>
                    <a:pt x="92483" y="1788507"/>
                  </a:cubicBezTo>
                  <a:lnTo>
                    <a:pt x="87622" y="1819786"/>
                  </a:lnTo>
                  <a:cubicBezTo>
                    <a:pt x="86151" y="1832452"/>
                    <a:pt x="86918" y="1853369"/>
                    <a:pt x="100223" y="1872047"/>
                  </a:cubicBezTo>
                  <a:cubicBezTo>
                    <a:pt x="171674" y="1976312"/>
                    <a:pt x="357240" y="2272285"/>
                    <a:pt x="436815" y="2401945"/>
                  </a:cubicBezTo>
                  <a:cubicBezTo>
                    <a:pt x="446857" y="2418704"/>
                    <a:pt x="509097" y="2478448"/>
                    <a:pt x="529502" y="2491050"/>
                  </a:cubicBezTo>
                  <a:cubicBezTo>
                    <a:pt x="556816" y="2508449"/>
                    <a:pt x="576261" y="2548876"/>
                    <a:pt x="576261" y="2587511"/>
                  </a:cubicBezTo>
                  <a:cubicBezTo>
                    <a:pt x="570121" y="2808451"/>
                    <a:pt x="578180" y="3039498"/>
                    <a:pt x="586880" y="3236515"/>
                  </a:cubicBezTo>
                  <a:cubicBezTo>
                    <a:pt x="587391" y="3247005"/>
                    <a:pt x="588159" y="3253082"/>
                    <a:pt x="588863" y="3256472"/>
                  </a:cubicBezTo>
                  <a:cubicBezTo>
                    <a:pt x="592509" y="3257112"/>
                    <a:pt x="599225" y="3257752"/>
                    <a:pt x="610995" y="3257752"/>
                  </a:cubicBezTo>
                  <a:cubicBezTo>
                    <a:pt x="765090" y="3256536"/>
                    <a:pt x="925070" y="3257752"/>
                    <a:pt x="1079741" y="3258967"/>
                  </a:cubicBezTo>
                  <a:cubicBezTo>
                    <a:pt x="1234540" y="3260118"/>
                    <a:pt x="1394648" y="3261334"/>
                    <a:pt x="1548935" y="3260182"/>
                  </a:cubicBezTo>
                  <a:cubicBezTo>
                    <a:pt x="1555267" y="3260182"/>
                    <a:pt x="1560065" y="3260054"/>
                    <a:pt x="1563583" y="3259862"/>
                  </a:cubicBezTo>
                  <a:cubicBezTo>
                    <a:pt x="1563711" y="3256344"/>
                    <a:pt x="1563839" y="3251739"/>
                    <a:pt x="1563839" y="3245598"/>
                  </a:cubicBezTo>
                  <a:cubicBezTo>
                    <a:pt x="1562943" y="3159691"/>
                    <a:pt x="1560769" y="3071993"/>
                    <a:pt x="1558594" y="2984039"/>
                  </a:cubicBezTo>
                  <a:cubicBezTo>
                    <a:pt x="1555203" y="2845168"/>
                    <a:pt x="1551621" y="2701499"/>
                    <a:pt x="1553157" y="2562116"/>
                  </a:cubicBezTo>
                  <a:cubicBezTo>
                    <a:pt x="1553157" y="2516572"/>
                    <a:pt x="1571003" y="2484397"/>
                    <a:pt x="1610918" y="2458363"/>
                  </a:cubicBezTo>
                  <a:cubicBezTo>
                    <a:pt x="1714224" y="2388704"/>
                    <a:pt x="1776719" y="2307146"/>
                    <a:pt x="1812924" y="2194118"/>
                  </a:cubicBezTo>
                  <a:cubicBezTo>
                    <a:pt x="1823671" y="2159512"/>
                    <a:pt x="1828916" y="2131175"/>
                    <a:pt x="1829875" y="2102646"/>
                  </a:cubicBezTo>
                  <a:cubicBezTo>
                    <a:pt x="1836048" y="1921173"/>
                    <a:pt x="1840462" y="1753373"/>
                    <a:pt x="1843196" y="1593569"/>
                  </a:cubicBezTo>
                  <a:lnTo>
                    <a:pt x="1843535" y="1545489"/>
                  </a:lnTo>
                  <a:lnTo>
                    <a:pt x="1780826" y="1588093"/>
                  </a:lnTo>
                  <a:cubicBezTo>
                    <a:pt x="1751372" y="1600658"/>
                    <a:pt x="1719005" y="1607610"/>
                    <a:pt x="1685055" y="1607610"/>
                  </a:cubicBezTo>
                  <a:cubicBezTo>
                    <a:pt x="1617155" y="1607610"/>
                    <a:pt x="1555587" y="1579801"/>
                    <a:pt x="1510994" y="1534904"/>
                  </a:cubicBezTo>
                  <a:lnTo>
                    <a:pt x="1482846" y="1500571"/>
                  </a:lnTo>
                  <a:lnTo>
                    <a:pt x="1454272" y="1534536"/>
                  </a:lnTo>
                  <a:cubicBezTo>
                    <a:pt x="1408592" y="1579257"/>
                    <a:pt x="1345618" y="1606394"/>
                    <a:pt x="1276438" y="1604859"/>
                  </a:cubicBezTo>
                  <a:cubicBezTo>
                    <a:pt x="1242776" y="1604107"/>
                    <a:pt x="1210904" y="1596455"/>
                    <a:pt x="1182032" y="1583296"/>
                  </a:cubicBezTo>
                  <a:lnTo>
                    <a:pt x="1134936" y="1549639"/>
                  </a:lnTo>
                  <a:lnTo>
                    <a:pt x="1117393" y="1632980"/>
                  </a:lnTo>
                  <a:cubicBezTo>
                    <a:pt x="1096212" y="1703671"/>
                    <a:pt x="1059368" y="1775073"/>
                    <a:pt x="995497" y="1818187"/>
                  </a:cubicBezTo>
                  <a:cubicBezTo>
                    <a:pt x="977619" y="1830309"/>
                    <a:pt x="957965" y="1840719"/>
                    <a:pt x="936704" y="1849355"/>
                  </a:cubicBezTo>
                  <a:lnTo>
                    <a:pt x="888219" y="1863891"/>
                  </a:lnTo>
                  <a:lnTo>
                    <a:pt x="896805" y="1870032"/>
                  </a:lnTo>
                  <a:cubicBezTo>
                    <a:pt x="917186" y="1886631"/>
                    <a:pt x="933770" y="1903966"/>
                    <a:pt x="950081" y="1921045"/>
                  </a:cubicBezTo>
                  <a:cubicBezTo>
                    <a:pt x="956797" y="1928018"/>
                    <a:pt x="963705" y="1935246"/>
                    <a:pt x="970998" y="1942538"/>
                  </a:cubicBezTo>
                  <a:cubicBezTo>
                    <a:pt x="1110508" y="2082177"/>
                    <a:pt x="1123749" y="2311369"/>
                    <a:pt x="1001190" y="2464440"/>
                  </a:cubicBezTo>
                  <a:cubicBezTo>
                    <a:pt x="1000806" y="2464952"/>
                    <a:pt x="1000358" y="2465400"/>
                    <a:pt x="999974" y="2465911"/>
                  </a:cubicBezTo>
                  <a:cubicBezTo>
                    <a:pt x="999591" y="2466679"/>
                    <a:pt x="999207" y="2467511"/>
                    <a:pt x="998759" y="2468342"/>
                  </a:cubicBezTo>
                  <a:cubicBezTo>
                    <a:pt x="997224" y="2471412"/>
                    <a:pt x="995689" y="2474419"/>
                    <a:pt x="993962" y="2477297"/>
                  </a:cubicBezTo>
                  <a:cubicBezTo>
                    <a:pt x="985902" y="2490794"/>
                    <a:pt x="971637" y="2498278"/>
                    <a:pt x="956989" y="2498278"/>
                  </a:cubicBezTo>
                  <a:cubicBezTo>
                    <a:pt x="949505" y="2498278"/>
                    <a:pt x="941893" y="2496296"/>
                    <a:pt x="934985" y="2492202"/>
                  </a:cubicBezTo>
                  <a:cubicBezTo>
                    <a:pt x="914579" y="2480048"/>
                    <a:pt x="907927" y="2453630"/>
                    <a:pt x="920144" y="2433225"/>
                  </a:cubicBezTo>
                  <a:lnTo>
                    <a:pt x="921807" y="2429962"/>
                  </a:lnTo>
                  <a:cubicBezTo>
                    <a:pt x="924430" y="2424653"/>
                    <a:pt x="928332" y="2416913"/>
                    <a:pt x="935049" y="2409493"/>
                  </a:cubicBezTo>
                  <a:cubicBezTo>
                    <a:pt x="1029527" y="2290196"/>
                    <a:pt x="1018717" y="2112177"/>
                    <a:pt x="910166" y="2003498"/>
                  </a:cubicBezTo>
                  <a:cubicBezTo>
                    <a:pt x="902426" y="1995694"/>
                    <a:pt x="895070" y="1988082"/>
                    <a:pt x="887969" y="1980598"/>
                  </a:cubicBezTo>
                  <a:cubicBezTo>
                    <a:pt x="857265" y="1948423"/>
                    <a:pt x="832830" y="1922900"/>
                    <a:pt x="784280" y="1901408"/>
                  </a:cubicBezTo>
                  <a:cubicBezTo>
                    <a:pt x="745964" y="1896482"/>
                    <a:pt x="499949" y="1878892"/>
                    <a:pt x="479480" y="1878444"/>
                  </a:cubicBezTo>
                  <a:lnTo>
                    <a:pt x="304468" y="1881962"/>
                  </a:lnTo>
                  <a:cubicBezTo>
                    <a:pt x="304212" y="1881962"/>
                    <a:pt x="303892" y="1881962"/>
                    <a:pt x="303572" y="1881962"/>
                  </a:cubicBezTo>
                  <a:cubicBezTo>
                    <a:pt x="279713" y="1881962"/>
                    <a:pt x="260203" y="1862452"/>
                    <a:pt x="260587" y="1838337"/>
                  </a:cubicBezTo>
                  <a:cubicBezTo>
                    <a:pt x="260906" y="1814797"/>
                    <a:pt x="281248" y="1796375"/>
                    <a:pt x="304723" y="1795927"/>
                  </a:cubicBezTo>
                  <a:lnTo>
                    <a:pt x="479032" y="1792409"/>
                  </a:lnTo>
                  <a:cubicBezTo>
                    <a:pt x="491313" y="1792409"/>
                    <a:pt x="593788" y="1799637"/>
                    <a:pt x="646112" y="1803539"/>
                  </a:cubicBezTo>
                  <a:cubicBezTo>
                    <a:pt x="700548" y="1807601"/>
                    <a:pt x="737920" y="1810368"/>
                    <a:pt x="763987" y="1812870"/>
                  </a:cubicBezTo>
                  <a:lnTo>
                    <a:pt x="785703" y="1815424"/>
                  </a:lnTo>
                  <a:lnTo>
                    <a:pt x="806924" y="1799901"/>
                  </a:lnTo>
                  <a:cubicBezTo>
                    <a:pt x="819734" y="1793224"/>
                    <a:pt x="834046" y="1788155"/>
                    <a:pt x="850038" y="1784605"/>
                  </a:cubicBezTo>
                  <a:cubicBezTo>
                    <a:pt x="888034" y="1776801"/>
                    <a:pt x="920337" y="1763816"/>
                    <a:pt x="946627" y="1745969"/>
                  </a:cubicBezTo>
                  <a:cubicBezTo>
                    <a:pt x="1016350" y="1698890"/>
                    <a:pt x="1048461" y="1583238"/>
                    <a:pt x="1056393" y="1480316"/>
                  </a:cubicBezTo>
                  <a:cubicBezTo>
                    <a:pt x="930827" y="1454858"/>
                    <a:pt x="420439" y="1395497"/>
                    <a:pt x="319372" y="1390955"/>
                  </a:cubicBezTo>
                  <a:close/>
                  <a:moveTo>
                    <a:pt x="1688253" y="910824"/>
                  </a:moveTo>
                  <a:cubicBezTo>
                    <a:pt x="1600043" y="910824"/>
                    <a:pt x="1528337" y="983298"/>
                    <a:pt x="1528337" y="1072403"/>
                  </a:cubicBezTo>
                  <a:lnTo>
                    <a:pt x="1528337" y="1358716"/>
                  </a:lnTo>
                  <a:lnTo>
                    <a:pt x="1528337" y="1360188"/>
                  </a:lnTo>
                  <a:cubicBezTo>
                    <a:pt x="1528337" y="1449293"/>
                    <a:pt x="1600043" y="1521767"/>
                    <a:pt x="1688253" y="1521767"/>
                  </a:cubicBezTo>
                  <a:cubicBezTo>
                    <a:pt x="1754411" y="1521767"/>
                    <a:pt x="1811285" y="1481000"/>
                    <a:pt x="1835587" y="1423026"/>
                  </a:cubicBezTo>
                  <a:lnTo>
                    <a:pt x="1844718" y="1377421"/>
                  </a:lnTo>
                  <a:lnTo>
                    <a:pt x="1846443" y="1132467"/>
                  </a:lnTo>
                  <a:lnTo>
                    <a:pt x="1848169" y="1128268"/>
                  </a:lnTo>
                  <a:lnTo>
                    <a:pt x="1848169" y="1072403"/>
                  </a:lnTo>
                  <a:cubicBezTo>
                    <a:pt x="1848169" y="983298"/>
                    <a:pt x="1776463" y="910824"/>
                    <a:pt x="1688253" y="910824"/>
                  </a:cubicBezTo>
                  <a:close/>
                  <a:moveTo>
                    <a:pt x="1266587" y="854597"/>
                  </a:moveTo>
                  <a:cubicBezTo>
                    <a:pt x="1185222" y="860610"/>
                    <a:pt x="1118952" y="935643"/>
                    <a:pt x="1118952" y="1017200"/>
                  </a:cubicBezTo>
                  <a:lnTo>
                    <a:pt x="1118952" y="1356030"/>
                  </a:lnTo>
                  <a:cubicBezTo>
                    <a:pt x="1118952" y="1376419"/>
                    <a:pt x="1123094" y="1396401"/>
                    <a:pt x="1130578" y="1415000"/>
                  </a:cubicBezTo>
                  <a:lnTo>
                    <a:pt x="1132519" y="1418105"/>
                  </a:lnTo>
                  <a:lnTo>
                    <a:pt x="1133729" y="1419293"/>
                  </a:lnTo>
                  <a:lnTo>
                    <a:pt x="1141322" y="1432187"/>
                  </a:lnTo>
                  <a:lnTo>
                    <a:pt x="1162258" y="1465676"/>
                  </a:lnTo>
                  <a:cubicBezTo>
                    <a:pt x="1188996" y="1495397"/>
                    <a:pt x="1225905" y="1515690"/>
                    <a:pt x="1266587" y="1518760"/>
                  </a:cubicBezTo>
                  <a:cubicBezTo>
                    <a:pt x="1360298" y="1525797"/>
                    <a:pt x="1438784" y="1451596"/>
                    <a:pt x="1438784" y="1359420"/>
                  </a:cubicBezTo>
                  <a:lnTo>
                    <a:pt x="1438784" y="1072915"/>
                  </a:lnTo>
                  <a:lnTo>
                    <a:pt x="1438784" y="1013938"/>
                  </a:lnTo>
                  <a:cubicBezTo>
                    <a:pt x="1438784" y="921762"/>
                    <a:pt x="1360298" y="847497"/>
                    <a:pt x="1266587" y="854597"/>
                  </a:cubicBezTo>
                  <a:close/>
                  <a:moveTo>
                    <a:pt x="872682" y="852743"/>
                  </a:moveTo>
                  <a:cubicBezTo>
                    <a:pt x="786263" y="852743"/>
                    <a:pt x="715964" y="922594"/>
                    <a:pt x="715964" y="1008501"/>
                  </a:cubicBezTo>
                  <a:lnTo>
                    <a:pt x="715964" y="1344457"/>
                  </a:lnTo>
                  <a:lnTo>
                    <a:pt x="748395" y="1348290"/>
                  </a:lnTo>
                  <a:cubicBezTo>
                    <a:pt x="883852" y="1364889"/>
                    <a:pt x="970006" y="1376928"/>
                    <a:pt x="1025497" y="1386278"/>
                  </a:cubicBezTo>
                  <a:lnTo>
                    <a:pt x="1029399" y="1387002"/>
                  </a:lnTo>
                  <a:lnTo>
                    <a:pt x="1029399" y="1008501"/>
                  </a:lnTo>
                  <a:cubicBezTo>
                    <a:pt x="1029399" y="922658"/>
                    <a:pt x="959100" y="852743"/>
                    <a:pt x="872682" y="852743"/>
                  </a:cubicBezTo>
                  <a:close/>
                  <a:moveTo>
                    <a:pt x="460354" y="87384"/>
                  </a:moveTo>
                  <a:cubicBezTo>
                    <a:pt x="377262" y="82523"/>
                    <a:pt x="310864" y="164144"/>
                    <a:pt x="307794" y="208345"/>
                  </a:cubicBezTo>
                  <a:cubicBezTo>
                    <a:pt x="307794" y="208856"/>
                    <a:pt x="307730" y="209304"/>
                    <a:pt x="307730" y="209560"/>
                  </a:cubicBezTo>
                  <a:cubicBezTo>
                    <a:pt x="303980" y="280195"/>
                    <a:pt x="287497" y="621755"/>
                    <a:pt x="289263" y="1130196"/>
                  </a:cubicBezTo>
                  <a:lnTo>
                    <a:pt x="290785" y="1306754"/>
                  </a:lnTo>
                  <a:lnTo>
                    <a:pt x="323786" y="1303769"/>
                  </a:lnTo>
                  <a:cubicBezTo>
                    <a:pt x="363893" y="1305592"/>
                    <a:pt x="481144" y="1317274"/>
                    <a:pt x="613416" y="1332338"/>
                  </a:cubicBezTo>
                  <a:lnTo>
                    <a:pt x="626411" y="1333874"/>
                  </a:lnTo>
                  <a:lnTo>
                    <a:pt x="626411" y="1229889"/>
                  </a:lnTo>
                  <a:lnTo>
                    <a:pt x="624044" y="1221701"/>
                  </a:lnTo>
                  <a:cubicBezTo>
                    <a:pt x="624428" y="1195922"/>
                    <a:pt x="619630" y="845962"/>
                    <a:pt x="616432" y="613572"/>
                  </a:cubicBezTo>
                  <a:cubicBezTo>
                    <a:pt x="614641" y="482505"/>
                    <a:pt x="613234" y="380158"/>
                    <a:pt x="613234" y="371651"/>
                  </a:cubicBezTo>
                  <a:cubicBezTo>
                    <a:pt x="613234" y="344913"/>
                    <a:pt x="599865" y="233164"/>
                    <a:pt x="596474" y="217428"/>
                  </a:cubicBezTo>
                  <a:cubicBezTo>
                    <a:pt x="596283" y="216596"/>
                    <a:pt x="596027" y="215317"/>
                    <a:pt x="595899" y="214485"/>
                  </a:cubicBezTo>
                  <a:cubicBezTo>
                    <a:pt x="589118" y="171308"/>
                    <a:pt x="538009" y="91926"/>
                    <a:pt x="460354" y="87384"/>
                  </a:cubicBezTo>
                  <a:close/>
                  <a:moveTo>
                    <a:pt x="465343" y="326"/>
                  </a:moveTo>
                  <a:cubicBezTo>
                    <a:pt x="586752" y="7490"/>
                    <a:pt x="668757" y="120391"/>
                    <a:pt x="681870" y="199837"/>
                  </a:cubicBezTo>
                  <a:cubicBezTo>
                    <a:pt x="686603" y="223633"/>
                    <a:pt x="700420" y="337877"/>
                    <a:pt x="700420" y="371651"/>
                  </a:cubicBezTo>
                  <a:cubicBezTo>
                    <a:pt x="700420" y="380158"/>
                    <a:pt x="701827" y="481993"/>
                    <a:pt x="703618" y="612421"/>
                  </a:cubicBezTo>
                  <a:cubicBezTo>
                    <a:pt x="704666" y="689165"/>
                    <a:pt x="705581" y="756318"/>
                    <a:pt x="706377" y="815097"/>
                  </a:cubicBezTo>
                  <a:lnTo>
                    <a:pt x="706589" y="830930"/>
                  </a:lnTo>
                  <a:lnTo>
                    <a:pt x="776911" y="783655"/>
                  </a:lnTo>
                  <a:cubicBezTo>
                    <a:pt x="806365" y="771221"/>
                    <a:pt x="838732" y="764341"/>
                    <a:pt x="872682" y="764341"/>
                  </a:cubicBezTo>
                  <a:cubicBezTo>
                    <a:pt x="957557" y="764341"/>
                    <a:pt x="1032538" y="807318"/>
                    <a:pt x="1076837" y="872581"/>
                  </a:cubicBezTo>
                  <a:lnTo>
                    <a:pt x="1079583" y="877614"/>
                  </a:lnTo>
                  <a:lnTo>
                    <a:pt x="1105623" y="844530"/>
                  </a:lnTo>
                  <a:cubicBezTo>
                    <a:pt x="1148953" y="798962"/>
                    <a:pt x="1209113" y="769841"/>
                    <a:pt x="1276438" y="768306"/>
                  </a:cubicBezTo>
                  <a:cubicBezTo>
                    <a:pt x="1362912" y="766347"/>
                    <a:pt x="1439692" y="809215"/>
                    <a:pt x="1485116" y="875248"/>
                  </a:cubicBezTo>
                  <a:lnTo>
                    <a:pt x="1502935" y="907517"/>
                  </a:lnTo>
                  <a:lnTo>
                    <a:pt x="1510994" y="897687"/>
                  </a:lnTo>
                  <a:cubicBezTo>
                    <a:pt x="1555587" y="852790"/>
                    <a:pt x="1617155" y="824981"/>
                    <a:pt x="1685055" y="824981"/>
                  </a:cubicBezTo>
                  <a:cubicBezTo>
                    <a:pt x="1820856" y="824981"/>
                    <a:pt x="1931325" y="936219"/>
                    <a:pt x="1931325" y="1072915"/>
                  </a:cubicBezTo>
                  <a:lnTo>
                    <a:pt x="1931325" y="1126717"/>
                  </a:lnTo>
                  <a:lnTo>
                    <a:pt x="1933629" y="1132211"/>
                  </a:lnTo>
                  <a:cubicBezTo>
                    <a:pt x="1934652" y="1432278"/>
                    <a:pt x="1929407" y="1741555"/>
                    <a:pt x="1916998" y="2105524"/>
                  </a:cubicBezTo>
                  <a:cubicBezTo>
                    <a:pt x="1915782" y="2141665"/>
                    <a:pt x="1909130" y="2178190"/>
                    <a:pt x="1896080" y="2220344"/>
                  </a:cubicBezTo>
                  <a:cubicBezTo>
                    <a:pt x="1853927" y="2351859"/>
                    <a:pt x="1778638" y="2450431"/>
                    <a:pt x="1659085" y="2531029"/>
                  </a:cubicBezTo>
                  <a:cubicBezTo>
                    <a:pt x="1642006" y="2542159"/>
                    <a:pt x="1640279" y="2546956"/>
                    <a:pt x="1640279" y="2562564"/>
                  </a:cubicBezTo>
                  <a:cubicBezTo>
                    <a:pt x="1638808" y="2700860"/>
                    <a:pt x="1642326" y="2843761"/>
                    <a:pt x="1645716" y="2981864"/>
                  </a:cubicBezTo>
                  <a:cubicBezTo>
                    <a:pt x="1647891" y="3070266"/>
                    <a:pt x="1650066" y="3158284"/>
                    <a:pt x="1650961" y="3245086"/>
                  </a:cubicBezTo>
                  <a:cubicBezTo>
                    <a:pt x="1650961" y="3321654"/>
                    <a:pt x="1625247" y="3347304"/>
                    <a:pt x="1549127" y="3347304"/>
                  </a:cubicBezTo>
                  <a:cubicBezTo>
                    <a:pt x="1504350" y="3347688"/>
                    <a:pt x="1458806" y="3347816"/>
                    <a:pt x="1413006" y="3347816"/>
                  </a:cubicBezTo>
                  <a:cubicBezTo>
                    <a:pt x="1301705" y="3347816"/>
                    <a:pt x="1189124" y="3346985"/>
                    <a:pt x="1079229" y="3346153"/>
                  </a:cubicBezTo>
                  <a:cubicBezTo>
                    <a:pt x="924878" y="3345001"/>
                    <a:pt x="765282" y="3343786"/>
                    <a:pt x="611443" y="3344938"/>
                  </a:cubicBezTo>
                  <a:cubicBezTo>
                    <a:pt x="534555" y="3344938"/>
                    <a:pt x="503340" y="3315641"/>
                    <a:pt x="499885" y="3240416"/>
                  </a:cubicBezTo>
                  <a:cubicBezTo>
                    <a:pt x="491122" y="3041737"/>
                    <a:pt x="482998" y="2808707"/>
                    <a:pt x="489139" y="2586232"/>
                  </a:cubicBezTo>
                  <a:cubicBezTo>
                    <a:pt x="489139" y="2577788"/>
                    <a:pt x="484406" y="2567362"/>
                    <a:pt x="481591" y="2563780"/>
                  </a:cubicBezTo>
                  <a:cubicBezTo>
                    <a:pt x="452230" y="2544590"/>
                    <a:pt x="381164" y="2478448"/>
                    <a:pt x="362358" y="2447169"/>
                  </a:cubicBezTo>
                  <a:cubicBezTo>
                    <a:pt x="283423" y="2318532"/>
                    <a:pt x="99008" y="2024351"/>
                    <a:pt x="28837" y="1921941"/>
                  </a:cubicBezTo>
                  <a:cubicBezTo>
                    <a:pt x="5937" y="1889893"/>
                    <a:pt x="-3786" y="1850106"/>
                    <a:pt x="1331" y="1807761"/>
                  </a:cubicBezTo>
                  <a:lnTo>
                    <a:pt x="6384" y="1775138"/>
                  </a:lnTo>
                  <a:cubicBezTo>
                    <a:pt x="16235" y="1711107"/>
                    <a:pt x="27429" y="1638505"/>
                    <a:pt x="37216" y="1604795"/>
                  </a:cubicBezTo>
                  <a:cubicBezTo>
                    <a:pt x="45084" y="1579401"/>
                    <a:pt x="52120" y="1554773"/>
                    <a:pt x="59157" y="1530146"/>
                  </a:cubicBezTo>
                  <a:cubicBezTo>
                    <a:pt x="66385" y="1504880"/>
                    <a:pt x="73613" y="1479677"/>
                    <a:pt x="81417" y="1454410"/>
                  </a:cubicBezTo>
                  <a:cubicBezTo>
                    <a:pt x="96801" y="1406211"/>
                    <a:pt x="128848" y="1367016"/>
                    <a:pt x="171322" y="1340638"/>
                  </a:cubicBezTo>
                  <a:lnTo>
                    <a:pt x="203762" y="1327122"/>
                  </a:lnTo>
                  <a:lnTo>
                    <a:pt x="202060" y="1130371"/>
                  </a:lnTo>
                  <a:cubicBezTo>
                    <a:pt x="200277" y="619550"/>
                    <a:pt x="216866" y="275981"/>
                    <a:pt x="220672" y="204954"/>
                  </a:cubicBezTo>
                  <a:cubicBezTo>
                    <a:pt x="227516" y="105103"/>
                    <a:pt x="338050" y="-6838"/>
                    <a:pt x="465343" y="326"/>
                  </a:cubicBezTo>
                  <a:close/>
                </a:path>
              </a:pathLst>
            </a:custGeom>
            <a:solidFill>
              <a:schemeClr val="accent1"/>
            </a:solidFill>
            <a:ln w="63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768" name="그룹 767">
            <a:extLst>
              <a:ext uri="{FF2B5EF4-FFF2-40B4-BE49-F238E27FC236}">
                <a16:creationId xmlns:a16="http://schemas.microsoft.com/office/drawing/2014/main" id="{8F900CE8-CF46-49C8-A36A-0653AB0A0E8F}"/>
              </a:ext>
            </a:extLst>
          </p:cNvPr>
          <p:cNvGrpSpPr/>
          <p:nvPr/>
        </p:nvGrpSpPr>
        <p:grpSpPr>
          <a:xfrm>
            <a:off x="2531026" y="4400639"/>
            <a:ext cx="951153" cy="1628880"/>
            <a:chOff x="11653338" y="1742133"/>
            <a:chExt cx="1922293" cy="3291989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769" name="자유형: 도형 768">
              <a:extLst>
                <a:ext uri="{FF2B5EF4-FFF2-40B4-BE49-F238E27FC236}">
                  <a16:creationId xmlns:a16="http://schemas.microsoft.com/office/drawing/2014/main" id="{7D6E4D2F-F06B-4CA6-9726-25D17CDC8EEC}"/>
                </a:ext>
              </a:extLst>
            </p:cNvPr>
            <p:cNvSpPr/>
            <p:nvPr/>
          </p:nvSpPr>
          <p:spPr>
            <a:xfrm>
              <a:off x="11653338" y="1742133"/>
              <a:ext cx="1922293" cy="3291989"/>
            </a:xfrm>
            <a:custGeom>
              <a:avLst/>
              <a:gdLst>
                <a:gd name="connsiteX0" fmla="*/ 985967 w 1922293"/>
                <a:gd name="connsiteY0" fmla="*/ 277 h 3291989"/>
                <a:gd name="connsiteX1" fmla="*/ 1210745 w 1922293"/>
                <a:gd name="connsiteY1" fmla="*/ 204074 h 3291989"/>
                <a:gd name="connsiteX2" fmla="*/ 1211672 w 1922293"/>
                <a:gd name="connsiteY2" fmla="*/ 218629 h 3291989"/>
                <a:gd name="connsiteX3" fmla="*/ 1212273 w 1922293"/>
                <a:gd name="connsiteY3" fmla="*/ 236061 h 3291989"/>
                <a:gd name="connsiteX4" fmla="*/ 1237489 w 1922293"/>
                <a:gd name="connsiteY4" fmla="*/ 216443 h 3291989"/>
                <a:gd name="connsiteX5" fmla="*/ 1376831 w 1922293"/>
                <a:gd name="connsiteY5" fmla="*/ 180104 h 3291989"/>
                <a:gd name="connsiteX6" fmla="*/ 1462773 w 1922293"/>
                <a:gd name="connsiteY6" fmla="*/ 198380 h 3291989"/>
                <a:gd name="connsiteX7" fmla="*/ 1623201 w 1922293"/>
                <a:gd name="connsiteY7" fmla="*/ 425653 h 3291989"/>
                <a:gd name="connsiteX8" fmla="*/ 1623201 w 1922293"/>
                <a:gd name="connsiteY8" fmla="*/ 520334 h 3291989"/>
                <a:gd name="connsiteX9" fmla="*/ 1655032 w 1922293"/>
                <a:gd name="connsiteY9" fmla="*/ 504219 h 3291989"/>
                <a:gd name="connsiteX10" fmla="*/ 1813628 w 1922293"/>
                <a:gd name="connsiteY10" fmla="*/ 529279 h 3291989"/>
                <a:gd name="connsiteX11" fmla="*/ 1913800 w 1922293"/>
                <a:gd name="connsiteY11" fmla="*/ 698471 h 3291989"/>
                <a:gd name="connsiteX12" fmla="*/ 1918533 w 1922293"/>
                <a:gd name="connsiteY12" fmla="*/ 2048226 h 3291989"/>
                <a:gd name="connsiteX13" fmla="*/ 1897552 w 1922293"/>
                <a:gd name="connsiteY13" fmla="*/ 2163110 h 3291989"/>
                <a:gd name="connsiteX14" fmla="*/ 1660365 w 1922293"/>
                <a:gd name="connsiteY14" fmla="*/ 2474050 h 3291989"/>
                <a:gd name="connsiteX15" fmla="*/ 1641558 w 1922293"/>
                <a:gd name="connsiteY15" fmla="*/ 2505650 h 3291989"/>
                <a:gd name="connsiteX16" fmla="*/ 1646995 w 1922293"/>
                <a:gd name="connsiteY16" fmla="*/ 2924374 h 3291989"/>
                <a:gd name="connsiteX17" fmla="*/ 1652241 w 1922293"/>
                <a:gd name="connsiteY17" fmla="*/ 3188875 h 3291989"/>
                <a:gd name="connsiteX18" fmla="*/ 1550406 w 1922293"/>
                <a:gd name="connsiteY18" fmla="*/ 3291221 h 3291989"/>
                <a:gd name="connsiteX19" fmla="*/ 1415501 w 1922293"/>
                <a:gd name="connsiteY19" fmla="*/ 3291989 h 3291989"/>
                <a:gd name="connsiteX20" fmla="*/ 1081532 w 1922293"/>
                <a:gd name="connsiteY20" fmla="*/ 3290326 h 3291989"/>
                <a:gd name="connsiteX21" fmla="*/ 611955 w 1922293"/>
                <a:gd name="connsiteY21" fmla="*/ 3289111 h 3291989"/>
                <a:gd name="connsiteX22" fmla="*/ 500333 w 1922293"/>
                <a:gd name="connsiteY22" fmla="*/ 3184525 h 3291989"/>
                <a:gd name="connsiteX23" fmla="*/ 489587 w 1922293"/>
                <a:gd name="connsiteY23" fmla="*/ 2529701 h 3291989"/>
                <a:gd name="connsiteX24" fmla="*/ 481975 w 1922293"/>
                <a:gd name="connsiteY24" fmla="*/ 2507249 h 3291989"/>
                <a:gd name="connsiteX25" fmla="*/ 362614 w 1922293"/>
                <a:gd name="connsiteY25" fmla="*/ 2390510 h 3291989"/>
                <a:gd name="connsiteX26" fmla="*/ 28837 w 1922293"/>
                <a:gd name="connsiteY26" fmla="*/ 1864770 h 3291989"/>
                <a:gd name="connsiteX27" fmla="*/ 1331 w 1922293"/>
                <a:gd name="connsiteY27" fmla="*/ 1750590 h 3291989"/>
                <a:gd name="connsiteX28" fmla="*/ 6256 w 1922293"/>
                <a:gd name="connsiteY28" fmla="*/ 1718671 h 3291989"/>
                <a:gd name="connsiteX29" fmla="*/ 37280 w 1922293"/>
                <a:gd name="connsiteY29" fmla="*/ 1547369 h 3291989"/>
                <a:gd name="connsiteX30" fmla="*/ 59221 w 1922293"/>
                <a:gd name="connsiteY30" fmla="*/ 1472592 h 3291989"/>
                <a:gd name="connsiteX31" fmla="*/ 81481 w 1922293"/>
                <a:gd name="connsiteY31" fmla="*/ 1396856 h 3291989"/>
                <a:gd name="connsiteX32" fmla="*/ 242434 w 1922293"/>
                <a:gd name="connsiteY32" fmla="*/ 1253561 h 3291989"/>
                <a:gd name="connsiteX33" fmla="*/ 318425 w 1922293"/>
                <a:gd name="connsiteY33" fmla="*/ 1246596 h 3291989"/>
                <a:gd name="connsiteX34" fmla="*/ 318425 w 1922293"/>
                <a:gd name="connsiteY34" fmla="*/ 358168 h 3291989"/>
                <a:gd name="connsiteX35" fmla="*/ 472584 w 1922293"/>
                <a:gd name="connsiteY35" fmla="*/ 138124 h 3291989"/>
                <a:gd name="connsiteX36" fmla="*/ 539252 w 1922293"/>
                <a:gd name="connsiteY36" fmla="*/ 122450 h 3291989"/>
                <a:gd name="connsiteX37" fmla="*/ 692827 w 1922293"/>
                <a:gd name="connsiteY37" fmla="*/ 160851 h 3291989"/>
                <a:gd name="connsiteX38" fmla="*/ 722809 w 1922293"/>
                <a:gd name="connsiteY38" fmla="*/ 184421 h 3291989"/>
                <a:gd name="connsiteX39" fmla="*/ 732399 w 1922293"/>
                <a:gd name="connsiteY39" fmla="*/ 148196 h 3291989"/>
                <a:gd name="connsiteX40" fmla="*/ 985967 w 1922293"/>
                <a:gd name="connsiteY40" fmla="*/ 277 h 3291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1922293" h="3291989">
                  <a:moveTo>
                    <a:pt x="985967" y="277"/>
                  </a:moveTo>
                  <a:cubicBezTo>
                    <a:pt x="1084412" y="5842"/>
                    <a:pt x="1196289" y="79083"/>
                    <a:pt x="1210745" y="204074"/>
                  </a:cubicBezTo>
                  <a:cubicBezTo>
                    <a:pt x="1211033" y="206121"/>
                    <a:pt x="1211343" y="211076"/>
                    <a:pt x="1211672" y="218629"/>
                  </a:cubicBezTo>
                  <a:lnTo>
                    <a:pt x="1212273" y="236061"/>
                  </a:lnTo>
                  <a:lnTo>
                    <a:pt x="1237489" y="216443"/>
                  </a:lnTo>
                  <a:cubicBezTo>
                    <a:pt x="1272165" y="193679"/>
                    <a:pt x="1318130" y="176564"/>
                    <a:pt x="1376831" y="180104"/>
                  </a:cubicBezTo>
                  <a:cubicBezTo>
                    <a:pt x="1402920" y="181677"/>
                    <a:pt x="1431525" y="187330"/>
                    <a:pt x="1462773" y="198380"/>
                  </a:cubicBezTo>
                  <a:cubicBezTo>
                    <a:pt x="1564863" y="235865"/>
                    <a:pt x="1623201" y="318637"/>
                    <a:pt x="1623201" y="425653"/>
                  </a:cubicBezTo>
                  <a:lnTo>
                    <a:pt x="1623201" y="520334"/>
                  </a:lnTo>
                  <a:lnTo>
                    <a:pt x="1655032" y="504219"/>
                  </a:lnTo>
                  <a:cubicBezTo>
                    <a:pt x="1708599" y="489472"/>
                    <a:pt x="1768579" y="505004"/>
                    <a:pt x="1813628" y="529279"/>
                  </a:cubicBezTo>
                  <a:cubicBezTo>
                    <a:pt x="1877019" y="561774"/>
                    <a:pt x="1913800" y="623566"/>
                    <a:pt x="1913800" y="698471"/>
                  </a:cubicBezTo>
                  <a:cubicBezTo>
                    <a:pt x="1913927" y="708193"/>
                    <a:pt x="1929151" y="1736901"/>
                    <a:pt x="1918533" y="2048226"/>
                  </a:cubicBezTo>
                  <a:cubicBezTo>
                    <a:pt x="1917317" y="2084431"/>
                    <a:pt x="1910665" y="2120956"/>
                    <a:pt x="1897552" y="2163110"/>
                  </a:cubicBezTo>
                  <a:cubicBezTo>
                    <a:pt x="1854758" y="2296544"/>
                    <a:pt x="1781645" y="2392301"/>
                    <a:pt x="1660365" y="2474050"/>
                  </a:cubicBezTo>
                  <a:cubicBezTo>
                    <a:pt x="1643221" y="2485180"/>
                    <a:pt x="1641558" y="2489978"/>
                    <a:pt x="1641558" y="2505650"/>
                  </a:cubicBezTo>
                  <a:cubicBezTo>
                    <a:pt x="1640087" y="2643753"/>
                    <a:pt x="1643605" y="2786398"/>
                    <a:pt x="1646995" y="2924374"/>
                  </a:cubicBezTo>
                  <a:cubicBezTo>
                    <a:pt x="1649171" y="3013223"/>
                    <a:pt x="1651345" y="3101625"/>
                    <a:pt x="1652241" y="3188875"/>
                  </a:cubicBezTo>
                  <a:cubicBezTo>
                    <a:pt x="1652241" y="3265507"/>
                    <a:pt x="1626526" y="3291221"/>
                    <a:pt x="1550406" y="3291221"/>
                  </a:cubicBezTo>
                  <a:cubicBezTo>
                    <a:pt x="1505950" y="3291861"/>
                    <a:pt x="1460853" y="3291989"/>
                    <a:pt x="1415501" y="3291989"/>
                  </a:cubicBezTo>
                  <a:cubicBezTo>
                    <a:pt x="1304135" y="3291989"/>
                    <a:pt x="1191491" y="3291158"/>
                    <a:pt x="1081532" y="3290326"/>
                  </a:cubicBezTo>
                  <a:cubicBezTo>
                    <a:pt x="926541" y="3289175"/>
                    <a:pt x="766370" y="3287959"/>
                    <a:pt x="611955" y="3289111"/>
                  </a:cubicBezTo>
                  <a:cubicBezTo>
                    <a:pt x="535003" y="3289111"/>
                    <a:pt x="503787" y="3259814"/>
                    <a:pt x="500333" y="3184525"/>
                  </a:cubicBezTo>
                  <a:cubicBezTo>
                    <a:pt x="491506" y="2985846"/>
                    <a:pt x="483446" y="2752752"/>
                    <a:pt x="489587" y="2529701"/>
                  </a:cubicBezTo>
                  <a:cubicBezTo>
                    <a:pt x="489587" y="2521194"/>
                    <a:pt x="484790" y="2510831"/>
                    <a:pt x="481975" y="2507249"/>
                  </a:cubicBezTo>
                  <a:cubicBezTo>
                    <a:pt x="452614" y="2487995"/>
                    <a:pt x="381420" y="2421790"/>
                    <a:pt x="362614" y="2390510"/>
                  </a:cubicBezTo>
                  <a:cubicBezTo>
                    <a:pt x="283743" y="2261938"/>
                    <a:pt x="99328" y="1967628"/>
                    <a:pt x="28837" y="1864770"/>
                  </a:cubicBezTo>
                  <a:cubicBezTo>
                    <a:pt x="5937" y="1832723"/>
                    <a:pt x="-3786" y="1793000"/>
                    <a:pt x="1331" y="1750590"/>
                  </a:cubicBezTo>
                  <a:lnTo>
                    <a:pt x="6256" y="1718671"/>
                  </a:lnTo>
                  <a:cubicBezTo>
                    <a:pt x="16172" y="1654257"/>
                    <a:pt x="27430" y="1581271"/>
                    <a:pt x="37280" y="1547369"/>
                  </a:cubicBezTo>
                  <a:cubicBezTo>
                    <a:pt x="45149" y="1521974"/>
                    <a:pt x="52185" y="1497283"/>
                    <a:pt x="59221" y="1472592"/>
                  </a:cubicBezTo>
                  <a:cubicBezTo>
                    <a:pt x="66449" y="1447325"/>
                    <a:pt x="73613" y="1422123"/>
                    <a:pt x="81481" y="1396856"/>
                  </a:cubicBezTo>
                  <a:cubicBezTo>
                    <a:pt x="104557" y="1324462"/>
                    <a:pt x="165449" y="1272505"/>
                    <a:pt x="242434" y="1253561"/>
                  </a:cubicBezTo>
                  <a:lnTo>
                    <a:pt x="318425" y="1246596"/>
                  </a:lnTo>
                  <a:lnTo>
                    <a:pt x="318425" y="358168"/>
                  </a:lnTo>
                  <a:cubicBezTo>
                    <a:pt x="318425" y="259276"/>
                    <a:pt x="376059" y="177015"/>
                    <a:pt x="472584" y="138124"/>
                  </a:cubicBezTo>
                  <a:cubicBezTo>
                    <a:pt x="493469" y="129296"/>
                    <a:pt x="516053" y="124147"/>
                    <a:pt x="539252" y="122450"/>
                  </a:cubicBezTo>
                  <a:cubicBezTo>
                    <a:pt x="591449" y="118631"/>
                    <a:pt x="646758" y="132290"/>
                    <a:pt x="692827" y="160851"/>
                  </a:cubicBezTo>
                  <a:lnTo>
                    <a:pt x="722809" y="184421"/>
                  </a:lnTo>
                  <a:lnTo>
                    <a:pt x="732399" y="148196"/>
                  </a:lnTo>
                  <a:cubicBezTo>
                    <a:pt x="767458" y="57800"/>
                    <a:pt x="870836" y="-4704"/>
                    <a:pt x="985967" y="27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70" name="자유형: 도형 769">
              <a:extLst>
                <a:ext uri="{FF2B5EF4-FFF2-40B4-BE49-F238E27FC236}">
                  <a16:creationId xmlns:a16="http://schemas.microsoft.com/office/drawing/2014/main" id="{9F900640-F750-434F-8CC8-94142444BA41}"/>
                </a:ext>
              </a:extLst>
            </p:cNvPr>
            <p:cNvSpPr/>
            <p:nvPr/>
          </p:nvSpPr>
          <p:spPr>
            <a:xfrm>
              <a:off x="11653338" y="1742133"/>
              <a:ext cx="1922293" cy="3291989"/>
            </a:xfrm>
            <a:custGeom>
              <a:avLst/>
              <a:gdLst>
                <a:gd name="connsiteX0" fmla="*/ 548226 w 1922293"/>
                <a:gd name="connsiteY0" fmla="*/ 209460 h 3291989"/>
                <a:gd name="connsiteX1" fmla="*/ 507573 w 1922293"/>
                <a:gd name="connsiteY1" fmla="*/ 218402 h 3291989"/>
                <a:gd name="connsiteX2" fmla="*/ 408042 w 1922293"/>
                <a:gd name="connsiteY2" fmla="*/ 358104 h 3291989"/>
                <a:gd name="connsiteX3" fmla="*/ 408042 w 1922293"/>
                <a:gd name="connsiteY3" fmla="*/ 1252908 h 3291989"/>
                <a:gd name="connsiteX4" fmla="*/ 434298 w 1922293"/>
                <a:gd name="connsiteY4" fmla="*/ 1255406 h 3291989"/>
                <a:gd name="connsiteX5" fmla="*/ 581077 w 1922293"/>
                <a:gd name="connsiteY5" fmla="*/ 1270964 h 3291989"/>
                <a:gd name="connsiteX6" fmla="*/ 723435 w 1922293"/>
                <a:gd name="connsiteY6" fmla="*/ 1287627 h 3291989"/>
                <a:gd name="connsiteX7" fmla="*/ 721274 w 1922293"/>
                <a:gd name="connsiteY7" fmla="*/ 1281268 h 3291989"/>
                <a:gd name="connsiteX8" fmla="*/ 721274 w 1922293"/>
                <a:gd name="connsiteY8" fmla="*/ 299963 h 3291989"/>
                <a:gd name="connsiteX9" fmla="*/ 695635 w 1922293"/>
                <a:gd name="connsiteY9" fmla="*/ 276483 h 3291989"/>
                <a:gd name="connsiteX10" fmla="*/ 671839 w 1922293"/>
                <a:gd name="connsiteY10" fmla="*/ 255758 h 3291989"/>
                <a:gd name="connsiteX11" fmla="*/ 548226 w 1922293"/>
                <a:gd name="connsiteY11" fmla="*/ 209460 h 3291989"/>
                <a:gd name="connsiteX12" fmla="*/ 981298 w 1922293"/>
                <a:gd name="connsiteY12" fmla="*/ 87399 h 3291989"/>
                <a:gd name="connsiteX13" fmla="*/ 810827 w 1922293"/>
                <a:gd name="connsiteY13" fmla="*/ 198125 h 3291989"/>
                <a:gd name="connsiteX14" fmla="*/ 810827 w 1922293"/>
                <a:gd name="connsiteY14" fmla="*/ 1282740 h 3291989"/>
                <a:gd name="connsiteX15" fmla="*/ 807247 w 1922293"/>
                <a:gd name="connsiteY15" fmla="*/ 1297873 h 3291989"/>
                <a:gd name="connsiteX16" fmla="*/ 812657 w 1922293"/>
                <a:gd name="connsiteY16" fmla="*/ 1298547 h 3291989"/>
                <a:gd name="connsiteX17" fmla="*/ 1134496 w 1922293"/>
                <a:gd name="connsiteY17" fmla="*/ 1361674 h 3291989"/>
                <a:gd name="connsiteX18" fmla="*/ 1146075 w 1922293"/>
                <a:gd name="connsiteY18" fmla="*/ 1394425 h 3291989"/>
                <a:gd name="connsiteX19" fmla="*/ 996201 w 1922293"/>
                <a:gd name="connsiteY19" fmla="*/ 1760889 h 3291989"/>
                <a:gd name="connsiteX20" fmla="*/ 937320 w 1922293"/>
                <a:gd name="connsiteY20" fmla="*/ 1792113 h 3291989"/>
                <a:gd name="connsiteX21" fmla="*/ 893490 w 1922293"/>
                <a:gd name="connsiteY21" fmla="*/ 1805250 h 3291989"/>
                <a:gd name="connsiteX22" fmla="*/ 897773 w 1922293"/>
                <a:gd name="connsiteY22" fmla="*/ 1808312 h 3291989"/>
                <a:gd name="connsiteX23" fmla="*/ 950849 w 1922293"/>
                <a:gd name="connsiteY23" fmla="*/ 1859077 h 3291989"/>
                <a:gd name="connsiteX24" fmla="*/ 971638 w 1922293"/>
                <a:gd name="connsiteY24" fmla="*/ 1880505 h 3291989"/>
                <a:gd name="connsiteX25" fmla="*/ 1001638 w 1922293"/>
                <a:gd name="connsiteY25" fmla="*/ 2400105 h 3291989"/>
                <a:gd name="connsiteX26" fmla="*/ 1000551 w 1922293"/>
                <a:gd name="connsiteY26" fmla="*/ 2401384 h 3291989"/>
                <a:gd name="connsiteX27" fmla="*/ 999336 w 1922293"/>
                <a:gd name="connsiteY27" fmla="*/ 2403815 h 3291989"/>
                <a:gd name="connsiteX28" fmla="*/ 994346 w 1922293"/>
                <a:gd name="connsiteY28" fmla="*/ 2412962 h 3291989"/>
                <a:gd name="connsiteX29" fmla="*/ 957565 w 1922293"/>
                <a:gd name="connsiteY29" fmla="*/ 2433815 h 3291989"/>
                <a:gd name="connsiteX30" fmla="*/ 935433 w 1922293"/>
                <a:gd name="connsiteY30" fmla="*/ 2427610 h 3291989"/>
                <a:gd name="connsiteX31" fmla="*/ 920785 w 1922293"/>
                <a:gd name="connsiteY31" fmla="*/ 2368569 h 3291989"/>
                <a:gd name="connsiteX32" fmla="*/ 922448 w 1922293"/>
                <a:gd name="connsiteY32" fmla="*/ 2365371 h 3291989"/>
                <a:gd name="connsiteX33" fmla="*/ 935625 w 1922293"/>
                <a:gd name="connsiteY33" fmla="*/ 2345030 h 3291989"/>
                <a:gd name="connsiteX34" fmla="*/ 910870 w 1922293"/>
                <a:gd name="connsiteY34" fmla="*/ 1941338 h 3291989"/>
                <a:gd name="connsiteX35" fmla="*/ 888738 w 1922293"/>
                <a:gd name="connsiteY35" fmla="*/ 1918629 h 3291989"/>
                <a:gd name="connsiteX36" fmla="*/ 785560 w 1922293"/>
                <a:gd name="connsiteY36" fmla="*/ 1839887 h 3291989"/>
                <a:gd name="connsiteX37" fmla="*/ 482103 w 1922293"/>
                <a:gd name="connsiteY37" fmla="*/ 1817051 h 3291989"/>
                <a:gd name="connsiteX38" fmla="*/ 307795 w 1922293"/>
                <a:gd name="connsiteY38" fmla="*/ 1820569 h 3291989"/>
                <a:gd name="connsiteX39" fmla="*/ 306899 w 1922293"/>
                <a:gd name="connsiteY39" fmla="*/ 1820569 h 3291989"/>
                <a:gd name="connsiteX40" fmla="*/ 263914 w 1922293"/>
                <a:gd name="connsiteY40" fmla="*/ 1778415 h 3291989"/>
                <a:gd name="connsiteX41" fmla="*/ 306067 w 1922293"/>
                <a:gd name="connsiteY41" fmla="*/ 1734534 h 3291989"/>
                <a:gd name="connsiteX42" fmla="*/ 481592 w 1922293"/>
                <a:gd name="connsiteY42" fmla="*/ 1731016 h 3291989"/>
                <a:gd name="connsiteX43" fmla="*/ 647968 w 1922293"/>
                <a:gd name="connsiteY43" fmla="*/ 1742082 h 3291989"/>
                <a:gd name="connsiteX44" fmla="*/ 765330 w 1922293"/>
                <a:gd name="connsiteY44" fmla="*/ 1751381 h 3291989"/>
                <a:gd name="connsiteX45" fmla="*/ 791403 w 1922293"/>
                <a:gd name="connsiteY45" fmla="*/ 1754453 h 3291989"/>
                <a:gd name="connsiteX46" fmla="*/ 807500 w 1922293"/>
                <a:gd name="connsiteY46" fmla="*/ 1742691 h 3291989"/>
                <a:gd name="connsiteX47" fmla="*/ 850613 w 1922293"/>
                <a:gd name="connsiteY47" fmla="*/ 1727370 h 3291989"/>
                <a:gd name="connsiteX48" fmla="*/ 947330 w 1922293"/>
                <a:gd name="connsiteY48" fmla="*/ 1688671 h 3291989"/>
                <a:gd name="connsiteX49" fmla="*/ 1057225 w 1922293"/>
                <a:gd name="connsiteY49" fmla="*/ 1422698 h 3291989"/>
                <a:gd name="connsiteX50" fmla="*/ 319692 w 1922293"/>
                <a:gd name="connsiteY50" fmla="*/ 1333145 h 3291989"/>
                <a:gd name="connsiteX51" fmla="*/ 164701 w 1922293"/>
                <a:gd name="connsiteY51" fmla="*/ 1422890 h 3291989"/>
                <a:gd name="connsiteX52" fmla="*/ 143145 w 1922293"/>
                <a:gd name="connsiteY52" fmla="*/ 1496452 h 3291989"/>
                <a:gd name="connsiteX53" fmla="*/ 120885 w 1922293"/>
                <a:gd name="connsiteY53" fmla="*/ 1572316 h 3291989"/>
                <a:gd name="connsiteX54" fmla="*/ 92547 w 1922293"/>
                <a:gd name="connsiteY54" fmla="*/ 1731848 h 3291989"/>
                <a:gd name="connsiteX55" fmla="*/ 87814 w 1922293"/>
                <a:gd name="connsiteY55" fmla="*/ 1762424 h 3291989"/>
                <a:gd name="connsiteX56" fmla="*/ 100415 w 1922293"/>
                <a:gd name="connsiteY56" fmla="*/ 1814684 h 3291989"/>
                <a:gd name="connsiteX57" fmla="*/ 437262 w 1922293"/>
                <a:gd name="connsiteY57" fmla="*/ 2345158 h 3291989"/>
                <a:gd name="connsiteX58" fmla="*/ 530078 w 1922293"/>
                <a:gd name="connsiteY58" fmla="*/ 2434327 h 3291989"/>
                <a:gd name="connsiteX59" fmla="*/ 576837 w 1922293"/>
                <a:gd name="connsiteY59" fmla="*/ 2530789 h 3291989"/>
                <a:gd name="connsiteX60" fmla="*/ 587455 w 1922293"/>
                <a:gd name="connsiteY60" fmla="*/ 3180432 h 3291989"/>
                <a:gd name="connsiteX61" fmla="*/ 589503 w 1922293"/>
                <a:gd name="connsiteY61" fmla="*/ 3200517 h 3291989"/>
                <a:gd name="connsiteX62" fmla="*/ 611699 w 1922293"/>
                <a:gd name="connsiteY62" fmla="*/ 3201796 h 3291989"/>
                <a:gd name="connsiteX63" fmla="*/ 1082236 w 1922293"/>
                <a:gd name="connsiteY63" fmla="*/ 3203012 h 3291989"/>
                <a:gd name="connsiteX64" fmla="*/ 1550342 w 1922293"/>
                <a:gd name="connsiteY64" fmla="*/ 3204227 h 3291989"/>
                <a:gd name="connsiteX65" fmla="*/ 1564991 w 1922293"/>
                <a:gd name="connsiteY65" fmla="*/ 3203907 h 3291989"/>
                <a:gd name="connsiteX66" fmla="*/ 1565246 w 1922293"/>
                <a:gd name="connsiteY66" fmla="*/ 3189515 h 3291989"/>
                <a:gd name="connsiteX67" fmla="*/ 1560001 w 1922293"/>
                <a:gd name="connsiteY67" fmla="*/ 2926677 h 3291989"/>
                <a:gd name="connsiteX68" fmla="*/ 1554500 w 1922293"/>
                <a:gd name="connsiteY68" fmla="*/ 2505394 h 3291989"/>
                <a:gd name="connsiteX69" fmla="*/ 1612326 w 1922293"/>
                <a:gd name="connsiteY69" fmla="*/ 2401512 h 3291989"/>
                <a:gd name="connsiteX70" fmla="*/ 1814524 w 1922293"/>
                <a:gd name="connsiteY70" fmla="*/ 2137011 h 3291989"/>
                <a:gd name="connsiteX71" fmla="*/ 1831475 w 1922293"/>
                <a:gd name="connsiteY71" fmla="*/ 2045411 h 3291989"/>
                <a:gd name="connsiteX72" fmla="*/ 1826677 w 1922293"/>
                <a:gd name="connsiteY72" fmla="*/ 699174 h 3291989"/>
                <a:gd name="connsiteX73" fmla="*/ 1773137 w 1922293"/>
                <a:gd name="connsiteY73" fmla="*/ 606551 h 3291989"/>
                <a:gd name="connsiteX74" fmla="*/ 1658509 w 1922293"/>
                <a:gd name="connsiteY74" fmla="*/ 598299 h 3291989"/>
                <a:gd name="connsiteX75" fmla="*/ 1639439 w 1922293"/>
                <a:gd name="connsiteY75" fmla="*/ 615218 h 3291989"/>
                <a:gd name="connsiteX76" fmla="*/ 1624278 w 1922293"/>
                <a:gd name="connsiteY76" fmla="*/ 634304 h 3291989"/>
                <a:gd name="connsiteX77" fmla="*/ 1625404 w 1922293"/>
                <a:gd name="connsiteY77" fmla="*/ 719761 h 3291989"/>
                <a:gd name="connsiteX78" fmla="*/ 1632988 w 1922293"/>
                <a:gd name="connsiteY78" fmla="*/ 1283762 h 3291989"/>
                <a:gd name="connsiteX79" fmla="*/ 1588787 w 1922293"/>
                <a:gd name="connsiteY79" fmla="*/ 1327899 h 3291989"/>
                <a:gd name="connsiteX80" fmla="*/ 1588211 w 1922293"/>
                <a:gd name="connsiteY80" fmla="*/ 1328027 h 3291989"/>
                <a:gd name="connsiteX81" fmla="*/ 1543435 w 1922293"/>
                <a:gd name="connsiteY81" fmla="*/ 1284978 h 3291989"/>
                <a:gd name="connsiteX82" fmla="*/ 1533648 w 1922293"/>
                <a:gd name="connsiteY82" fmla="*/ 547957 h 3291989"/>
                <a:gd name="connsiteX83" fmla="*/ 1533648 w 1922293"/>
                <a:gd name="connsiteY83" fmla="*/ 425717 h 3291989"/>
                <a:gd name="connsiteX84" fmla="*/ 1431686 w 1922293"/>
                <a:gd name="connsiteY84" fmla="*/ 280193 h 3291989"/>
                <a:gd name="connsiteX85" fmla="*/ 1268762 w 1922293"/>
                <a:gd name="connsiteY85" fmla="*/ 303285 h 3291989"/>
                <a:gd name="connsiteX86" fmla="*/ 1244392 w 1922293"/>
                <a:gd name="connsiteY86" fmla="*/ 323882 h 3291989"/>
                <a:gd name="connsiteX87" fmla="*/ 1215043 w 1922293"/>
                <a:gd name="connsiteY87" fmla="*/ 349289 h 3291989"/>
                <a:gd name="connsiteX88" fmla="*/ 1217505 w 1922293"/>
                <a:gd name="connsiteY88" fmla="*/ 488129 h 3291989"/>
                <a:gd name="connsiteX89" fmla="*/ 1225713 w 1922293"/>
                <a:gd name="connsiteY89" fmla="*/ 1268283 h 3291989"/>
                <a:gd name="connsiteX90" fmla="*/ 1191491 w 1922293"/>
                <a:gd name="connsiteY90" fmla="*/ 1312228 h 3291989"/>
                <a:gd name="connsiteX91" fmla="*/ 1136160 w 1922293"/>
                <a:gd name="connsiteY91" fmla="*/ 1269818 h 3291989"/>
                <a:gd name="connsiteX92" fmla="*/ 1121768 w 1922293"/>
                <a:gd name="connsiteY92" fmla="*/ 213989 h 3291989"/>
                <a:gd name="connsiteX93" fmla="*/ 981298 w 1922293"/>
                <a:gd name="connsiteY93" fmla="*/ 87399 h 3291989"/>
                <a:gd name="connsiteX94" fmla="*/ 985967 w 1922293"/>
                <a:gd name="connsiteY94" fmla="*/ 277 h 3291989"/>
                <a:gd name="connsiteX95" fmla="*/ 1210745 w 1922293"/>
                <a:gd name="connsiteY95" fmla="*/ 204074 h 3291989"/>
                <a:gd name="connsiteX96" fmla="*/ 1211672 w 1922293"/>
                <a:gd name="connsiteY96" fmla="*/ 218629 h 3291989"/>
                <a:gd name="connsiteX97" fmla="*/ 1212273 w 1922293"/>
                <a:gd name="connsiteY97" fmla="*/ 236061 h 3291989"/>
                <a:gd name="connsiteX98" fmla="*/ 1237489 w 1922293"/>
                <a:gd name="connsiteY98" fmla="*/ 216443 h 3291989"/>
                <a:gd name="connsiteX99" fmla="*/ 1376831 w 1922293"/>
                <a:gd name="connsiteY99" fmla="*/ 180104 h 3291989"/>
                <a:gd name="connsiteX100" fmla="*/ 1462773 w 1922293"/>
                <a:gd name="connsiteY100" fmla="*/ 198380 h 3291989"/>
                <a:gd name="connsiteX101" fmla="*/ 1623201 w 1922293"/>
                <a:gd name="connsiteY101" fmla="*/ 425653 h 3291989"/>
                <a:gd name="connsiteX102" fmla="*/ 1623201 w 1922293"/>
                <a:gd name="connsiteY102" fmla="*/ 520334 h 3291989"/>
                <a:gd name="connsiteX103" fmla="*/ 1655032 w 1922293"/>
                <a:gd name="connsiteY103" fmla="*/ 504219 h 3291989"/>
                <a:gd name="connsiteX104" fmla="*/ 1813628 w 1922293"/>
                <a:gd name="connsiteY104" fmla="*/ 529279 h 3291989"/>
                <a:gd name="connsiteX105" fmla="*/ 1913800 w 1922293"/>
                <a:gd name="connsiteY105" fmla="*/ 698471 h 3291989"/>
                <a:gd name="connsiteX106" fmla="*/ 1918533 w 1922293"/>
                <a:gd name="connsiteY106" fmla="*/ 2048226 h 3291989"/>
                <a:gd name="connsiteX107" fmla="*/ 1897552 w 1922293"/>
                <a:gd name="connsiteY107" fmla="*/ 2163110 h 3291989"/>
                <a:gd name="connsiteX108" fmla="*/ 1660365 w 1922293"/>
                <a:gd name="connsiteY108" fmla="*/ 2474050 h 3291989"/>
                <a:gd name="connsiteX109" fmla="*/ 1641558 w 1922293"/>
                <a:gd name="connsiteY109" fmla="*/ 2505650 h 3291989"/>
                <a:gd name="connsiteX110" fmla="*/ 1646995 w 1922293"/>
                <a:gd name="connsiteY110" fmla="*/ 2924374 h 3291989"/>
                <a:gd name="connsiteX111" fmla="*/ 1652241 w 1922293"/>
                <a:gd name="connsiteY111" fmla="*/ 3188875 h 3291989"/>
                <a:gd name="connsiteX112" fmla="*/ 1550406 w 1922293"/>
                <a:gd name="connsiteY112" fmla="*/ 3291221 h 3291989"/>
                <a:gd name="connsiteX113" fmla="*/ 1415501 w 1922293"/>
                <a:gd name="connsiteY113" fmla="*/ 3291989 h 3291989"/>
                <a:gd name="connsiteX114" fmla="*/ 1081532 w 1922293"/>
                <a:gd name="connsiteY114" fmla="*/ 3290326 h 3291989"/>
                <a:gd name="connsiteX115" fmla="*/ 611955 w 1922293"/>
                <a:gd name="connsiteY115" fmla="*/ 3289111 h 3291989"/>
                <a:gd name="connsiteX116" fmla="*/ 500333 w 1922293"/>
                <a:gd name="connsiteY116" fmla="*/ 3184525 h 3291989"/>
                <a:gd name="connsiteX117" fmla="*/ 489587 w 1922293"/>
                <a:gd name="connsiteY117" fmla="*/ 2529701 h 3291989"/>
                <a:gd name="connsiteX118" fmla="*/ 481975 w 1922293"/>
                <a:gd name="connsiteY118" fmla="*/ 2507249 h 3291989"/>
                <a:gd name="connsiteX119" fmla="*/ 362614 w 1922293"/>
                <a:gd name="connsiteY119" fmla="*/ 2390510 h 3291989"/>
                <a:gd name="connsiteX120" fmla="*/ 28837 w 1922293"/>
                <a:gd name="connsiteY120" fmla="*/ 1864770 h 3291989"/>
                <a:gd name="connsiteX121" fmla="*/ 1331 w 1922293"/>
                <a:gd name="connsiteY121" fmla="*/ 1750590 h 3291989"/>
                <a:gd name="connsiteX122" fmla="*/ 6256 w 1922293"/>
                <a:gd name="connsiteY122" fmla="*/ 1718671 h 3291989"/>
                <a:gd name="connsiteX123" fmla="*/ 37280 w 1922293"/>
                <a:gd name="connsiteY123" fmla="*/ 1547369 h 3291989"/>
                <a:gd name="connsiteX124" fmla="*/ 59221 w 1922293"/>
                <a:gd name="connsiteY124" fmla="*/ 1472592 h 3291989"/>
                <a:gd name="connsiteX125" fmla="*/ 81481 w 1922293"/>
                <a:gd name="connsiteY125" fmla="*/ 1396856 h 3291989"/>
                <a:gd name="connsiteX126" fmla="*/ 242434 w 1922293"/>
                <a:gd name="connsiteY126" fmla="*/ 1253561 h 3291989"/>
                <a:gd name="connsiteX127" fmla="*/ 318425 w 1922293"/>
                <a:gd name="connsiteY127" fmla="*/ 1246596 h 3291989"/>
                <a:gd name="connsiteX128" fmla="*/ 318425 w 1922293"/>
                <a:gd name="connsiteY128" fmla="*/ 358168 h 3291989"/>
                <a:gd name="connsiteX129" fmla="*/ 472584 w 1922293"/>
                <a:gd name="connsiteY129" fmla="*/ 138124 h 3291989"/>
                <a:gd name="connsiteX130" fmla="*/ 539252 w 1922293"/>
                <a:gd name="connsiteY130" fmla="*/ 122450 h 3291989"/>
                <a:gd name="connsiteX131" fmla="*/ 692827 w 1922293"/>
                <a:gd name="connsiteY131" fmla="*/ 160851 h 3291989"/>
                <a:gd name="connsiteX132" fmla="*/ 722809 w 1922293"/>
                <a:gd name="connsiteY132" fmla="*/ 184421 h 3291989"/>
                <a:gd name="connsiteX133" fmla="*/ 732399 w 1922293"/>
                <a:gd name="connsiteY133" fmla="*/ 148196 h 3291989"/>
                <a:gd name="connsiteX134" fmla="*/ 985967 w 1922293"/>
                <a:gd name="connsiteY134" fmla="*/ 277 h 3291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</a:cxnLst>
              <a:rect l="l" t="t" r="r" b="b"/>
              <a:pathLst>
                <a:path w="1922293" h="3291989">
                  <a:moveTo>
                    <a:pt x="548226" y="209460"/>
                  </a:moveTo>
                  <a:cubicBezTo>
                    <a:pt x="533819" y="210234"/>
                    <a:pt x="519999" y="213157"/>
                    <a:pt x="507573" y="218402"/>
                  </a:cubicBezTo>
                  <a:cubicBezTo>
                    <a:pt x="443095" y="244372"/>
                    <a:pt x="408042" y="293882"/>
                    <a:pt x="408042" y="358104"/>
                  </a:cubicBezTo>
                  <a:lnTo>
                    <a:pt x="408042" y="1252908"/>
                  </a:lnTo>
                  <a:lnTo>
                    <a:pt x="434298" y="1255406"/>
                  </a:lnTo>
                  <a:cubicBezTo>
                    <a:pt x="476715" y="1259599"/>
                    <a:pt x="527142" y="1264941"/>
                    <a:pt x="581077" y="1270964"/>
                  </a:cubicBezTo>
                  <a:lnTo>
                    <a:pt x="723435" y="1287627"/>
                  </a:lnTo>
                  <a:lnTo>
                    <a:pt x="721274" y="1281268"/>
                  </a:lnTo>
                  <a:lnTo>
                    <a:pt x="721274" y="299963"/>
                  </a:lnTo>
                  <a:lnTo>
                    <a:pt x="695635" y="276483"/>
                  </a:lnTo>
                  <a:cubicBezTo>
                    <a:pt x="687000" y="269319"/>
                    <a:pt x="678748" y="262411"/>
                    <a:pt x="671839" y="255758"/>
                  </a:cubicBezTo>
                  <a:cubicBezTo>
                    <a:pt x="639936" y="224143"/>
                    <a:pt x="591445" y="207136"/>
                    <a:pt x="548226" y="209460"/>
                  </a:cubicBezTo>
                  <a:close/>
                  <a:moveTo>
                    <a:pt x="981298" y="87399"/>
                  </a:moveTo>
                  <a:cubicBezTo>
                    <a:pt x="898461" y="83241"/>
                    <a:pt x="822277" y="133071"/>
                    <a:pt x="810827" y="198125"/>
                  </a:cubicBezTo>
                  <a:lnTo>
                    <a:pt x="810827" y="1282740"/>
                  </a:lnTo>
                  <a:lnTo>
                    <a:pt x="807247" y="1297873"/>
                  </a:lnTo>
                  <a:lnTo>
                    <a:pt x="812657" y="1298547"/>
                  </a:lnTo>
                  <a:cubicBezTo>
                    <a:pt x="1111720" y="1336420"/>
                    <a:pt x="1121843" y="1347642"/>
                    <a:pt x="1134496" y="1361674"/>
                  </a:cubicBezTo>
                  <a:cubicBezTo>
                    <a:pt x="1142300" y="1370374"/>
                    <a:pt x="1146778" y="1382783"/>
                    <a:pt x="1146075" y="1394425"/>
                  </a:cubicBezTo>
                  <a:cubicBezTo>
                    <a:pt x="1143644" y="1474959"/>
                    <a:pt x="1124070" y="1674598"/>
                    <a:pt x="996201" y="1760889"/>
                  </a:cubicBezTo>
                  <a:cubicBezTo>
                    <a:pt x="978291" y="1773043"/>
                    <a:pt x="958605" y="1783469"/>
                    <a:pt x="937320" y="1792113"/>
                  </a:cubicBezTo>
                  <a:lnTo>
                    <a:pt x="893490" y="1805250"/>
                  </a:lnTo>
                  <a:lnTo>
                    <a:pt x="897773" y="1808312"/>
                  </a:lnTo>
                  <a:cubicBezTo>
                    <a:pt x="918083" y="1824839"/>
                    <a:pt x="934602" y="1842094"/>
                    <a:pt x="950849" y="1859077"/>
                  </a:cubicBezTo>
                  <a:cubicBezTo>
                    <a:pt x="957565" y="1866049"/>
                    <a:pt x="964410" y="1873213"/>
                    <a:pt x="971638" y="1880505"/>
                  </a:cubicBezTo>
                  <a:cubicBezTo>
                    <a:pt x="1110637" y="2019505"/>
                    <a:pt x="1123815" y="2247737"/>
                    <a:pt x="1001638" y="2400105"/>
                  </a:cubicBezTo>
                  <a:cubicBezTo>
                    <a:pt x="1001319" y="2400553"/>
                    <a:pt x="1000935" y="2401000"/>
                    <a:pt x="1000551" y="2401384"/>
                  </a:cubicBezTo>
                  <a:lnTo>
                    <a:pt x="999336" y="2403815"/>
                  </a:lnTo>
                  <a:cubicBezTo>
                    <a:pt x="997736" y="2406949"/>
                    <a:pt x="996201" y="2410019"/>
                    <a:pt x="994346" y="2412962"/>
                  </a:cubicBezTo>
                  <a:cubicBezTo>
                    <a:pt x="986350" y="2426395"/>
                    <a:pt x="972150" y="2433815"/>
                    <a:pt x="957565" y="2433815"/>
                  </a:cubicBezTo>
                  <a:cubicBezTo>
                    <a:pt x="950018" y="2433815"/>
                    <a:pt x="942342" y="2431832"/>
                    <a:pt x="935433" y="2427610"/>
                  </a:cubicBezTo>
                  <a:cubicBezTo>
                    <a:pt x="915092" y="2415393"/>
                    <a:pt x="908504" y="2388911"/>
                    <a:pt x="920785" y="2368569"/>
                  </a:cubicBezTo>
                  <a:lnTo>
                    <a:pt x="922448" y="2365371"/>
                  </a:lnTo>
                  <a:cubicBezTo>
                    <a:pt x="925071" y="2360126"/>
                    <a:pt x="928908" y="2352450"/>
                    <a:pt x="935625" y="2345030"/>
                  </a:cubicBezTo>
                  <a:cubicBezTo>
                    <a:pt x="1029656" y="2226372"/>
                    <a:pt x="1018910" y="2049441"/>
                    <a:pt x="910870" y="1941338"/>
                  </a:cubicBezTo>
                  <a:cubicBezTo>
                    <a:pt x="903131" y="1933598"/>
                    <a:pt x="895902" y="1925986"/>
                    <a:pt x="888738" y="1918629"/>
                  </a:cubicBezTo>
                  <a:cubicBezTo>
                    <a:pt x="858162" y="1886646"/>
                    <a:pt x="833790" y="1861252"/>
                    <a:pt x="785560" y="1839887"/>
                  </a:cubicBezTo>
                  <a:cubicBezTo>
                    <a:pt x="747308" y="1834961"/>
                    <a:pt x="502445" y="1817499"/>
                    <a:pt x="482103" y="1817051"/>
                  </a:cubicBezTo>
                  <a:lnTo>
                    <a:pt x="307795" y="1820569"/>
                  </a:lnTo>
                  <a:cubicBezTo>
                    <a:pt x="307539" y="1820569"/>
                    <a:pt x="307219" y="1820569"/>
                    <a:pt x="306899" y="1820569"/>
                  </a:cubicBezTo>
                  <a:cubicBezTo>
                    <a:pt x="283551" y="1820569"/>
                    <a:pt x="264361" y="1801827"/>
                    <a:pt x="263914" y="1778415"/>
                  </a:cubicBezTo>
                  <a:cubicBezTo>
                    <a:pt x="263466" y="1754684"/>
                    <a:pt x="282336" y="1735046"/>
                    <a:pt x="306067" y="1734534"/>
                  </a:cubicBezTo>
                  <a:lnTo>
                    <a:pt x="481592" y="1731016"/>
                  </a:lnTo>
                  <a:cubicBezTo>
                    <a:pt x="493873" y="1731016"/>
                    <a:pt x="595836" y="1738244"/>
                    <a:pt x="647968" y="1742082"/>
                  </a:cubicBezTo>
                  <a:cubicBezTo>
                    <a:pt x="702148" y="1746112"/>
                    <a:pt x="739360" y="1748879"/>
                    <a:pt x="765330" y="1751381"/>
                  </a:cubicBezTo>
                  <a:lnTo>
                    <a:pt x="791403" y="1754453"/>
                  </a:lnTo>
                  <a:lnTo>
                    <a:pt x="807500" y="1742691"/>
                  </a:lnTo>
                  <a:cubicBezTo>
                    <a:pt x="820309" y="1736022"/>
                    <a:pt x="834622" y="1730953"/>
                    <a:pt x="850613" y="1727370"/>
                  </a:cubicBezTo>
                  <a:cubicBezTo>
                    <a:pt x="888674" y="1719566"/>
                    <a:pt x="920976" y="1706581"/>
                    <a:pt x="947330" y="1688671"/>
                  </a:cubicBezTo>
                  <a:cubicBezTo>
                    <a:pt x="1017182" y="1641528"/>
                    <a:pt x="1049229" y="1525748"/>
                    <a:pt x="1057225" y="1422698"/>
                  </a:cubicBezTo>
                  <a:cubicBezTo>
                    <a:pt x="931723" y="1397176"/>
                    <a:pt x="420887" y="1337687"/>
                    <a:pt x="319692" y="1333145"/>
                  </a:cubicBezTo>
                  <a:cubicBezTo>
                    <a:pt x="257197" y="1329883"/>
                    <a:pt x="185939" y="1356237"/>
                    <a:pt x="164701" y="1422890"/>
                  </a:cubicBezTo>
                  <a:cubicBezTo>
                    <a:pt x="157217" y="1447197"/>
                    <a:pt x="150181" y="1471825"/>
                    <a:pt x="143145" y="1496452"/>
                  </a:cubicBezTo>
                  <a:cubicBezTo>
                    <a:pt x="135916" y="1521718"/>
                    <a:pt x="128688" y="1547049"/>
                    <a:pt x="120885" y="1572316"/>
                  </a:cubicBezTo>
                  <a:cubicBezTo>
                    <a:pt x="112825" y="1600077"/>
                    <a:pt x="101119" y="1676197"/>
                    <a:pt x="92547" y="1731848"/>
                  </a:cubicBezTo>
                  <a:lnTo>
                    <a:pt x="87814" y="1762424"/>
                  </a:lnTo>
                  <a:cubicBezTo>
                    <a:pt x="86343" y="1775089"/>
                    <a:pt x="87110" y="1796070"/>
                    <a:pt x="100415" y="1814684"/>
                  </a:cubicBezTo>
                  <a:cubicBezTo>
                    <a:pt x="172186" y="1919398"/>
                    <a:pt x="357752" y="2215562"/>
                    <a:pt x="437262" y="2345158"/>
                  </a:cubicBezTo>
                  <a:cubicBezTo>
                    <a:pt x="447305" y="2361853"/>
                    <a:pt x="509609" y="2421662"/>
                    <a:pt x="530078" y="2434327"/>
                  </a:cubicBezTo>
                  <a:cubicBezTo>
                    <a:pt x="557327" y="2451662"/>
                    <a:pt x="576837" y="2492153"/>
                    <a:pt x="576837" y="2530789"/>
                  </a:cubicBezTo>
                  <a:cubicBezTo>
                    <a:pt x="570696" y="2752304"/>
                    <a:pt x="578820" y="2983415"/>
                    <a:pt x="587455" y="3180432"/>
                  </a:cubicBezTo>
                  <a:cubicBezTo>
                    <a:pt x="587967" y="3190986"/>
                    <a:pt x="588799" y="3197063"/>
                    <a:pt x="589503" y="3200517"/>
                  </a:cubicBezTo>
                  <a:cubicBezTo>
                    <a:pt x="593148" y="3201093"/>
                    <a:pt x="599865" y="3201796"/>
                    <a:pt x="611699" y="3201796"/>
                  </a:cubicBezTo>
                  <a:cubicBezTo>
                    <a:pt x="766497" y="3200645"/>
                    <a:pt x="926990" y="3201860"/>
                    <a:pt x="1082236" y="3203012"/>
                  </a:cubicBezTo>
                  <a:cubicBezTo>
                    <a:pt x="1236714" y="3204163"/>
                    <a:pt x="1396439" y="3205378"/>
                    <a:pt x="1550342" y="3204227"/>
                  </a:cubicBezTo>
                  <a:cubicBezTo>
                    <a:pt x="1556675" y="3204227"/>
                    <a:pt x="1561472" y="3204099"/>
                    <a:pt x="1564991" y="3203907"/>
                  </a:cubicBezTo>
                  <a:cubicBezTo>
                    <a:pt x="1565183" y="3200389"/>
                    <a:pt x="1565246" y="3195719"/>
                    <a:pt x="1565246" y="3189515"/>
                  </a:cubicBezTo>
                  <a:cubicBezTo>
                    <a:pt x="1564351" y="3103160"/>
                    <a:pt x="1562176" y="3015142"/>
                    <a:pt x="1560001" y="2926677"/>
                  </a:cubicBezTo>
                  <a:cubicBezTo>
                    <a:pt x="1556611" y="2787998"/>
                    <a:pt x="1553093" y="2644585"/>
                    <a:pt x="1554500" y="2505394"/>
                  </a:cubicBezTo>
                  <a:cubicBezTo>
                    <a:pt x="1554500" y="2459786"/>
                    <a:pt x="1572347" y="2427611"/>
                    <a:pt x="1612326" y="2401512"/>
                  </a:cubicBezTo>
                  <a:cubicBezTo>
                    <a:pt x="1715695" y="2331853"/>
                    <a:pt x="1778254" y="2250104"/>
                    <a:pt x="1814524" y="2137011"/>
                  </a:cubicBezTo>
                  <a:cubicBezTo>
                    <a:pt x="1825270" y="2102405"/>
                    <a:pt x="1830515" y="2074068"/>
                    <a:pt x="1831475" y="2045411"/>
                  </a:cubicBezTo>
                  <a:cubicBezTo>
                    <a:pt x="1842029" y="1736134"/>
                    <a:pt x="1826869" y="709537"/>
                    <a:pt x="1826677" y="699174"/>
                  </a:cubicBezTo>
                  <a:cubicBezTo>
                    <a:pt x="1826677" y="655677"/>
                    <a:pt x="1808703" y="624717"/>
                    <a:pt x="1773137" y="606551"/>
                  </a:cubicBezTo>
                  <a:cubicBezTo>
                    <a:pt x="1735653" y="586337"/>
                    <a:pt x="1686207" y="576231"/>
                    <a:pt x="1658509" y="598299"/>
                  </a:cubicBezTo>
                  <a:cubicBezTo>
                    <a:pt x="1651761" y="603577"/>
                    <a:pt x="1646084" y="608198"/>
                    <a:pt x="1639439" y="615218"/>
                  </a:cubicBezTo>
                  <a:lnTo>
                    <a:pt x="1624278" y="634304"/>
                  </a:lnTo>
                  <a:lnTo>
                    <a:pt x="1625404" y="719761"/>
                  </a:lnTo>
                  <a:cubicBezTo>
                    <a:pt x="1627575" y="883608"/>
                    <a:pt x="1630869" y="1127725"/>
                    <a:pt x="1632988" y="1283762"/>
                  </a:cubicBezTo>
                  <a:cubicBezTo>
                    <a:pt x="1633307" y="1307814"/>
                    <a:pt x="1613542" y="1327579"/>
                    <a:pt x="1588787" y="1327899"/>
                  </a:cubicBezTo>
                  <a:cubicBezTo>
                    <a:pt x="1588595" y="1328027"/>
                    <a:pt x="1588403" y="1328027"/>
                    <a:pt x="1588211" y="1328027"/>
                  </a:cubicBezTo>
                  <a:cubicBezTo>
                    <a:pt x="1563776" y="1328027"/>
                    <a:pt x="1543754" y="1308901"/>
                    <a:pt x="1543435" y="1284978"/>
                  </a:cubicBezTo>
                  <a:cubicBezTo>
                    <a:pt x="1543050" y="1255361"/>
                    <a:pt x="1533648" y="558767"/>
                    <a:pt x="1533648" y="547957"/>
                  </a:cubicBezTo>
                  <a:lnTo>
                    <a:pt x="1533648" y="425717"/>
                  </a:lnTo>
                  <a:cubicBezTo>
                    <a:pt x="1533648" y="376399"/>
                    <a:pt x="1515929" y="311153"/>
                    <a:pt x="1431686" y="280193"/>
                  </a:cubicBezTo>
                  <a:cubicBezTo>
                    <a:pt x="1364265" y="256334"/>
                    <a:pt x="1312324" y="263626"/>
                    <a:pt x="1268762" y="303285"/>
                  </a:cubicBezTo>
                  <a:cubicBezTo>
                    <a:pt x="1262110" y="309746"/>
                    <a:pt x="1253923" y="316334"/>
                    <a:pt x="1244392" y="323882"/>
                  </a:cubicBezTo>
                  <a:lnTo>
                    <a:pt x="1215043" y="349289"/>
                  </a:lnTo>
                  <a:lnTo>
                    <a:pt x="1217505" y="488129"/>
                  </a:lnTo>
                  <a:cubicBezTo>
                    <a:pt x="1221665" y="746153"/>
                    <a:pt x="1225713" y="1109327"/>
                    <a:pt x="1225713" y="1268283"/>
                  </a:cubicBezTo>
                  <a:cubicBezTo>
                    <a:pt x="1225713" y="1289008"/>
                    <a:pt x="1211769" y="1307686"/>
                    <a:pt x="1191491" y="1312228"/>
                  </a:cubicBezTo>
                  <a:cubicBezTo>
                    <a:pt x="1162195" y="1318753"/>
                    <a:pt x="1136160" y="1297260"/>
                    <a:pt x="1136160" y="1269818"/>
                  </a:cubicBezTo>
                  <a:cubicBezTo>
                    <a:pt x="1136160" y="974805"/>
                    <a:pt x="1125094" y="249298"/>
                    <a:pt x="1121768" y="213989"/>
                  </a:cubicBezTo>
                  <a:cubicBezTo>
                    <a:pt x="1113132" y="139212"/>
                    <a:pt x="1043537" y="90917"/>
                    <a:pt x="981298" y="87399"/>
                  </a:cubicBezTo>
                  <a:close/>
                  <a:moveTo>
                    <a:pt x="985967" y="277"/>
                  </a:moveTo>
                  <a:cubicBezTo>
                    <a:pt x="1084412" y="5842"/>
                    <a:pt x="1196289" y="79083"/>
                    <a:pt x="1210745" y="204074"/>
                  </a:cubicBezTo>
                  <a:cubicBezTo>
                    <a:pt x="1211033" y="206121"/>
                    <a:pt x="1211343" y="211076"/>
                    <a:pt x="1211672" y="218629"/>
                  </a:cubicBezTo>
                  <a:lnTo>
                    <a:pt x="1212273" y="236061"/>
                  </a:lnTo>
                  <a:lnTo>
                    <a:pt x="1237489" y="216443"/>
                  </a:lnTo>
                  <a:cubicBezTo>
                    <a:pt x="1272165" y="193679"/>
                    <a:pt x="1318130" y="176564"/>
                    <a:pt x="1376831" y="180104"/>
                  </a:cubicBezTo>
                  <a:cubicBezTo>
                    <a:pt x="1402920" y="181677"/>
                    <a:pt x="1431525" y="187330"/>
                    <a:pt x="1462773" y="198380"/>
                  </a:cubicBezTo>
                  <a:cubicBezTo>
                    <a:pt x="1564863" y="235865"/>
                    <a:pt x="1623201" y="318637"/>
                    <a:pt x="1623201" y="425653"/>
                  </a:cubicBezTo>
                  <a:lnTo>
                    <a:pt x="1623201" y="520334"/>
                  </a:lnTo>
                  <a:lnTo>
                    <a:pt x="1655032" y="504219"/>
                  </a:lnTo>
                  <a:cubicBezTo>
                    <a:pt x="1708599" y="489472"/>
                    <a:pt x="1768579" y="505004"/>
                    <a:pt x="1813628" y="529279"/>
                  </a:cubicBezTo>
                  <a:cubicBezTo>
                    <a:pt x="1877019" y="561774"/>
                    <a:pt x="1913800" y="623566"/>
                    <a:pt x="1913800" y="698471"/>
                  </a:cubicBezTo>
                  <a:cubicBezTo>
                    <a:pt x="1913927" y="708193"/>
                    <a:pt x="1929151" y="1736901"/>
                    <a:pt x="1918533" y="2048226"/>
                  </a:cubicBezTo>
                  <a:cubicBezTo>
                    <a:pt x="1917317" y="2084431"/>
                    <a:pt x="1910665" y="2120956"/>
                    <a:pt x="1897552" y="2163110"/>
                  </a:cubicBezTo>
                  <a:cubicBezTo>
                    <a:pt x="1854758" y="2296544"/>
                    <a:pt x="1781645" y="2392301"/>
                    <a:pt x="1660365" y="2474050"/>
                  </a:cubicBezTo>
                  <a:cubicBezTo>
                    <a:pt x="1643221" y="2485180"/>
                    <a:pt x="1641558" y="2489978"/>
                    <a:pt x="1641558" y="2505650"/>
                  </a:cubicBezTo>
                  <a:cubicBezTo>
                    <a:pt x="1640087" y="2643753"/>
                    <a:pt x="1643605" y="2786398"/>
                    <a:pt x="1646995" y="2924374"/>
                  </a:cubicBezTo>
                  <a:cubicBezTo>
                    <a:pt x="1649171" y="3013223"/>
                    <a:pt x="1651345" y="3101625"/>
                    <a:pt x="1652241" y="3188875"/>
                  </a:cubicBezTo>
                  <a:cubicBezTo>
                    <a:pt x="1652241" y="3265507"/>
                    <a:pt x="1626526" y="3291221"/>
                    <a:pt x="1550406" y="3291221"/>
                  </a:cubicBezTo>
                  <a:cubicBezTo>
                    <a:pt x="1505950" y="3291861"/>
                    <a:pt x="1460853" y="3291989"/>
                    <a:pt x="1415501" y="3291989"/>
                  </a:cubicBezTo>
                  <a:cubicBezTo>
                    <a:pt x="1304135" y="3291989"/>
                    <a:pt x="1191491" y="3291158"/>
                    <a:pt x="1081532" y="3290326"/>
                  </a:cubicBezTo>
                  <a:cubicBezTo>
                    <a:pt x="926541" y="3289175"/>
                    <a:pt x="766370" y="3287959"/>
                    <a:pt x="611955" y="3289111"/>
                  </a:cubicBezTo>
                  <a:cubicBezTo>
                    <a:pt x="535003" y="3289111"/>
                    <a:pt x="503787" y="3259814"/>
                    <a:pt x="500333" y="3184525"/>
                  </a:cubicBezTo>
                  <a:cubicBezTo>
                    <a:pt x="491506" y="2985846"/>
                    <a:pt x="483446" y="2752752"/>
                    <a:pt x="489587" y="2529701"/>
                  </a:cubicBezTo>
                  <a:cubicBezTo>
                    <a:pt x="489587" y="2521194"/>
                    <a:pt x="484790" y="2510831"/>
                    <a:pt x="481975" y="2507249"/>
                  </a:cubicBezTo>
                  <a:cubicBezTo>
                    <a:pt x="452614" y="2487995"/>
                    <a:pt x="381420" y="2421790"/>
                    <a:pt x="362614" y="2390510"/>
                  </a:cubicBezTo>
                  <a:cubicBezTo>
                    <a:pt x="283743" y="2261938"/>
                    <a:pt x="99328" y="1967628"/>
                    <a:pt x="28837" y="1864770"/>
                  </a:cubicBezTo>
                  <a:cubicBezTo>
                    <a:pt x="5937" y="1832723"/>
                    <a:pt x="-3786" y="1793000"/>
                    <a:pt x="1331" y="1750590"/>
                  </a:cubicBezTo>
                  <a:lnTo>
                    <a:pt x="6256" y="1718671"/>
                  </a:lnTo>
                  <a:cubicBezTo>
                    <a:pt x="16172" y="1654257"/>
                    <a:pt x="27430" y="1581271"/>
                    <a:pt x="37280" y="1547369"/>
                  </a:cubicBezTo>
                  <a:cubicBezTo>
                    <a:pt x="45149" y="1521974"/>
                    <a:pt x="52185" y="1497283"/>
                    <a:pt x="59221" y="1472592"/>
                  </a:cubicBezTo>
                  <a:cubicBezTo>
                    <a:pt x="66449" y="1447325"/>
                    <a:pt x="73613" y="1422123"/>
                    <a:pt x="81481" y="1396856"/>
                  </a:cubicBezTo>
                  <a:cubicBezTo>
                    <a:pt x="104557" y="1324462"/>
                    <a:pt x="165449" y="1272505"/>
                    <a:pt x="242434" y="1253561"/>
                  </a:cubicBezTo>
                  <a:lnTo>
                    <a:pt x="318425" y="1246596"/>
                  </a:lnTo>
                  <a:lnTo>
                    <a:pt x="318425" y="358168"/>
                  </a:lnTo>
                  <a:cubicBezTo>
                    <a:pt x="318425" y="259276"/>
                    <a:pt x="376059" y="177015"/>
                    <a:pt x="472584" y="138124"/>
                  </a:cubicBezTo>
                  <a:cubicBezTo>
                    <a:pt x="493469" y="129296"/>
                    <a:pt x="516053" y="124147"/>
                    <a:pt x="539252" y="122450"/>
                  </a:cubicBezTo>
                  <a:cubicBezTo>
                    <a:pt x="591449" y="118631"/>
                    <a:pt x="646758" y="132290"/>
                    <a:pt x="692827" y="160851"/>
                  </a:cubicBezTo>
                  <a:lnTo>
                    <a:pt x="722809" y="184421"/>
                  </a:lnTo>
                  <a:lnTo>
                    <a:pt x="732399" y="148196"/>
                  </a:lnTo>
                  <a:cubicBezTo>
                    <a:pt x="767458" y="57800"/>
                    <a:pt x="870836" y="-4704"/>
                    <a:pt x="985967" y="277"/>
                  </a:cubicBezTo>
                  <a:close/>
                </a:path>
              </a:pathLst>
            </a:custGeom>
            <a:solidFill>
              <a:schemeClr val="accent4"/>
            </a:solidFill>
            <a:ln w="63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771" name="TextBox 770">
            <a:extLst>
              <a:ext uri="{FF2B5EF4-FFF2-40B4-BE49-F238E27FC236}">
                <a16:creationId xmlns:a16="http://schemas.microsoft.com/office/drawing/2014/main" id="{BE3C73A1-281E-4756-9D19-184B5547B75B}"/>
              </a:ext>
            </a:extLst>
          </p:cNvPr>
          <p:cNvSpPr txBox="1"/>
          <p:nvPr/>
        </p:nvSpPr>
        <p:spPr>
          <a:xfrm>
            <a:off x="2420927" y="3971219"/>
            <a:ext cx="2425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772" name="TextBox 771">
            <a:extLst>
              <a:ext uri="{FF2B5EF4-FFF2-40B4-BE49-F238E27FC236}">
                <a16:creationId xmlns:a16="http://schemas.microsoft.com/office/drawing/2014/main" id="{53697E9F-8335-49E2-8A27-CC26A1FFD7E3}"/>
              </a:ext>
            </a:extLst>
          </p:cNvPr>
          <p:cNvSpPr txBox="1"/>
          <p:nvPr/>
        </p:nvSpPr>
        <p:spPr>
          <a:xfrm>
            <a:off x="105478" y="4805416"/>
            <a:ext cx="2425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accent4"/>
                </a:solidFill>
                <a:cs typeface="Arial" pitchFamily="34" charset="0"/>
              </a:rPr>
              <a:t>Simple Presentation</a:t>
            </a:r>
            <a:endParaRPr lang="ko-KR" altLang="en-US" sz="1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773" name="TextBox 772">
            <a:extLst>
              <a:ext uri="{FF2B5EF4-FFF2-40B4-BE49-F238E27FC236}">
                <a16:creationId xmlns:a16="http://schemas.microsoft.com/office/drawing/2014/main" id="{F30550DA-9CE5-4E3D-B12A-C35946A20B25}"/>
              </a:ext>
            </a:extLst>
          </p:cNvPr>
          <p:cNvSpPr txBox="1"/>
          <p:nvPr/>
        </p:nvSpPr>
        <p:spPr>
          <a:xfrm>
            <a:off x="7051825" y="2302827"/>
            <a:ext cx="2425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774" name="TextBox 773">
            <a:extLst>
              <a:ext uri="{FF2B5EF4-FFF2-40B4-BE49-F238E27FC236}">
                <a16:creationId xmlns:a16="http://schemas.microsoft.com/office/drawing/2014/main" id="{515ECF21-1584-44AE-B878-AF1AE217D2E0}"/>
              </a:ext>
            </a:extLst>
          </p:cNvPr>
          <p:cNvSpPr txBox="1"/>
          <p:nvPr/>
        </p:nvSpPr>
        <p:spPr>
          <a:xfrm>
            <a:off x="4736376" y="3137023"/>
            <a:ext cx="2425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PowerPoint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775" name="TextBox 774">
            <a:extLst>
              <a:ext uri="{FF2B5EF4-FFF2-40B4-BE49-F238E27FC236}">
                <a16:creationId xmlns:a16="http://schemas.microsoft.com/office/drawing/2014/main" id="{FC78BC80-C298-446D-977B-0C7E961B1A10}"/>
              </a:ext>
            </a:extLst>
          </p:cNvPr>
          <p:cNvSpPr txBox="1"/>
          <p:nvPr/>
        </p:nvSpPr>
        <p:spPr>
          <a:xfrm>
            <a:off x="5136735" y="2481556"/>
            <a:ext cx="2025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776" name="TextBox 775">
            <a:extLst>
              <a:ext uri="{FF2B5EF4-FFF2-40B4-BE49-F238E27FC236}">
                <a16:creationId xmlns:a16="http://schemas.microsoft.com/office/drawing/2014/main" id="{378C939B-1AF3-4B86-9890-0F8F9AC61269}"/>
              </a:ext>
            </a:extLst>
          </p:cNvPr>
          <p:cNvSpPr txBox="1"/>
          <p:nvPr/>
        </p:nvSpPr>
        <p:spPr>
          <a:xfrm>
            <a:off x="7452184" y="1644311"/>
            <a:ext cx="2025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777" name="TextBox 776">
            <a:extLst>
              <a:ext uri="{FF2B5EF4-FFF2-40B4-BE49-F238E27FC236}">
                <a16:creationId xmlns:a16="http://schemas.microsoft.com/office/drawing/2014/main" id="{673B701B-7E41-4096-9114-5D24D3DA2905}"/>
              </a:ext>
            </a:extLst>
          </p:cNvPr>
          <p:cNvSpPr txBox="1"/>
          <p:nvPr/>
        </p:nvSpPr>
        <p:spPr>
          <a:xfrm>
            <a:off x="2821286" y="3314497"/>
            <a:ext cx="2025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778" name="TextBox 777">
            <a:extLst>
              <a:ext uri="{FF2B5EF4-FFF2-40B4-BE49-F238E27FC236}">
                <a16:creationId xmlns:a16="http://schemas.microsoft.com/office/drawing/2014/main" id="{B9A97650-82AC-4725-824A-BDDF514A375F}"/>
              </a:ext>
            </a:extLst>
          </p:cNvPr>
          <p:cNvSpPr txBox="1"/>
          <p:nvPr/>
        </p:nvSpPr>
        <p:spPr>
          <a:xfrm>
            <a:off x="505837" y="4141417"/>
            <a:ext cx="2025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11228</TotalTime>
  <Words>67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31</cp:revision>
  <dcterms:created xsi:type="dcterms:W3CDTF">2018-02-18T19:39:47Z</dcterms:created>
  <dcterms:modified xsi:type="dcterms:W3CDTF">2022-10-28T07:34:34Z</dcterms:modified>
</cp:coreProperties>
</file>