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04" name="화살표: 오른쪽 603">
            <a:extLst>
              <a:ext uri="{FF2B5EF4-FFF2-40B4-BE49-F238E27FC236}">
                <a16:creationId xmlns:a16="http://schemas.microsoft.com/office/drawing/2014/main" id="{403038EE-D0CA-4D47-955C-09E1C2D56CD8}"/>
              </a:ext>
            </a:extLst>
          </p:cNvPr>
          <p:cNvSpPr/>
          <p:nvPr/>
        </p:nvSpPr>
        <p:spPr>
          <a:xfrm>
            <a:off x="0" y="2198243"/>
            <a:ext cx="4724400" cy="1638211"/>
          </a:xfrm>
          <a:prstGeom prst="rightArrow">
            <a:avLst>
              <a:gd name="adj1" fmla="val 73257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5" name="화살표: 오른쪽 604">
            <a:extLst>
              <a:ext uri="{FF2B5EF4-FFF2-40B4-BE49-F238E27FC236}">
                <a16:creationId xmlns:a16="http://schemas.microsoft.com/office/drawing/2014/main" id="{FD9C6CDA-85DB-4004-A408-82AC53E083DF}"/>
              </a:ext>
            </a:extLst>
          </p:cNvPr>
          <p:cNvSpPr/>
          <p:nvPr/>
        </p:nvSpPr>
        <p:spPr>
          <a:xfrm flipH="1">
            <a:off x="7467600" y="2198243"/>
            <a:ext cx="4724400" cy="1638211"/>
          </a:xfrm>
          <a:prstGeom prst="rightArrow">
            <a:avLst>
              <a:gd name="adj1" fmla="val 73257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6" name="원형: 비어 있음 605">
            <a:extLst>
              <a:ext uri="{FF2B5EF4-FFF2-40B4-BE49-F238E27FC236}">
                <a16:creationId xmlns:a16="http://schemas.microsoft.com/office/drawing/2014/main" id="{30FFA6C5-3031-48FD-9E3A-ECD59AE832BB}"/>
              </a:ext>
            </a:extLst>
          </p:cNvPr>
          <p:cNvSpPr/>
          <p:nvPr/>
        </p:nvSpPr>
        <p:spPr>
          <a:xfrm>
            <a:off x="4953000" y="1874348"/>
            <a:ext cx="2286000" cy="2286000"/>
          </a:xfrm>
          <a:prstGeom prst="donut">
            <a:avLst>
              <a:gd name="adj" fmla="val 11349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07" name="TextBox 606">
            <a:extLst>
              <a:ext uri="{FF2B5EF4-FFF2-40B4-BE49-F238E27FC236}">
                <a16:creationId xmlns:a16="http://schemas.microsoft.com/office/drawing/2014/main" id="{566E672D-7608-42C8-B6DA-6A40901EF456}"/>
              </a:ext>
            </a:extLst>
          </p:cNvPr>
          <p:cNvSpPr txBox="1"/>
          <p:nvPr/>
        </p:nvSpPr>
        <p:spPr>
          <a:xfrm>
            <a:off x="8412944" y="2746945"/>
            <a:ext cx="283371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Contents B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08" name="TextBox 607">
            <a:extLst>
              <a:ext uri="{FF2B5EF4-FFF2-40B4-BE49-F238E27FC236}">
                <a16:creationId xmlns:a16="http://schemas.microsoft.com/office/drawing/2014/main" id="{CF4CC329-A91E-4C5D-851B-A68141B55E90}"/>
              </a:ext>
            </a:extLst>
          </p:cNvPr>
          <p:cNvSpPr txBox="1"/>
          <p:nvPr/>
        </p:nvSpPr>
        <p:spPr>
          <a:xfrm>
            <a:off x="995126" y="2746945"/>
            <a:ext cx="273414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Contents A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09" name="자유형: 도형 608">
            <a:extLst>
              <a:ext uri="{FF2B5EF4-FFF2-40B4-BE49-F238E27FC236}">
                <a16:creationId xmlns:a16="http://schemas.microsoft.com/office/drawing/2014/main" id="{B1EC57D4-3700-4692-B36B-17B12D720A7F}"/>
              </a:ext>
            </a:extLst>
          </p:cNvPr>
          <p:cNvSpPr/>
          <p:nvPr/>
        </p:nvSpPr>
        <p:spPr>
          <a:xfrm>
            <a:off x="5400676" y="2313712"/>
            <a:ext cx="1244879" cy="1451240"/>
          </a:xfrm>
          <a:custGeom>
            <a:avLst/>
            <a:gdLst>
              <a:gd name="connsiteX0" fmla="*/ 815220 w 1244879"/>
              <a:gd name="connsiteY0" fmla="*/ 1149109 h 1451240"/>
              <a:gd name="connsiteX1" fmla="*/ 849619 w 1244879"/>
              <a:gd name="connsiteY1" fmla="*/ 1178689 h 1451240"/>
              <a:gd name="connsiteX2" fmla="*/ 815220 w 1244879"/>
              <a:gd name="connsiteY2" fmla="*/ 1211791 h 1451240"/>
              <a:gd name="connsiteX3" fmla="*/ 815220 w 1244879"/>
              <a:gd name="connsiteY3" fmla="*/ 1149109 h 1451240"/>
              <a:gd name="connsiteX4" fmla="*/ 795597 w 1244879"/>
              <a:gd name="connsiteY4" fmla="*/ 1026797 h 1451240"/>
              <a:gd name="connsiteX5" fmla="*/ 795597 w 1244879"/>
              <a:gd name="connsiteY5" fmla="*/ 1081414 h 1451240"/>
              <a:gd name="connsiteX6" fmla="*/ 764319 w 1244879"/>
              <a:gd name="connsiteY6" fmla="*/ 1054568 h 1451240"/>
              <a:gd name="connsiteX7" fmla="*/ 795597 w 1244879"/>
              <a:gd name="connsiteY7" fmla="*/ 1026797 h 1451240"/>
              <a:gd name="connsiteX8" fmla="*/ 795888 w 1244879"/>
              <a:gd name="connsiteY8" fmla="*/ 942629 h 1451240"/>
              <a:gd name="connsiteX9" fmla="*/ 795874 w 1244879"/>
              <a:gd name="connsiteY9" fmla="*/ 975633 h 1451240"/>
              <a:gd name="connsiteX10" fmla="*/ 773516 w 1244879"/>
              <a:gd name="connsiteY10" fmla="*/ 978712 h 1451240"/>
              <a:gd name="connsiteX11" fmla="*/ 752277 w 1244879"/>
              <a:gd name="connsiteY11" fmla="*/ 984389 h 1451240"/>
              <a:gd name="connsiteX12" fmla="*/ 720860 w 1244879"/>
              <a:gd name="connsiteY12" fmla="*/ 1112569 h 1451240"/>
              <a:gd name="connsiteX13" fmla="*/ 785586 w 1244879"/>
              <a:gd name="connsiteY13" fmla="*/ 1143765 h 1451240"/>
              <a:gd name="connsiteX14" fmla="*/ 790765 w 1244879"/>
              <a:gd name="connsiteY14" fmla="*/ 1150297 h 1451240"/>
              <a:gd name="connsiteX15" fmla="*/ 790695 w 1244879"/>
              <a:gd name="connsiteY15" fmla="*/ 1206972 h 1451240"/>
              <a:gd name="connsiteX16" fmla="*/ 790695 w 1244879"/>
              <a:gd name="connsiteY16" fmla="*/ 1211984 h 1451240"/>
              <a:gd name="connsiteX17" fmla="*/ 775464 w 1244879"/>
              <a:gd name="connsiteY17" fmla="*/ 1211929 h 1451240"/>
              <a:gd name="connsiteX18" fmla="*/ 715019 w 1244879"/>
              <a:gd name="connsiteY18" fmla="*/ 1198078 h 1451240"/>
              <a:gd name="connsiteX19" fmla="*/ 709813 w 1244879"/>
              <a:gd name="connsiteY19" fmla="*/ 1255070 h 1451240"/>
              <a:gd name="connsiteX20" fmla="*/ 790889 w 1244879"/>
              <a:gd name="connsiteY20" fmla="*/ 1265731 h 1451240"/>
              <a:gd name="connsiteX21" fmla="*/ 790889 w 1244879"/>
              <a:gd name="connsiteY21" fmla="*/ 1299081 h 1451240"/>
              <a:gd name="connsiteX22" fmla="*/ 815097 w 1244879"/>
              <a:gd name="connsiteY22" fmla="*/ 1299081 h 1451240"/>
              <a:gd name="connsiteX23" fmla="*/ 815097 w 1244879"/>
              <a:gd name="connsiteY23" fmla="*/ 1266684 h 1451240"/>
              <a:gd name="connsiteX24" fmla="*/ 850408 w 1244879"/>
              <a:gd name="connsiteY24" fmla="*/ 1259738 h 1451240"/>
              <a:gd name="connsiteX25" fmla="*/ 904335 w 1244879"/>
              <a:gd name="connsiteY25" fmla="*/ 1219566 h 1451240"/>
              <a:gd name="connsiteX26" fmla="*/ 913242 w 1244879"/>
              <a:gd name="connsiteY26" fmla="*/ 1161400 h 1451240"/>
              <a:gd name="connsiteX27" fmla="*/ 893701 w 1244879"/>
              <a:gd name="connsiteY27" fmla="*/ 1119625 h 1451240"/>
              <a:gd name="connsiteX28" fmla="*/ 854054 w 1244879"/>
              <a:gd name="connsiteY28" fmla="*/ 1096426 h 1451240"/>
              <a:gd name="connsiteX29" fmla="*/ 820152 w 1244879"/>
              <a:gd name="connsiteY29" fmla="*/ 1086607 h 1451240"/>
              <a:gd name="connsiteX30" fmla="*/ 820152 w 1244879"/>
              <a:gd name="connsiteY30" fmla="*/ 1026563 h 1451240"/>
              <a:gd name="connsiteX31" fmla="*/ 889337 w 1244879"/>
              <a:gd name="connsiteY31" fmla="*/ 1042320 h 1451240"/>
              <a:gd name="connsiteX32" fmla="*/ 893784 w 1244879"/>
              <a:gd name="connsiteY32" fmla="*/ 990824 h 1451240"/>
              <a:gd name="connsiteX33" fmla="*/ 890235 w 1244879"/>
              <a:gd name="connsiteY33" fmla="*/ 986971 h 1451240"/>
              <a:gd name="connsiteX34" fmla="*/ 846735 w 1244879"/>
              <a:gd name="connsiteY34" fmla="*/ 977594 h 1451240"/>
              <a:gd name="connsiteX35" fmla="*/ 819696 w 1244879"/>
              <a:gd name="connsiteY35" fmla="*/ 975758 h 1451240"/>
              <a:gd name="connsiteX36" fmla="*/ 819696 w 1244879"/>
              <a:gd name="connsiteY36" fmla="*/ 942629 h 1451240"/>
              <a:gd name="connsiteX37" fmla="*/ 795888 w 1244879"/>
              <a:gd name="connsiteY37" fmla="*/ 942629 h 1451240"/>
              <a:gd name="connsiteX38" fmla="*/ 843531 w 1244879"/>
              <a:gd name="connsiteY38" fmla="*/ 674847 h 1451240"/>
              <a:gd name="connsiteX39" fmla="*/ 843421 w 1244879"/>
              <a:gd name="connsiteY39" fmla="*/ 676007 h 1451240"/>
              <a:gd name="connsiteX40" fmla="*/ 837759 w 1244879"/>
              <a:gd name="connsiteY40" fmla="*/ 676021 h 1451240"/>
              <a:gd name="connsiteX41" fmla="*/ 733123 w 1244879"/>
              <a:gd name="connsiteY41" fmla="*/ 681614 h 1451240"/>
              <a:gd name="connsiteX42" fmla="*/ 704220 w 1244879"/>
              <a:gd name="connsiteY42" fmla="*/ 693200 h 1451240"/>
              <a:gd name="connsiteX43" fmla="*/ 693020 w 1244879"/>
              <a:gd name="connsiteY43" fmla="*/ 723664 h 1451240"/>
              <a:gd name="connsiteX44" fmla="*/ 712630 w 1244879"/>
              <a:gd name="connsiteY44" fmla="*/ 744116 h 1451240"/>
              <a:gd name="connsiteX45" fmla="*/ 728828 w 1244879"/>
              <a:gd name="connsiteY45" fmla="*/ 745607 h 1451240"/>
              <a:gd name="connsiteX46" fmla="*/ 813122 w 1244879"/>
              <a:gd name="connsiteY46" fmla="*/ 741574 h 1451240"/>
              <a:gd name="connsiteX47" fmla="*/ 890070 w 1244879"/>
              <a:gd name="connsiteY47" fmla="*/ 737846 h 1451240"/>
              <a:gd name="connsiteX48" fmla="*/ 921279 w 1244879"/>
              <a:gd name="connsiteY48" fmla="*/ 712423 h 1451240"/>
              <a:gd name="connsiteX49" fmla="*/ 898093 w 1244879"/>
              <a:gd name="connsiteY49" fmla="*/ 680302 h 1451240"/>
              <a:gd name="connsiteX50" fmla="*/ 843531 w 1244879"/>
              <a:gd name="connsiteY50" fmla="*/ 674847 h 1451240"/>
              <a:gd name="connsiteX51" fmla="*/ 944562 w 1244879"/>
              <a:gd name="connsiteY51" fmla="*/ 559164 h 1451240"/>
              <a:gd name="connsiteX52" fmla="*/ 895966 w 1244879"/>
              <a:gd name="connsiteY52" fmla="*/ 560393 h 1451240"/>
              <a:gd name="connsiteX53" fmla="*/ 725100 w 1244879"/>
              <a:gd name="connsiteY53" fmla="*/ 568541 h 1451240"/>
              <a:gd name="connsiteX54" fmla="*/ 715668 w 1244879"/>
              <a:gd name="connsiteY54" fmla="*/ 569977 h 1451240"/>
              <a:gd name="connsiteX55" fmla="*/ 695092 w 1244879"/>
              <a:gd name="connsiteY55" fmla="*/ 606835 h 1451240"/>
              <a:gd name="connsiteX56" fmla="*/ 729271 w 1244879"/>
              <a:gd name="connsiteY56" fmla="*/ 634551 h 1451240"/>
              <a:gd name="connsiteX57" fmla="*/ 833492 w 1244879"/>
              <a:gd name="connsiteY57" fmla="*/ 630808 h 1451240"/>
              <a:gd name="connsiteX58" fmla="*/ 833492 w 1244879"/>
              <a:gd name="connsiteY58" fmla="*/ 630932 h 1451240"/>
              <a:gd name="connsiteX59" fmla="*/ 937105 w 1244879"/>
              <a:gd name="connsiteY59" fmla="*/ 627010 h 1451240"/>
              <a:gd name="connsiteX60" fmla="*/ 970648 w 1244879"/>
              <a:gd name="connsiteY60" fmla="*/ 609251 h 1451240"/>
              <a:gd name="connsiteX61" fmla="*/ 961700 w 1244879"/>
              <a:gd name="connsiteY61" fmla="*/ 564287 h 1451240"/>
              <a:gd name="connsiteX62" fmla="*/ 944562 w 1244879"/>
              <a:gd name="connsiteY62" fmla="*/ 559164 h 1451240"/>
              <a:gd name="connsiteX63" fmla="*/ 326528 w 1244879"/>
              <a:gd name="connsiteY63" fmla="*/ 447624 h 1451240"/>
              <a:gd name="connsiteX64" fmla="*/ 317358 w 1244879"/>
              <a:gd name="connsiteY64" fmla="*/ 459128 h 1451240"/>
              <a:gd name="connsiteX65" fmla="*/ 319720 w 1244879"/>
              <a:gd name="connsiteY65" fmla="*/ 544112 h 1451240"/>
              <a:gd name="connsiteX66" fmla="*/ 322468 w 1244879"/>
              <a:gd name="connsiteY66" fmla="*/ 635890 h 1451240"/>
              <a:gd name="connsiteX67" fmla="*/ 326569 w 1244879"/>
              <a:gd name="connsiteY67" fmla="*/ 748590 h 1451240"/>
              <a:gd name="connsiteX68" fmla="*/ 332881 w 1244879"/>
              <a:gd name="connsiteY68" fmla="*/ 870238 h 1451240"/>
              <a:gd name="connsiteX69" fmla="*/ 339385 w 1244879"/>
              <a:gd name="connsiteY69" fmla="*/ 877447 h 1451240"/>
              <a:gd name="connsiteX70" fmla="*/ 370705 w 1244879"/>
              <a:gd name="connsiteY70" fmla="*/ 876660 h 1451240"/>
              <a:gd name="connsiteX71" fmla="*/ 366907 w 1244879"/>
              <a:gd name="connsiteY71" fmla="*/ 714218 h 1451240"/>
              <a:gd name="connsiteX72" fmla="*/ 359160 w 1244879"/>
              <a:gd name="connsiteY72" fmla="*/ 544982 h 1451240"/>
              <a:gd name="connsiteX73" fmla="*/ 355860 w 1244879"/>
              <a:gd name="connsiteY73" fmla="*/ 483957 h 1451240"/>
              <a:gd name="connsiteX74" fmla="*/ 351054 w 1244879"/>
              <a:gd name="connsiteY74" fmla="*/ 448411 h 1451240"/>
              <a:gd name="connsiteX75" fmla="*/ 326528 w 1244879"/>
              <a:gd name="connsiteY75" fmla="*/ 447624 h 1451240"/>
              <a:gd name="connsiteX76" fmla="*/ 965635 w 1244879"/>
              <a:gd name="connsiteY76" fmla="*/ 425846 h 1451240"/>
              <a:gd name="connsiteX77" fmla="*/ 965373 w 1244879"/>
              <a:gd name="connsiteY77" fmla="*/ 427462 h 1451240"/>
              <a:gd name="connsiteX78" fmla="*/ 957446 w 1244879"/>
              <a:gd name="connsiteY78" fmla="*/ 427490 h 1451240"/>
              <a:gd name="connsiteX79" fmla="*/ 885195 w 1244879"/>
              <a:gd name="connsiteY79" fmla="*/ 432999 h 1451240"/>
              <a:gd name="connsiteX80" fmla="*/ 777770 w 1244879"/>
              <a:gd name="connsiteY80" fmla="*/ 438910 h 1451240"/>
              <a:gd name="connsiteX81" fmla="*/ 709191 w 1244879"/>
              <a:gd name="connsiteY81" fmla="*/ 454501 h 1451240"/>
              <a:gd name="connsiteX82" fmla="*/ 696666 w 1244879"/>
              <a:gd name="connsiteY82" fmla="*/ 461820 h 1451240"/>
              <a:gd name="connsiteX83" fmla="*/ 687455 w 1244879"/>
              <a:gd name="connsiteY83" fmla="*/ 503166 h 1451240"/>
              <a:gd name="connsiteX84" fmla="*/ 724865 w 1244879"/>
              <a:gd name="connsiteY84" fmla="*/ 527208 h 1451240"/>
              <a:gd name="connsiteX85" fmla="*/ 783073 w 1244879"/>
              <a:gd name="connsiteY85" fmla="*/ 523522 h 1451240"/>
              <a:gd name="connsiteX86" fmla="*/ 901752 w 1244879"/>
              <a:gd name="connsiteY86" fmla="*/ 515899 h 1451240"/>
              <a:gd name="connsiteX87" fmla="*/ 995547 w 1244879"/>
              <a:gd name="connsiteY87" fmla="*/ 509767 h 1451240"/>
              <a:gd name="connsiteX88" fmla="*/ 1013955 w 1244879"/>
              <a:gd name="connsiteY88" fmla="*/ 503594 h 1451240"/>
              <a:gd name="connsiteX89" fmla="*/ 1031148 w 1244879"/>
              <a:gd name="connsiteY89" fmla="*/ 467151 h 1451240"/>
              <a:gd name="connsiteX90" fmla="*/ 1002162 w 1244879"/>
              <a:gd name="connsiteY90" fmla="*/ 432282 h 1451240"/>
              <a:gd name="connsiteX91" fmla="*/ 965635 w 1244879"/>
              <a:gd name="connsiteY91" fmla="*/ 425846 h 1451240"/>
              <a:gd name="connsiteX92" fmla="*/ 984596 w 1244879"/>
              <a:gd name="connsiteY92" fmla="*/ 313367 h 1451240"/>
              <a:gd name="connsiteX93" fmla="*/ 906475 w 1244879"/>
              <a:gd name="connsiteY93" fmla="*/ 314500 h 1451240"/>
              <a:gd name="connsiteX94" fmla="*/ 907262 w 1244879"/>
              <a:gd name="connsiteY94" fmla="*/ 319899 h 1451240"/>
              <a:gd name="connsiteX95" fmla="*/ 936760 w 1244879"/>
              <a:gd name="connsiteY95" fmla="*/ 372514 h 1451240"/>
              <a:gd name="connsiteX96" fmla="*/ 945832 w 1244879"/>
              <a:gd name="connsiteY96" fmla="*/ 377223 h 1451240"/>
              <a:gd name="connsiteX97" fmla="*/ 976600 w 1244879"/>
              <a:gd name="connsiteY97" fmla="*/ 381517 h 1451240"/>
              <a:gd name="connsiteX98" fmla="*/ 1025610 w 1244879"/>
              <a:gd name="connsiteY98" fmla="*/ 374088 h 1451240"/>
              <a:gd name="connsiteX99" fmla="*/ 1030264 w 1244879"/>
              <a:gd name="connsiteY99" fmla="*/ 367970 h 1451240"/>
              <a:gd name="connsiteX100" fmla="*/ 1023843 w 1244879"/>
              <a:gd name="connsiteY100" fmla="*/ 330160 h 1451240"/>
              <a:gd name="connsiteX101" fmla="*/ 1015308 w 1244879"/>
              <a:gd name="connsiteY101" fmla="*/ 321847 h 1451240"/>
              <a:gd name="connsiteX102" fmla="*/ 984596 w 1244879"/>
              <a:gd name="connsiteY102" fmla="*/ 313367 h 1451240"/>
              <a:gd name="connsiteX103" fmla="*/ 550672 w 1244879"/>
              <a:gd name="connsiteY103" fmla="*/ 236917 h 1451240"/>
              <a:gd name="connsiteX104" fmla="*/ 525662 w 1244879"/>
              <a:gd name="connsiteY104" fmla="*/ 248932 h 1451240"/>
              <a:gd name="connsiteX105" fmla="*/ 520539 w 1244879"/>
              <a:gd name="connsiteY105" fmla="*/ 254966 h 1451240"/>
              <a:gd name="connsiteX106" fmla="*/ 395963 w 1244879"/>
              <a:gd name="connsiteY106" fmla="*/ 421924 h 1451240"/>
              <a:gd name="connsiteX107" fmla="*/ 393698 w 1244879"/>
              <a:gd name="connsiteY107" fmla="*/ 429796 h 1451240"/>
              <a:gd name="connsiteX108" fmla="*/ 392317 w 1244879"/>
              <a:gd name="connsiteY108" fmla="*/ 514794 h 1451240"/>
              <a:gd name="connsiteX109" fmla="*/ 395120 w 1244879"/>
              <a:gd name="connsiteY109" fmla="*/ 633763 h 1451240"/>
              <a:gd name="connsiteX110" fmla="*/ 402577 w 1244879"/>
              <a:gd name="connsiteY110" fmla="*/ 757028 h 1451240"/>
              <a:gd name="connsiteX111" fmla="*/ 406886 w 1244879"/>
              <a:gd name="connsiteY111" fmla="*/ 808523 h 1451240"/>
              <a:gd name="connsiteX112" fmla="*/ 409344 w 1244879"/>
              <a:gd name="connsiteY112" fmla="*/ 808966 h 1451240"/>
              <a:gd name="connsiteX113" fmla="*/ 535108 w 1244879"/>
              <a:gd name="connsiteY113" fmla="*/ 811741 h 1451240"/>
              <a:gd name="connsiteX114" fmla="*/ 540742 w 1244879"/>
              <a:gd name="connsiteY114" fmla="*/ 808993 h 1451240"/>
              <a:gd name="connsiteX115" fmla="*/ 590153 w 1244879"/>
              <a:gd name="connsiteY115" fmla="*/ 753603 h 1451240"/>
              <a:gd name="connsiteX116" fmla="*/ 649548 w 1244879"/>
              <a:gd name="connsiteY116" fmla="*/ 669640 h 1451240"/>
              <a:gd name="connsiteX117" fmla="*/ 651178 w 1244879"/>
              <a:gd name="connsiteY117" fmla="*/ 661216 h 1451240"/>
              <a:gd name="connsiteX118" fmla="*/ 648581 w 1244879"/>
              <a:gd name="connsiteY118" fmla="*/ 629634 h 1451240"/>
              <a:gd name="connsiteX119" fmla="*/ 655099 w 1244879"/>
              <a:gd name="connsiteY119" fmla="*/ 537248 h 1451240"/>
              <a:gd name="connsiteX120" fmla="*/ 654312 w 1244879"/>
              <a:gd name="connsiteY120" fmla="*/ 531337 h 1451240"/>
              <a:gd name="connsiteX121" fmla="*/ 644908 w 1244879"/>
              <a:gd name="connsiteY121" fmla="*/ 478530 h 1451240"/>
              <a:gd name="connsiteX122" fmla="*/ 651288 w 1244879"/>
              <a:gd name="connsiteY122" fmla="*/ 426909 h 1451240"/>
              <a:gd name="connsiteX123" fmla="*/ 655666 w 1244879"/>
              <a:gd name="connsiteY123" fmla="*/ 409095 h 1451240"/>
              <a:gd name="connsiteX124" fmla="*/ 693614 w 1244879"/>
              <a:gd name="connsiteY124" fmla="*/ 359726 h 1451240"/>
              <a:gd name="connsiteX125" fmla="*/ 738993 w 1244879"/>
              <a:gd name="connsiteY125" fmla="*/ 325133 h 1451240"/>
              <a:gd name="connsiteX126" fmla="*/ 747748 w 1244879"/>
              <a:gd name="connsiteY126" fmla="*/ 325989 h 1451240"/>
              <a:gd name="connsiteX127" fmla="*/ 779800 w 1244879"/>
              <a:gd name="connsiteY127" fmla="*/ 352890 h 1451240"/>
              <a:gd name="connsiteX128" fmla="*/ 813247 w 1244879"/>
              <a:gd name="connsiteY128" fmla="*/ 381683 h 1451240"/>
              <a:gd name="connsiteX129" fmla="*/ 865364 w 1244879"/>
              <a:gd name="connsiteY129" fmla="*/ 396266 h 1451240"/>
              <a:gd name="connsiteX130" fmla="*/ 882460 w 1244879"/>
              <a:gd name="connsiteY130" fmla="*/ 383562 h 1451240"/>
              <a:gd name="connsiteX131" fmla="*/ 882184 w 1244879"/>
              <a:gd name="connsiteY131" fmla="*/ 378341 h 1451240"/>
              <a:gd name="connsiteX132" fmla="*/ 864618 w 1244879"/>
              <a:gd name="connsiteY132" fmla="*/ 341069 h 1451240"/>
              <a:gd name="connsiteX133" fmla="*/ 803580 w 1244879"/>
              <a:gd name="connsiteY133" fmla="*/ 242455 h 1451240"/>
              <a:gd name="connsiteX134" fmla="*/ 798222 w 1244879"/>
              <a:gd name="connsiteY134" fmla="*/ 239458 h 1451240"/>
              <a:gd name="connsiteX135" fmla="*/ 746159 w 1244879"/>
              <a:gd name="connsiteY135" fmla="*/ 237152 h 1451240"/>
              <a:gd name="connsiteX136" fmla="*/ 550672 w 1244879"/>
              <a:gd name="connsiteY136" fmla="*/ 236917 h 1451240"/>
              <a:gd name="connsiteX137" fmla="*/ 926223 w 1244879"/>
              <a:gd name="connsiteY137" fmla="*/ 0 h 1451240"/>
              <a:gd name="connsiteX138" fmla="*/ 946633 w 1244879"/>
              <a:gd name="connsiteY138" fmla="*/ 0 h 1451240"/>
              <a:gd name="connsiteX139" fmla="*/ 948664 w 1244879"/>
              <a:gd name="connsiteY139" fmla="*/ 842 h 1451240"/>
              <a:gd name="connsiteX140" fmla="*/ 999869 w 1244879"/>
              <a:gd name="connsiteY140" fmla="*/ 23946 h 1451240"/>
              <a:gd name="connsiteX141" fmla="*/ 1006470 w 1244879"/>
              <a:gd name="connsiteY141" fmla="*/ 26073 h 1451240"/>
              <a:gd name="connsiteX142" fmla="*/ 1041988 w 1244879"/>
              <a:gd name="connsiteY142" fmla="*/ 28545 h 1451240"/>
              <a:gd name="connsiteX143" fmla="*/ 1066873 w 1244879"/>
              <a:gd name="connsiteY143" fmla="*/ 36816 h 1451240"/>
              <a:gd name="connsiteX144" fmla="*/ 1060631 w 1244879"/>
              <a:gd name="connsiteY144" fmla="*/ 44066 h 1451240"/>
              <a:gd name="connsiteX145" fmla="*/ 973120 w 1244879"/>
              <a:gd name="connsiteY145" fmla="*/ 157968 h 1451240"/>
              <a:gd name="connsiteX146" fmla="*/ 939246 w 1244879"/>
              <a:gd name="connsiteY146" fmla="*/ 229350 h 1451240"/>
              <a:gd name="connsiteX147" fmla="*/ 958192 w 1244879"/>
              <a:gd name="connsiteY147" fmla="*/ 263156 h 1451240"/>
              <a:gd name="connsiteX148" fmla="*/ 990258 w 1244879"/>
              <a:gd name="connsiteY148" fmla="*/ 269936 h 1451240"/>
              <a:gd name="connsiteX149" fmla="*/ 1048714 w 1244879"/>
              <a:gd name="connsiteY149" fmla="*/ 296740 h 1451240"/>
              <a:gd name="connsiteX150" fmla="*/ 1068876 w 1244879"/>
              <a:gd name="connsiteY150" fmla="*/ 360831 h 1451240"/>
              <a:gd name="connsiteX151" fmla="*/ 1056185 w 1244879"/>
              <a:gd name="connsiteY151" fmla="*/ 391668 h 1451240"/>
              <a:gd name="connsiteX152" fmla="*/ 1058781 w 1244879"/>
              <a:gd name="connsiteY152" fmla="*/ 436397 h 1451240"/>
              <a:gd name="connsiteX153" fmla="*/ 1070133 w 1244879"/>
              <a:gd name="connsiteY153" fmla="*/ 482259 h 1451240"/>
              <a:gd name="connsiteX154" fmla="*/ 1034089 w 1244879"/>
              <a:gd name="connsiteY154" fmla="*/ 545506 h 1451240"/>
              <a:gd name="connsiteX155" fmla="*/ 1020004 w 1244879"/>
              <a:gd name="connsiteY155" fmla="*/ 557617 h 1451240"/>
              <a:gd name="connsiteX156" fmla="*/ 1018112 w 1244879"/>
              <a:gd name="connsiteY156" fmla="*/ 568319 h 1451240"/>
              <a:gd name="connsiteX157" fmla="*/ 1012284 w 1244879"/>
              <a:gd name="connsiteY157" fmla="*/ 612483 h 1451240"/>
              <a:gd name="connsiteX158" fmla="*/ 986543 w 1244879"/>
              <a:gd name="connsiteY158" fmla="*/ 641897 h 1451240"/>
              <a:gd name="connsiteX159" fmla="*/ 967085 w 1244879"/>
              <a:gd name="connsiteY159" fmla="*/ 701002 h 1451240"/>
              <a:gd name="connsiteX160" fmla="*/ 972195 w 1244879"/>
              <a:gd name="connsiteY160" fmla="*/ 711055 h 1451240"/>
              <a:gd name="connsiteX161" fmla="*/ 1005172 w 1244879"/>
              <a:gd name="connsiteY161" fmla="*/ 737846 h 1451240"/>
              <a:gd name="connsiteX162" fmla="*/ 1176383 w 1244879"/>
              <a:gd name="connsiteY162" fmla="*/ 939287 h 1451240"/>
              <a:gd name="connsiteX163" fmla="*/ 1244879 w 1244879"/>
              <a:gd name="connsiteY163" fmla="*/ 1187196 h 1451240"/>
              <a:gd name="connsiteX164" fmla="*/ 1225048 w 1244879"/>
              <a:gd name="connsiteY164" fmla="*/ 1269391 h 1451240"/>
              <a:gd name="connsiteX165" fmla="*/ 1137689 w 1244879"/>
              <a:gd name="connsiteY165" fmla="*/ 1361639 h 1451240"/>
              <a:gd name="connsiteX166" fmla="*/ 965870 w 1244879"/>
              <a:gd name="connsiteY166" fmla="*/ 1428601 h 1451240"/>
              <a:gd name="connsiteX167" fmla="*/ 816381 w 1244879"/>
              <a:gd name="connsiteY167" fmla="*/ 1449454 h 1451240"/>
              <a:gd name="connsiteX168" fmla="*/ 695382 w 1244879"/>
              <a:gd name="connsiteY168" fmla="*/ 1447037 h 1451240"/>
              <a:gd name="connsiteX169" fmla="*/ 528023 w 1244879"/>
              <a:gd name="connsiteY169" fmla="*/ 1381083 h 1451240"/>
              <a:gd name="connsiteX170" fmla="*/ 409040 w 1244879"/>
              <a:gd name="connsiteY170" fmla="*/ 1239452 h 1451240"/>
              <a:gd name="connsiteX171" fmla="*/ 388036 w 1244879"/>
              <a:gd name="connsiteY171" fmla="*/ 1054652 h 1451240"/>
              <a:gd name="connsiteX172" fmla="*/ 456311 w 1244879"/>
              <a:gd name="connsiteY172" fmla="*/ 905384 h 1451240"/>
              <a:gd name="connsiteX173" fmla="*/ 484330 w 1244879"/>
              <a:gd name="connsiteY173" fmla="*/ 868761 h 1451240"/>
              <a:gd name="connsiteX174" fmla="*/ 456960 w 1244879"/>
              <a:gd name="connsiteY174" fmla="*/ 864535 h 1451240"/>
              <a:gd name="connsiteX175" fmla="*/ 427227 w 1244879"/>
              <a:gd name="connsiteY175" fmla="*/ 868002 h 1451240"/>
              <a:gd name="connsiteX176" fmla="*/ 410034 w 1244879"/>
              <a:gd name="connsiteY176" fmla="*/ 882515 h 1451240"/>
              <a:gd name="connsiteX177" fmla="*/ 409109 w 1244879"/>
              <a:gd name="connsiteY177" fmla="*/ 885760 h 1451240"/>
              <a:gd name="connsiteX178" fmla="*/ 407769 w 1244879"/>
              <a:gd name="connsiteY178" fmla="*/ 928018 h 1451240"/>
              <a:gd name="connsiteX179" fmla="*/ 398973 w 1244879"/>
              <a:gd name="connsiteY179" fmla="*/ 940833 h 1451240"/>
              <a:gd name="connsiteX180" fmla="*/ 397302 w 1244879"/>
              <a:gd name="connsiteY180" fmla="*/ 941151 h 1451240"/>
              <a:gd name="connsiteX181" fmla="*/ 359726 w 1244879"/>
              <a:gd name="connsiteY181" fmla="*/ 945818 h 1451240"/>
              <a:gd name="connsiteX182" fmla="*/ 334330 w 1244879"/>
              <a:gd name="connsiteY182" fmla="*/ 952861 h 1451240"/>
              <a:gd name="connsiteX183" fmla="*/ 330284 w 1244879"/>
              <a:gd name="connsiteY183" fmla="*/ 958689 h 1451240"/>
              <a:gd name="connsiteX184" fmla="*/ 330671 w 1244879"/>
              <a:gd name="connsiteY184" fmla="*/ 983008 h 1451240"/>
              <a:gd name="connsiteX185" fmla="*/ 331278 w 1244879"/>
              <a:gd name="connsiteY185" fmla="*/ 1032142 h 1451240"/>
              <a:gd name="connsiteX186" fmla="*/ 325105 w 1244879"/>
              <a:gd name="connsiteY186" fmla="*/ 1037459 h 1451240"/>
              <a:gd name="connsiteX187" fmla="*/ 212737 w 1244879"/>
              <a:gd name="connsiteY187" fmla="*/ 1045883 h 1451240"/>
              <a:gd name="connsiteX188" fmla="*/ 159985 w 1244879"/>
              <a:gd name="connsiteY188" fmla="*/ 1046062 h 1451240"/>
              <a:gd name="connsiteX189" fmla="*/ 159736 w 1244879"/>
              <a:gd name="connsiteY189" fmla="*/ 1040773 h 1451240"/>
              <a:gd name="connsiteX190" fmla="*/ 155234 w 1244879"/>
              <a:gd name="connsiteY190" fmla="*/ 890111 h 1451240"/>
              <a:gd name="connsiteX191" fmla="*/ 138041 w 1244879"/>
              <a:gd name="connsiteY191" fmla="*/ 756641 h 1451240"/>
              <a:gd name="connsiteX192" fmla="*/ 98767 w 1244879"/>
              <a:gd name="connsiteY192" fmla="*/ 629469 h 1451240"/>
              <a:gd name="connsiteX193" fmla="*/ 22869 w 1244879"/>
              <a:gd name="connsiteY193" fmla="*/ 471529 h 1451240"/>
              <a:gd name="connsiteX194" fmla="*/ 0 w 1244879"/>
              <a:gd name="connsiteY194" fmla="*/ 427476 h 1451240"/>
              <a:gd name="connsiteX195" fmla="*/ 0 w 1244879"/>
              <a:gd name="connsiteY195" fmla="*/ 420667 h 1451240"/>
              <a:gd name="connsiteX196" fmla="*/ 24926 w 1244879"/>
              <a:gd name="connsiteY196" fmla="*/ 408612 h 1451240"/>
              <a:gd name="connsiteX197" fmla="*/ 105298 w 1244879"/>
              <a:gd name="connsiteY197" fmla="*/ 404897 h 1451240"/>
              <a:gd name="connsiteX198" fmla="*/ 308009 w 1244879"/>
              <a:gd name="connsiteY198" fmla="*/ 397785 h 1451240"/>
              <a:gd name="connsiteX199" fmla="*/ 337714 w 1244879"/>
              <a:gd name="connsiteY199" fmla="*/ 394319 h 1451240"/>
              <a:gd name="connsiteX200" fmla="*/ 365595 w 1244879"/>
              <a:gd name="connsiteY200" fmla="*/ 385122 h 1451240"/>
              <a:gd name="connsiteX201" fmla="*/ 371768 w 1244879"/>
              <a:gd name="connsiteY201" fmla="*/ 380675 h 1451240"/>
              <a:gd name="connsiteX202" fmla="*/ 395189 w 1244879"/>
              <a:gd name="connsiteY202" fmla="*/ 350805 h 1451240"/>
              <a:gd name="connsiteX203" fmla="*/ 497422 w 1244879"/>
              <a:gd name="connsiteY203" fmla="*/ 213648 h 1451240"/>
              <a:gd name="connsiteX204" fmla="*/ 529777 w 1244879"/>
              <a:gd name="connsiteY204" fmla="*/ 193984 h 1451240"/>
              <a:gd name="connsiteX205" fmla="*/ 576025 w 1244879"/>
              <a:gd name="connsiteY205" fmla="*/ 192175 h 1451240"/>
              <a:gd name="connsiteX206" fmla="*/ 613353 w 1244879"/>
              <a:gd name="connsiteY206" fmla="*/ 191456 h 1451240"/>
              <a:gd name="connsiteX207" fmla="*/ 627618 w 1244879"/>
              <a:gd name="connsiteY207" fmla="*/ 171805 h 1451240"/>
              <a:gd name="connsiteX208" fmla="*/ 619553 w 1244879"/>
              <a:gd name="connsiteY208" fmla="*/ 153341 h 1451240"/>
              <a:gd name="connsiteX209" fmla="*/ 558874 w 1244879"/>
              <a:gd name="connsiteY209" fmla="*/ 68620 h 1451240"/>
              <a:gd name="connsiteX210" fmla="*/ 567892 w 1244879"/>
              <a:gd name="connsiteY210" fmla="*/ 37438 h 1451240"/>
              <a:gd name="connsiteX211" fmla="*/ 596892 w 1244879"/>
              <a:gd name="connsiteY211" fmla="*/ 28075 h 1451240"/>
              <a:gd name="connsiteX212" fmla="*/ 640861 w 1244879"/>
              <a:gd name="connsiteY212" fmla="*/ 33917 h 1451240"/>
              <a:gd name="connsiteX213" fmla="*/ 674654 w 1244879"/>
              <a:gd name="connsiteY213" fmla="*/ 59602 h 1451240"/>
              <a:gd name="connsiteX214" fmla="*/ 713390 w 1244879"/>
              <a:gd name="connsiteY214" fmla="*/ 55556 h 1451240"/>
              <a:gd name="connsiteX215" fmla="*/ 733717 w 1244879"/>
              <a:gd name="connsiteY215" fmla="*/ 26445 h 1451240"/>
              <a:gd name="connsiteX216" fmla="*/ 740677 w 1244879"/>
              <a:gd name="connsiteY216" fmla="*/ 19513 h 1451240"/>
              <a:gd name="connsiteX217" fmla="*/ 775505 w 1244879"/>
              <a:gd name="connsiteY217" fmla="*/ 18243 h 1451240"/>
              <a:gd name="connsiteX218" fmla="*/ 809670 w 1244879"/>
              <a:gd name="connsiteY218" fmla="*/ 37010 h 1451240"/>
              <a:gd name="connsiteX219" fmla="*/ 839070 w 1244879"/>
              <a:gd name="connsiteY219" fmla="*/ 46069 h 1451240"/>
              <a:gd name="connsiteX220" fmla="*/ 852410 w 1244879"/>
              <a:gd name="connsiteY220" fmla="*/ 40532 h 1451240"/>
              <a:gd name="connsiteX221" fmla="*/ 896919 w 1244879"/>
              <a:gd name="connsiteY221" fmla="*/ 7830 h 1451240"/>
              <a:gd name="connsiteX222" fmla="*/ 926223 w 1244879"/>
              <a:gd name="connsiteY222" fmla="*/ 0 h 1451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</a:cxnLst>
            <a:rect l="l" t="t" r="r" b="b"/>
            <a:pathLst>
              <a:path w="1244879" h="1451240">
                <a:moveTo>
                  <a:pt x="815220" y="1149109"/>
                </a:moveTo>
                <a:cubicBezTo>
                  <a:pt x="836832" y="1151056"/>
                  <a:pt x="849993" y="1163596"/>
                  <a:pt x="849619" y="1178689"/>
                </a:cubicBezTo>
                <a:cubicBezTo>
                  <a:pt x="849164" y="1197084"/>
                  <a:pt x="838724" y="1211087"/>
                  <a:pt x="815220" y="1211791"/>
                </a:cubicBezTo>
                <a:cubicBezTo>
                  <a:pt x="815220" y="1190897"/>
                  <a:pt x="815220" y="1170017"/>
                  <a:pt x="815220" y="1149109"/>
                </a:cubicBezTo>
                <a:close/>
                <a:moveTo>
                  <a:pt x="795597" y="1026797"/>
                </a:moveTo>
                <a:cubicBezTo>
                  <a:pt x="795597" y="1045025"/>
                  <a:pt x="795597" y="1063227"/>
                  <a:pt x="795597" y="1081414"/>
                </a:cubicBezTo>
                <a:cubicBezTo>
                  <a:pt x="779426" y="1082174"/>
                  <a:pt x="765148" y="1069842"/>
                  <a:pt x="764319" y="1054568"/>
                </a:cubicBezTo>
                <a:cubicBezTo>
                  <a:pt x="763518" y="1039958"/>
                  <a:pt x="776196" y="1028620"/>
                  <a:pt x="795597" y="1026797"/>
                </a:cubicBezTo>
                <a:close/>
                <a:moveTo>
                  <a:pt x="795888" y="942629"/>
                </a:moveTo>
                <a:cubicBezTo>
                  <a:pt x="795874" y="953800"/>
                  <a:pt x="795874" y="964558"/>
                  <a:pt x="795874" y="975633"/>
                </a:cubicBezTo>
                <a:cubicBezTo>
                  <a:pt x="788003" y="976683"/>
                  <a:pt x="780684" y="977277"/>
                  <a:pt x="773516" y="978712"/>
                </a:cubicBezTo>
                <a:cubicBezTo>
                  <a:pt x="766336" y="980149"/>
                  <a:pt x="759196" y="982013"/>
                  <a:pt x="752277" y="984389"/>
                </a:cubicBezTo>
                <a:cubicBezTo>
                  <a:pt x="690811" y="1005476"/>
                  <a:pt x="686253" y="1079385"/>
                  <a:pt x="720860" y="1112569"/>
                </a:cubicBezTo>
                <a:cubicBezTo>
                  <a:pt x="739103" y="1130066"/>
                  <a:pt x="761254" y="1139263"/>
                  <a:pt x="785586" y="1143765"/>
                </a:cubicBezTo>
                <a:cubicBezTo>
                  <a:pt x="790268" y="1144635"/>
                  <a:pt x="790792" y="1146416"/>
                  <a:pt x="790765" y="1150297"/>
                </a:cubicBezTo>
                <a:cubicBezTo>
                  <a:pt x="790627" y="1169188"/>
                  <a:pt x="790695" y="1188080"/>
                  <a:pt x="790695" y="1206972"/>
                </a:cubicBezTo>
                <a:cubicBezTo>
                  <a:pt x="790695" y="1208601"/>
                  <a:pt x="790695" y="1210244"/>
                  <a:pt x="790695" y="1211984"/>
                </a:cubicBezTo>
                <a:cubicBezTo>
                  <a:pt x="785199" y="1211984"/>
                  <a:pt x="780311" y="1212302"/>
                  <a:pt x="775464" y="1211929"/>
                </a:cubicBezTo>
                <a:cubicBezTo>
                  <a:pt x="754928" y="1210313"/>
                  <a:pt x="734973" y="1205922"/>
                  <a:pt x="715019" y="1198078"/>
                </a:cubicBezTo>
                <a:cubicBezTo>
                  <a:pt x="713251" y="1217453"/>
                  <a:pt x="711539" y="1236138"/>
                  <a:pt x="709813" y="1255070"/>
                </a:cubicBezTo>
                <a:cubicBezTo>
                  <a:pt x="736382" y="1263384"/>
                  <a:pt x="763532" y="1264074"/>
                  <a:pt x="790889" y="1265731"/>
                </a:cubicBezTo>
                <a:cubicBezTo>
                  <a:pt x="790889" y="1277221"/>
                  <a:pt x="790889" y="1288131"/>
                  <a:pt x="790889" y="1299081"/>
                </a:cubicBezTo>
                <a:cubicBezTo>
                  <a:pt x="799105" y="1299081"/>
                  <a:pt x="806880" y="1299081"/>
                  <a:pt x="815097" y="1299081"/>
                </a:cubicBezTo>
                <a:cubicBezTo>
                  <a:pt x="815097" y="1287716"/>
                  <a:pt x="815097" y="1276834"/>
                  <a:pt x="815097" y="1266684"/>
                </a:cubicBezTo>
                <a:cubicBezTo>
                  <a:pt x="827263" y="1264351"/>
                  <a:pt x="839084" y="1262942"/>
                  <a:pt x="850408" y="1259738"/>
                </a:cubicBezTo>
                <a:cubicBezTo>
                  <a:pt x="873318" y="1253261"/>
                  <a:pt x="892293" y="1240805"/>
                  <a:pt x="904335" y="1219566"/>
                </a:cubicBezTo>
                <a:cubicBezTo>
                  <a:pt x="914651" y="1201379"/>
                  <a:pt x="916114" y="1181686"/>
                  <a:pt x="913242" y="1161400"/>
                </a:cubicBezTo>
                <a:cubicBezTo>
                  <a:pt x="910977" y="1145491"/>
                  <a:pt x="905081" y="1131267"/>
                  <a:pt x="893701" y="1119625"/>
                </a:cubicBezTo>
                <a:cubicBezTo>
                  <a:pt x="882598" y="1108275"/>
                  <a:pt x="868899" y="1101259"/>
                  <a:pt x="854054" y="1096426"/>
                </a:cubicBezTo>
                <a:cubicBezTo>
                  <a:pt x="842840" y="1092780"/>
                  <a:pt x="831406" y="1089839"/>
                  <a:pt x="820152" y="1086607"/>
                </a:cubicBezTo>
                <a:cubicBezTo>
                  <a:pt x="820152" y="1066569"/>
                  <a:pt x="820152" y="1046794"/>
                  <a:pt x="820152" y="1026563"/>
                </a:cubicBezTo>
                <a:cubicBezTo>
                  <a:pt x="844401" y="1027060"/>
                  <a:pt x="867146" y="1032805"/>
                  <a:pt x="889337" y="1042320"/>
                </a:cubicBezTo>
                <a:cubicBezTo>
                  <a:pt x="890926" y="1024644"/>
                  <a:pt x="892527" y="1007740"/>
                  <a:pt x="893784" y="990824"/>
                </a:cubicBezTo>
                <a:cubicBezTo>
                  <a:pt x="893881" y="989594"/>
                  <a:pt x="891699" y="987303"/>
                  <a:pt x="890235" y="986971"/>
                </a:cubicBezTo>
                <a:cubicBezTo>
                  <a:pt x="875790" y="983615"/>
                  <a:pt x="861345" y="980108"/>
                  <a:pt x="846735" y="977594"/>
                </a:cubicBezTo>
                <a:cubicBezTo>
                  <a:pt x="838104" y="976103"/>
                  <a:pt x="829169" y="976337"/>
                  <a:pt x="819696" y="975758"/>
                </a:cubicBezTo>
                <a:cubicBezTo>
                  <a:pt x="819696" y="964475"/>
                  <a:pt x="819696" y="953469"/>
                  <a:pt x="819696" y="942629"/>
                </a:cubicBezTo>
                <a:cubicBezTo>
                  <a:pt x="811355" y="942629"/>
                  <a:pt x="803732" y="942629"/>
                  <a:pt x="795888" y="942629"/>
                </a:cubicBezTo>
                <a:close/>
                <a:moveTo>
                  <a:pt x="843531" y="674847"/>
                </a:moveTo>
                <a:cubicBezTo>
                  <a:pt x="843489" y="675233"/>
                  <a:pt x="843462" y="675620"/>
                  <a:pt x="843421" y="676007"/>
                </a:cubicBezTo>
                <a:cubicBezTo>
                  <a:pt x="841528" y="676007"/>
                  <a:pt x="839637" y="675924"/>
                  <a:pt x="837759" y="676021"/>
                </a:cubicBezTo>
                <a:cubicBezTo>
                  <a:pt x="802876" y="677843"/>
                  <a:pt x="767993" y="679542"/>
                  <a:pt x="733123" y="681614"/>
                </a:cubicBezTo>
                <a:cubicBezTo>
                  <a:pt x="722366" y="682249"/>
                  <a:pt x="712478" y="686019"/>
                  <a:pt x="704220" y="693200"/>
                </a:cubicBezTo>
                <a:cubicBezTo>
                  <a:pt x="694954" y="701251"/>
                  <a:pt x="691045" y="711649"/>
                  <a:pt x="693020" y="723664"/>
                </a:cubicBezTo>
                <a:cubicBezTo>
                  <a:pt x="694815" y="734642"/>
                  <a:pt x="702245" y="741299"/>
                  <a:pt x="712630" y="744116"/>
                </a:cubicBezTo>
                <a:cubicBezTo>
                  <a:pt x="717794" y="745510"/>
                  <a:pt x="723443" y="745828"/>
                  <a:pt x="728828" y="745607"/>
                </a:cubicBezTo>
                <a:cubicBezTo>
                  <a:pt x="756931" y="744447"/>
                  <a:pt x="785034" y="742928"/>
                  <a:pt x="813122" y="741574"/>
                </a:cubicBezTo>
                <a:cubicBezTo>
                  <a:pt x="838767" y="740346"/>
                  <a:pt x="864439" y="739476"/>
                  <a:pt x="890070" y="737846"/>
                </a:cubicBezTo>
                <a:cubicBezTo>
                  <a:pt x="911861" y="736465"/>
                  <a:pt x="918752" y="730417"/>
                  <a:pt x="921279" y="712423"/>
                </a:cubicBezTo>
                <a:cubicBezTo>
                  <a:pt x="923585" y="695907"/>
                  <a:pt x="914305" y="682401"/>
                  <a:pt x="898093" y="680302"/>
                </a:cubicBezTo>
                <a:cubicBezTo>
                  <a:pt x="879974" y="677954"/>
                  <a:pt x="861732" y="676628"/>
                  <a:pt x="843531" y="674847"/>
                </a:cubicBezTo>
                <a:close/>
                <a:moveTo>
                  <a:pt x="944562" y="559164"/>
                </a:moveTo>
                <a:cubicBezTo>
                  <a:pt x="928377" y="558888"/>
                  <a:pt x="912151" y="559647"/>
                  <a:pt x="895966" y="560393"/>
                </a:cubicBezTo>
                <a:cubicBezTo>
                  <a:pt x="839001" y="563003"/>
                  <a:pt x="782051" y="565779"/>
                  <a:pt x="725100" y="568541"/>
                </a:cubicBezTo>
                <a:cubicBezTo>
                  <a:pt x="721938" y="568693"/>
                  <a:pt x="718651" y="568982"/>
                  <a:pt x="715668" y="569977"/>
                </a:cubicBezTo>
                <a:cubicBezTo>
                  <a:pt x="701113" y="574852"/>
                  <a:pt x="692261" y="590912"/>
                  <a:pt x="695092" y="606835"/>
                </a:cubicBezTo>
                <a:cubicBezTo>
                  <a:pt x="698088" y="623655"/>
                  <a:pt x="712230" y="635158"/>
                  <a:pt x="729271" y="634551"/>
                </a:cubicBezTo>
                <a:cubicBezTo>
                  <a:pt x="764029" y="633321"/>
                  <a:pt x="798760" y="632065"/>
                  <a:pt x="833492" y="630808"/>
                </a:cubicBezTo>
                <a:cubicBezTo>
                  <a:pt x="833492" y="630849"/>
                  <a:pt x="833492" y="630891"/>
                  <a:pt x="833492" y="630932"/>
                </a:cubicBezTo>
                <a:cubicBezTo>
                  <a:pt x="868029" y="629634"/>
                  <a:pt x="902567" y="628350"/>
                  <a:pt x="937105" y="627010"/>
                </a:cubicBezTo>
                <a:cubicBezTo>
                  <a:pt x="951094" y="626458"/>
                  <a:pt x="963108" y="621486"/>
                  <a:pt x="970648" y="609251"/>
                </a:cubicBezTo>
                <a:cubicBezTo>
                  <a:pt x="980660" y="593011"/>
                  <a:pt x="981116" y="574134"/>
                  <a:pt x="961700" y="564287"/>
                </a:cubicBezTo>
                <a:cubicBezTo>
                  <a:pt x="956438" y="561608"/>
                  <a:pt x="950321" y="559260"/>
                  <a:pt x="944562" y="559164"/>
                </a:cubicBezTo>
                <a:close/>
                <a:moveTo>
                  <a:pt x="326528" y="447624"/>
                </a:moveTo>
                <a:cubicBezTo>
                  <a:pt x="318988" y="448287"/>
                  <a:pt x="317151" y="451546"/>
                  <a:pt x="317358" y="459128"/>
                </a:cubicBezTo>
                <a:cubicBezTo>
                  <a:pt x="318132" y="487451"/>
                  <a:pt x="318905" y="515774"/>
                  <a:pt x="319720" y="544112"/>
                </a:cubicBezTo>
                <a:cubicBezTo>
                  <a:pt x="320603" y="574700"/>
                  <a:pt x="321446" y="605301"/>
                  <a:pt x="322468" y="635890"/>
                </a:cubicBezTo>
                <a:cubicBezTo>
                  <a:pt x="323724" y="673466"/>
                  <a:pt x="324871" y="711041"/>
                  <a:pt x="326569" y="748590"/>
                </a:cubicBezTo>
                <a:cubicBezTo>
                  <a:pt x="328406" y="789149"/>
                  <a:pt x="330933" y="829680"/>
                  <a:pt x="332881" y="870238"/>
                </a:cubicBezTo>
                <a:cubicBezTo>
                  <a:pt x="333115" y="875085"/>
                  <a:pt x="335131" y="877434"/>
                  <a:pt x="339385" y="877447"/>
                </a:cubicBezTo>
                <a:cubicBezTo>
                  <a:pt x="349272" y="877447"/>
                  <a:pt x="359160" y="876978"/>
                  <a:pt x="370705" y="876660"/>
                </a:cubicBezTo>
                <a:cubicBezTo>
                  <a:pt x="369448" y="821063"/>
                  <a:pt x="368771" y="767619"/>
                  <a:pt x="366907" y="714218"/>
                </a:cubicBezTo>
                <a:cubicBezTo>
                  <a:pt x="364932" y="657778"/>
                  <a:pt x="361839" y="601394"/>
                  <a:pt x="359160" y="544982"/>
                </a:cubicBezTo>
                <a:cubicBezTo>
                  <a:pt x="358193" y="524626"/>
                  <a:pt x="357392" y="504257"/>
                  <a:pt x="355860" y="483957"/>
                </a:cubicBezTo>
                <a:cubicBezTo>
                  <a:pt x="354989" y="472385"/>
                  <a:pt x="352794" y="460895"/>
                  <a:pt x="351054" y="448411"/>
                </a:cubicBezTo>
                <a:cubicBezTo>
                  <a:pt x="342561" y="448052"/>
                  <a:pt x="334454" y="446920"/>
                  <a:pt x="326528" y="447624"/>
                </a:cubicBezTo>
                <a:close/>
                <a:moveTo>
                  <a:pt x="965635" y="425846"/>
                </a:moveTo>
                <a:cubicBezTo>
                  <a:pt x="965552" y="426385"/>
                  <a:pt x="965455" y="426923"/>
                  <a:pt x="965373" y="427462"/>
                </a:cubicBezTo>
                <a:cubicBezTo>
                  <a:pt x="962735" y="427462"/>
                  <a:pt x="960070" y="427296"/>
                  <a:pt x="957446" y="427490"/>
                </a:cubicBezTo>
                <a:cubicBezTo>
                  <a:pt x="933362" y="429313"/>
                  <a:pt x="909306" y="431522"/>
                  <a:pt x="885195" y="432999"/>
                </a:cubicBezTo>
                <a:cubicBezTo>
                  <a:pt x="849400" y="435195"/>
                  <a:pt x="813551" y="436521"/>
                  <a:pt x="777770" y="438910"/>
                </a:cubicBezTo>
                <a:cubicBezTo>
                  <a:pt x="754183" y="440485"/>
                  <a:pt x="731025" y="444917"/>
                  <a:pt x="709191" y="454501"/>
                </a:cubicBezTo>
                <a:cubicBezTo>
                  <a:pt x="704772" y="456434"/>
                  <a:pt x="700091" y="458575"/>
                  <a:pt x="696666" y="461820"/>
                </a:cubicBezTo>
                <a:cubicBezTo>
                  <a:pt x="684610" y="473241"/>
                  <a:pt x="680937" y="489135"/>
                  <a:pt x="687455" y="503166"/>
                </a:cubicBezTo>
                <a:cubicBezTo>
                  <a:pt x="693573" y="516326"/>
                  <a:pt x="704980" y="528507"/>
                  <a:pt x="724865" y="527208"/>
                </a:cubicBezTo>
                <a:cubicBezTo>
                  <a:pt x="744268" y="525938"/>
                  <a:pt x="763670" y="524764"/>
                  <a:pt x="783073" y="523522"/>
                </a:cubicBezTo>
                <a:cubicBezTo>
                  <a:pt x="822637" y="520980"/>
                  <a:pt x="862188" y="518412"/>
                  <a:pt x="901752" y="515899"/>
                </a:cubicBezTo>
                <a:cubicBezTo>
                  <a:pt x="933017" y="513910"/>
                  <a:pt x="964324" y="512225"/>
                  <a:pt x="995547" y="509767"/>
                </a:cubicBezTo>
                <a:cubicBezTo>
                  <a:pt x="1001844" y="509270"/>
                  <a:pt x="1008638" y="507005"/>
                  <a:pt x="1013955" y="503594"/>
                </a:cubicBezTo>
                <a:cubicBezTo>
                  <a:pt x="1026964" y="495253"/>
                  <a:pt x="1032929" y="482093"/>
                  <a:pt x="1031148" y="467151"/>
                </a:cubicBezTo>
                <a:cubicBezTo>
                  <a:pt x="1029104" y="449985"/>
                  <a:pt x="1019272" y="437101"/>
                  <a:pt x="1002162" y="432282"/>
                </a:cubicBezTo>
                <a:cubicBezTo>
                  <a:pt x="990327" y="428940"/>
                  <a:pt x="977843" y="427917"/>
                  <a:pt x="965635" y="425846"/>
                </a:cubicBezTo>
                <a:close/>
                <a:moveTo>
                  <a:pt x="984596" y="313367"/>
                </a:moveTo>
                <a:cubicBezTo>
                  <a:pt x="958841" y="312580"/>
                  <a:pt x="933031" y="313961"/>
                  <a:pt x="906475" y="314500"/>
                </a:cubicBezTo>
                <a:cubicBezTo>
                  <a:pt x="906875" y="317330"/>
                  <a:pt x="906931" y="318656"/>
                  <a:pt x="907262" y="319899"/>
                </a:cubicBezTo>
                <a:cubicBezTo>
                  <a:pt x="912606" y="339950"/>
                  <a:pt x="922176" y="357696"/>
                  <a:pt x="936760" y="372514"/>
                </a:cubicBezTo>
                <a:cubicBezTo>
                  <a:pt x="939052" y="374848"/>
                  <a:pt x="942601" y="376643"/>
                  <a:pt x="945832" y="377223"/>
                </a:cubicBezTo>
                <a:cubicBezTo>
                  <a:pt x="956024" y="379045"/>
                  <a:pt x="966298" y="380468"/>
                  <a:pt x="976600" y="381517"/>
                </a:cubicBezTo>
                <a:cubicBezTo>
                  <a:pt x="993531" y="383244"/>
                  <a:pt x="1010171" y="382084"/>
                  <a:pt x="1025610" y="374088"/>
                </a:cubicBezTo>
                <a:cubicBezTo>
                  <a:pt x="1027710" y="372997"/>
                  <a:pt x="1030002" y="370208"/>
                  <a:pt x="1030264" y="367970"/>
                </a:cubicBezTo>
                <a:cubicBezTo>
                  <a:pt x="1031811" y="354809"/>
                  <a:pt x="1030402" y="341898"/>
                  <a:pt x="1023843" y="330160"/>
                </a:cubicBezTo>
                <a:cubicBezTo>
                  <a:pt x="1021951" y="326790"/>
                  <a:pt x="1018747" y="323089"/>
                  <a:pt x="1015308" y="321847"/>
                </a:cubicBezTo>
                <a:cubicBezTo>
                  <a:pt x="1005297" y="318242"/>
                  <a:pt x="994939" y="313671"/>
                  <a:pt x="984596" y="313367"/>
                </a:cubicBezTo>
                <a:close/>
                <a:moveTo>
                  <a:pt x="550672" y="236917"/>
                </a:moveTo>
                <a:cubicBezTo>
                  <a:pt x="539568" y="236834"/>
                  <a:pt x="531421" y="239376"/>
                  <a:pt x="525662" y="248932"/>
                </a:cubicBezTo>
                <a:cubicBezTo>
                  <a:pt x="524323" y="251169"/>
                  <a:pt x="522251" y="252950"/>
                  <a:pt x="520539" y="254966"/>
                </a:cubicBezTo>
                <a:cubicBezTo>
                  <a:pt x="475603" y="308078"/>
                  <a:pt x="435319" y="364656"/>
                  <a:pt x="395963" y="421924"/>
                </a:cubicBezTo>
                <a:cubicBezTo>
                  <a:pt x="394485" y="424078"/>
                  <a:pt x="393753" y="427131"/>
                  <a:pt x="393698" y="429796"/>
                </a:cubicBezTo>
                <a:cubicBezTo>
                  <a:pt x="393076" y="458119"/>
                  <a:pt x="392054" y="486456"/>
                  <a:pt x="392317" y="514794"/>
                </a:cubicBezTo>
                <a:cubicBezTo>
                  <a:pt x="392676" y="554455"/>
                  <a:pt x="393421" y="594130"/>
                  <a:pt x="395120" y="633763"/>
                </a:cubicBezTo>
                <a:cubicBezTo>
                  <a:pt x="396887" y="674874"/>
                  <a:pt x="399885" y="715944"/>
                  <a:pt x="402577" y="757028"/>
                </a:cubicBezTo>
                <a:cubicBezTo>
                  <a:pt x="403668" y="774138"/>
                  <a:pt x="405408" y="791206"/>
                  <a:pt x="406886" y="808523"/>
                </a:cubicBezTo>
                <a:cubicBezTo>
                  <a:pt x="408239" y="808772"/>
                  <a:pt x="408792" y="808952"/>
                  <a:pt x="409344" y="808966"/>
                </a:cubicBezTo>
                <a:cubicBezTo>
                  <a:pt x="451270" y="809946"/>
                  <a:pt x="493182" y="810940"/>
                  <a:pt x="535108" y="811741"/>
                </a:cubicBezTo>
                <a:cubicBezTo>
                  <a:pt x="537000" y="811783"/>
                  <a:pt x="539430" y="810457"/>
                  <a:pt x="540742" y="808993"/>
                </a:cubicBezTo>
                <a:cubicBezTo>
                  <a:pt x="557327" y="790627"/>
                  <a:pt x="574009" y="772356"/>
                  <a:pt x="590153" y="753603"/>
                </a:cubicBezTo>
                <a:cubicBezTo>
                  <a:pt x="612593" y="727516"/>
                  <a:pt x="633155" y="700021"/>
                  <a:pt x="649548" y="669640"/>
                </a:cubicBezTo>
                <a:cubicBezTo>
                  <a:pt x="650860" y="667224"/>
                  <a:pt x="651357" y="663992"/>
                  <a:pt x="651178" y="661216"/>
                </a:cubicBezTo>
                <a:cubicBezTo>
                  <a:pt x="650515" y="650680"/>
                  <a:pt x="648995" y="640171"/>
                  <a:pt x="648581" y="629634"/>
                </a:cubicBezTo>
                <a:cubicBezTo>
                  <a:pt x="647352" y="598618"/>
                  <a:pt x="648305" y="567726"/>
                  <a:pt x="655099" y="537248"/>
                </a:cubicBezTo>
                <a:cubicBezTo>
                  <a:pt x="655514" y="535412"/>
                  <a:pt x="655168" y="533022"/>
                  <a:pt x="654312" y="531337"/>
                </a:cubicBezTo>
                <a:cubicBezTo>
                  <a:pt x="645750" y="514683"/>
                  <a:pt x="643375" y="496814"/>
                  <a:pt x="644908" y="478530"/>
                </a:cubicBezTo>
                <a:cubicBezTo>
                  <a:pt x="646357" y="461267"/>
                  <a:pt x="648885" y="444088"/>
                  <a:pt x="651288" y="426909"/>
                </a:cubicBezTo>
                <a:cubicBezTo>
                  <a:pt x="652130" y="420833"/>
                  <a:pt x="652365" y="413749"/>
                  <a:pt x="655666" y="409095"/>
                </a:cubicBezTo>
                <a:cubicBezTo>
                  <a:pt x="667652" y="392165"/>
                  <a:pt x="680592" y="375897"/>
                  <a:pt x="693614" y="359726"/>
                </a:cubicBezTo>
                <a:cubicBezTo>
                  <a:pt x="705849" y="344535"/>
                  <a:pt x="720322" y="332065"/>
                  <a:pt x="738993" y="325133"/>
                </a:cubicBezTo>
                <a:cubicBezTo>
                  <a:pt x="742293" y="323904"/>
                  <a:pt x="744917" y="323600"/>
                  <a:pt x="747748" y="325989"/>
                </a:cubicBezTo>
                <a:cubicBezTo>
                  <a:pt x="758395" y="335007"/>
                  <a:pt x="769194" y="343831"/>
                  <a:pt x="779800" y="352890"/>
                </a:cubicBezTo>
                <a:cubicBezTo>
                  <a:pt x="790986" y="362447"/>
                  <a:pt x="801522" y="372859"/>
                  <a:pt x="813247" y="381683"/>
                </a:cubicBezTo>
                <a:cubicBezTo>
                  <a:pt x="828506" y="393159"/>
                  <a:pt x="846045" y="398421"/>
                  <a:pt x="865364" y="396266"/>
                </a:cubicBezTo>
                <a:cubicBezTo>
                  <a:pt x="873511" y="395368"/>
                  <a:pt x="878207" y="389623"/>
                  <a:pt x="882460" y="383562"/>
                </a:cubicBezTo>
                <a:cubicBezTo>
                  <a:pt x="883261" y="382415"/>
                  <a:pt x="882875" y="379860"/>
                  <a:pt x="882184" y="378341"/>
                </a:cubicBezTo>
                <a:cubicBezTo>
                  <a:pt x="876508" y="365830"/>
                  <a:pt x="871634" y="352807"/>
                  <a:pt x="864618" y="341069"/>
                </a:cubicBezTo>
                <a:cubicBezTo>
                  <a:pt x="844788" y="307885"/>
                  <a:pt x="824101" y="275225"/>
                  <a:pt x="803580" y="242455"/>
                </a:cubicBezTo>
                <a:cubicBezTo>
                  <a:pt x="802613" y="240908"/>
                  <a:pt x="800086" y="239555"/>
                  <a:pt x="798222" y="239458"/>
                </a:cubicBezTo>
                <a:cubicBezTo>
                  <a:pt x="780877" y="238491"/>
                  <a:pt x="763519" y="237208"/>
                  <a:pt x="746159" y="237152"/>
                </a:cubicBezTo>
                <a:cubicBezTo>
                  <a:pt x="680992" y="236931"/>
                  <a:pt x="615824" y="237401"/>
                  <a:pt x="550672" y="236917"/>
                </a:cubicBezTo>
                <a:close/>
                <a:moveTo>
                  <a:pt x="926223" y="0"/>
                </a:moveTo>
                <a:cubicBezTo>
                  <a:pt x="933031" y="0"/>
                  <a:pt x="939825" y="0"/>
                  <a:pt x="946633" y="0"/>
                </a:cubicBezTo>
                <a:cubicBezTo>
                  <a:pt x="947310" y="290"/>
                  <a:pt x="947973" y="760"/>
                  <a:pt x="948664" y="842"/>
                </a:cubicBezTo>
                <a:cubicBezTo>
                  <a:pt x="968163" y="3149"/>
                  <a:pt x="985287" y="10619"/>
                  <a:pt x="999869" y="23946"/>
                </a:cubicBezTo>
                <a:cubicBezTo>
                  <a:pt x="1001429" y="25369"/>
                  <a:pt x="1004192" y="25907"/>
                  <a:pt x="1006470" y="26073"/>
                </a:cubicBezTo>
                <a:cubicBezTo>
                  <a:pt x="1018305" y="26984"/>
                  <a:pt x="1030209" y="27191"/>
                  <a:pt x="1041988" y="28545"/>
                </a:cubicBezTo>
                <a:cubicBezTo>
                  <a:pt x="1050634" y="29525"/>
                  <a:pt x="1059167" y="31748"/>
                  <a:pt x="1066873" y="36816"/>
                </a:cubicBezTo>
                <a:cubicBezTo>
                  <a:pt x="1064567" y="39495"/>
                  <a:pt x="1062647" y="41815"/>
                  <a:pt x="1060631" y="44066"/>
                </a:cubicBezTo>
                <a:cubicBezTo>
                  <a:pt x="1028482" y="79736"/>
                  <a:pt x="997826" y="116566"/>
                  <a:pt x="973120" y="157968"/>
                </a:cubicBezTo>
                <a:cubicBezTo>
                  <a:pt x="959559" y="180698"/>
                  <a:pt x="947766" y="204244"/>
                  <a:pt x="939246" y="229350"/>
                </a:cubicBezTo>
                <a:cubicBezTo>
                  <a:pt x="933279" y="246957"/>
                  <a:pt x="940225" y="259261"/>
                  <a:pt x="958192" y="263156"/>
                </a:cubicBezTo>
                <a:cubicBezTo>
                  <a:pt x="968867" y="265476"/>
                  <a:pt x="979597" y="267575"/>
                  <a:pt x="990258" y="269936"/>
                </a:cubicBezTo>
                <a:cubicBezTo>
                  <a:pt x="1011662" y="274659"/>
                  <a:pt x="1031866" y="281909"/>
                  <a:pt x="1048714" y="296740"/>
                </a:cubicBezTo>
                <a:cubicBezTo>
                  <a:pt x="1071762" y="317040"/>
                  <a:pt x="1077824" y="335214"/>
                  <a:pt x="1068876" y="360831"/>
                </a:cubicBezTo>
                <a:cubicBezTo>
                  <a:pt x="1065216" y="371312"/>
                  <a:pt x="1060272" y="381324"/>
                  <a:pt x="1056185" y="391668"/>
                </a:cubicBezTo>
                <a:cubicBezTo>
                  <a:pt x="1050150" y="406927"/>
                  <a:pt x="1048341" y="422311"/>
                  <a:pt x="1058781" y="436397"/>
                </a:cubicBezTo>
                <a:cubicBezTo>
                  <a:pt x="1069055" y="450275"/>
                  <a:pt x="1073032" y="465507"/>
                  <a:pt x="1070133" y="482259"/>
                </a:cubicBezTo>
                <a:cubicBezTo>
                  <a:pt x="1065768" y="507571"/>
                  <a:pt x="1059251" y="531752"/>
                  <a:pt x="1034089" y="545506"/>
                </a:cubicBezTo>
                <a:cubicBezTo>
                  <a:pt x="1028773" y="548420"/>
                  <a:pt x="1024450" y="553308"/>
                  <a:pt x="1020004" y="557617"/>
                </a:cubicBezTo>
                <a:cubicBezTo>
                  <a:pt x="1017007" y="560517"/>
                  <a:pt x="1016275" y="563886"/>
                  <a:pt x="1018112" y="568319"/>
                </a:cubicBezTo>
                <a:cubicBezTo>
                  <a:pt x="1024630" y="584035"/>
                  <a:pt x="1023111" y="599129"/>
                  <a:pt x="1012284" y="612483"/>
                </a:cubicBezTo>
                <a:cubicBezTo>
                  <a:pt x="1004082" y="622591"/>
                  <a:pt x="995036" y="632009"/>
                  <a:pt x="986543" y="641897"/>
                </a:cubicBezTo>
                <a:cubicBezTo>
                  <a:pt x="971960" y="658897"/>
                  <a:pt x="965332" y="678561"/>
                  <a:pt x="967085" y="701002"/>
                </a:cubicBezTo>
                <a:cubicBezTo>
                  <a:pt x="967417" y="705200"/>
                  <a:pt x="968701" y="708321"/>
                  <a:pt x="972195" y="711055"/>
                </a:cubicBezTo>
                <a:cubicBezTo>
                  <a:pt x="983353" y="719769"/>
                  <a:pt x="994415" y="728635"/>
                  <a:pt x="1005172" y="737846"/>
                </a:cubicBezTo>
                <a:cubicBezTo>
                  <a:pt x="1072977" y="795860"/>
                  <a:pt x="1131999" y="861401"/>
                  <a:pt x="1176383" y="939287"/>
                </a:cubicBezTo>
                <a:cubicBezTo>
                  <a:pt x="1220146" y="1016095"/>
                  <a:pt x="1244824" y="1098194"/>
                  <a:pt x="1244879" y="1187196"/>
                </a:cubicBezTo>
                <a:cubicBezTo>
                  <a:pt x="1244893" y="1216362"/>
                  <a:pt x="1238085" y="1243608"/>
                  <a:pt x="1225048" y="1269391"/>
                </a:cubicBezTo>
                <a:cubicBezTo>
                  <a:pt x="1205121" y="1308790"/>
                  <a:pt x="1174354" y="1338149"/>
                  <a:pt x="1137689" y="1361639"/>
                </a:cubicBezTo>
                <a:cubicBezTo>
                  <a:pt x="1084950" y="1395445"/>
                  <a:pt x="1026770" y="1415897"/>
                  <a:pt x="965870" y="1428601"/>
                </a:cubicBezTo>
                <a:cubicBezTo>
                  <a:pt x="916570" y="1438903"/>
                  <a:pt x="866717" y="1446029"/>
                  <a:pt x="816381" y="1449454"/>
                </a:cubicBezTo>
                <a:cubicBezTo>
                  <a:pt x="775947" y="1452202"/>
                  <a:pt x="735651" y="1452064"/>
                  <a:pt x="695382" y="1447037"/>
                </a:cubicBezTo>
                <a:cubicBezTo>
                  <a:pt x="633929" y="1439345"/>
                  <a:pt x="577793" y="1418811"/>
                  <a:pt x="528023" y="1381083"/>
                </a:cubicBezTo>
                <a:cubicBezTo>
                  <a:pt x="477535" y="1342802"/>
                  <a:pt x="436024" y="1297272"/>
                  <a:pt x="409040" y="1239452"/>
                </a:cubicBezTo>
                <a:cubicBezTo>
                  <a:pt x="381407" y="1180250"/>
                  <a:pt x="373039" y="1118424"/>
                  <a:pt x="388036" y="1054652"/>
                </a:cubicBezTo>
                <a:cubicBezTo>
                  <a:pt x="400754" y="1000546"/>
                  <a:pt x="424451" y="950942"/>
                  <a:pt x="456311" y="905384"/>
                </a:cubicBezTo>
                <a:cubicBezTo>
                  <a:pt x="465052" y="892886"/>
                  <a:pt x="474829" y="881120"/>
                  <a:pt x="484330" y="868761"/>
                </a:cubicBezTo>
                <a:cubicBezTo>
                  <a:pt x="475699" y="864494"/>
                  <a:pt x="466447" y="863513"/>
                  <a:pt x="456960" y="864535"/>
                </a:cubicBezTo>
                <a:cubicBezTo>
                  <a:pt x="447030" y="865599"/>
                  <a:pt x="437074" y="868429"/>
                  <a:pt x="427227" y="868002"/>
                </a:cubicBezTo>
                <a:cubicBezTo>
                  <a:pt x="415876" y="867505"/>
                  <a:pt x="412576" y="873939"/>
                  <a:pt x="410034" y="882515"/>
                </a:cubicBezTo>
                <a:cubicBezTo>
                  <a:pt x="409717" y="883592"/>
                  <a:pt x="409385" y="884670"/>
                  <a:pt x="409109" y="885760"/>
                </a:cubicBezTo>
                <a:cubicBezTo>
                  <a:pt x="405533" y="899750"/>
                  <a:pt x="406734" y="913905"/>
                  <a:pt x="407769" y="928018"/>
                </a:cubicBezTo>
                <a:cubicBezTo>
                  <a:pt x="408474" y="937643"/>
                  <a:pt x="408211" y="938264"/>
                  <a:pt x="398973" y="940833"/>
                </a:cubicBezTo>
                <a:cubicBezTo>
                  <a:pt x="398434" y="940985"/>
                  <a:pt x="397868" y="941081"/>
                  <a:pt x="397302" y="941151"/>
                </a:cubicBezTo>
                <a:cubicBezTo>
                  <a:pt x="384777" y="942656"/>
                  <a:pt x="372155" y="943678"/>
                  <a:pt x="359726" y="945818"/>
                </a:cubicBezTo>
                <a:cubicBezTo>
                  <a:pt x="351109" y="947310"/>
                  <a:pt x="342658" y="950058"/>
                  <a:pt x="334330" y="952861"/>
                </a:cubicBezTo>
                <a:cubicBezTo>
                  <a:pt x="332480" y="953483"/>
                  <a:pt x="330367" y="956632"/>
                  <a:pt x="330284" y="958689"/>
                </a:cubicBezTo>
                <a:cubicBezTo>
                  <a:pt x="329980" y="966781"/>
                  <a:pt x="330215" y="974915"/>
                  <a:pt x="330671" y="983008"/>
                </a:cubicBezTo>
                <a:cubicBezTo>
                  <a:pt x="331569" y="999372"/>
                  <a:pt x="334054" y="1015667"/>
                  <a:pt x="331278" y="1032142"/>
                </a:cubicBezTo>
                <a:cubicBezTo>
                  <a:pt x="330560" y="1036409"/>
                  <a:pt x="328807" y="1037183"/>
                  <a:pt x="325105" y="1037459"/>
                </a:cubicBezTo>
                <a:cubicBezTo>
                  <a:pt x="287654" y="1040248"/>
                  <a:pt x="250230" y="1043577"/>
                  <a:pt x="212737" y="1045883"/>
                </a:cubicBezTo>
                <a:cubicBezTo>
                  <a:pt x="195296" y="1046946"/>
                  <a:pt x="177743" y="1046062"/>
                  <a:pt x="159985" y="1046062"/>
                </a:cubicBezTo>
                <a:cubicBezTo>
                  <a:pt x="159888" y="1044101"/>
                  <a:pt x="159777" y="1042444"/>
                  <a:pt x="159736" y="1040773"/>
                </a:cubicBezTo>
                <a:cubicBezTo>
                  <a:pt x="158285" y="990547"/>
                  <a:pt x="157457" y="940309"/>
                  <a:pt x="155234" y="890111"/>
                </a:cubicBezTo>
                <a:cubicBezTo>
                  <a:pt x="153245" y="845202"/>
                  <a:pt x="147058" y="800694"/>
                  <a:pt x="138041" y="756641"/>
                </a:cubicBezTo>
                <a:cubicBezTo>
                  <a:pt x="129120" y="712975"/>
                  <a:pt x="117533" y="669972"/>
                  <a:pt x="98767" y="629469"/>
                </a:cubicBezTo>
                <a:cubicBezTo>
                  <a:pt x="74199" y="576481"/>
                  <a:pt x="48375" y="524074"/>
                  <a:pt x="22869" y="471529"/>
                </a:cubicBezTo>
                <a:cubicBezTo>
                  <a:pt x="15674" y="456641"/>
                  <a:pt x="7650" y="442142"/>
                  <a:pt x="0" y="427476"/>
                </a:cubicBezTo>
                <a:cubicBezTo>
                  <a:pt x="0" y="425211"/>
                  <a:pt x="0" y="422946"/>
                  <a:pt x="0" y="420667"/>
                </a:cubicBezTo>
                <a:cubicBezTo>
                  <a:pt x="5841" y="411581"/>
                  <a:pt x="15425" y="409233"/>
                  <a:pt x="24926" y="408612"/>
                </a:cubicBezTo>
                <a:cubicBezTo>
                  <a:pt x="51689" y="406886"/>
                  <a:pt x="78494" y="405864"/>
                  <a:pt x="105298" y="404897"/>
                </a:cubicBezTo>
                <a:cubicBezTo>
                  <a:pt x="172869" y="402466"/>
                  <a:pt x="240439" y="400312"/>
                  <a:pt x="308009" y="397785"/>
                </a:cubicBezTo>
                <a:cubicBezTo>
                  <a:pt x="317952" y="397413"/>
                  <a:pt x="328019" y="396446"/>
                  <a:pt x="337714" y="394319"/>
                </a:cubicBezTo>
                <a:cubicBezTo>
                  <a:pt x="347228" y="392234"/>
                  <a:pt x="356398" y="388477"/>
                  <a:pt x="365595" y="385122"/>
                </a:cubicBezTo>
                <a:cubicBezTo>
                  <a:pt x="367902" y="384279"/>
                  <a:pt x="370221" y="382595"/>
                  <a:pt x="371768" y="380675"/>
                </a:cubicBezTo>
                <a:cubicBezTo>
                  <a:pt x="379722" y="370842"/>
                  <a:pt x="387607" y="360927"/>
                  <a:pt x="395189" y="350805"/>
                </a:cubicBezTo>
                <a:cubicBezTo>
                  <a:pt x="429368" y="305164"/>
                  <a:pt x="463588" y="259551"/>
                  <a:pt x="497422" y="213648"/>
                </a:cubicBezTo>
                <a:cubicBezTo>
                  <a:pt x="505721" y="202380"/>
                  <a:pt x="516534" y="195502"/>
                  <a:pt x="529777" y="193984"/>
                </a:cubicBezTo>
                <a:cubicBezTo>
                  <a:pt x="545065" y="192229"/>
                  <a:pt x="560600" y="192575"/>
                  <a:pt x="576025" y="192175"/>
                </a:cubicBezTo>
                <a:cubicBezTo>
                  <a:pt x="588468" y="191857"/>
                  <a:pt x="600938" y="192175"/>
                  <a:pt x="613353" y="191456"/>
                </a:cubicBezTo>
                <a:cubicBezTo>
                  <a:pt x="624262" y="190835"/>
                  <a:pt x="630367" y="182549"/>
                  <a:pt x="627618" y="171805"/>
                </a:cubicBezTo>
                <a:cubicBezTo>
                  <a:pt x="625975" y="165356"/>
                  <a:pt x="623337" y="158741"/>
                  <a:pt x="619553" y="153341"/>
                </a:cubicBezTo>
                <a:cubicBezTo>
                  <a:pt x="599612" y="124908"/>
                  <a:pt x="579146" y="96819"/>
                  <a:pt x="558874" y="68620"/>
                </a:cubicBezTo>
                <a:cubicBezTo>
                  <a:pt x="549470" y="55543"/>
                  <a:pt x="552826" y="43197"/>
                  <a:pt x="567892" y="37438"/>
                </a:cubicBezTo>
                <a:cubicBezTo>
                  <a:pt x="577365" y="33820"/>
                  <a:pt x="587391" y="31624"/>
                  <a:pt x="596892" y="28075"/>
                </a:cubicBezTo>
                <a:cubicBezTo>
                  <a:pt x="612732" y="22151"/>
                  <a:pt x="627398" y="24264"/>
                  <a:pt x="640861" y="33917"/>
                </a:cubicBezTo>
                <a:cubicBezTo>
                  <a:pt x="652365" y="42147"/>
                  <a:pt x="663123" y="51413"/>
                  <a:pt x="674654" y="59602"/>
                </a:cubicBezTo>
                <a:cubicBezTo>
                  <a:pt x="688961" y="69766"/>
                  <a:pt x="701886" y="68758"/>
                  <a:pt x="713390" y="55556"/>
                </a:cubicBezTo>
                <a:cubicBezTo>
                  <a:pt x="721123" y="46690"/>
                  <a:pt x="726867" y="36099"/>
                  <a:pt x="733717" y="26445"/>
                </a:cubicBezTo>
                <a:cubicBezTo>
                  <a:pt x="735595" y="23794"/>
                  <a:pt x="737915" y="21060"/>
                  <a:pt x="740677" y="19513"/>
                </a:cubicBezTo>
                <a:cubicBezTo>
                  <a:pt x="751959" y="13188"/>
                  <a:pt x="764001" y="12774"/>
                  <a:pt x="775505" y="18243"/>
                </a:cubicBezTo>
                <a:cubicBezTo>
                  <a:pt x="787215" y="23821"/>
                  <a:pt x="798318" y="30685"/>
                  <a:pt x="809670" y="37010"/>
                </a:cubicBezTo>
                <a:cubicBezTo>
                  <a:pt x="818840" y="42105"/>
                  <a:pt x="828355" y="46124"/>
                  <a:pt x="839070" y="46069"/>
                </a:cubicBezTo>
                <a:cubicBezTo>
                  <a:pt x="844166" y="46041"/>
                  <a:pt x="848765" y="45433"/>
                  <a:pt x="852410" y="40532"/>
                </a:cubicBezTo>
                <a:cubicBezTo>
                  <a:pt x="863845" y="25161"/>
                  <a:pt x="878911" y="14196"/>
                  <a:pt x="896919" y="7830"/>
                </a:cubicBezTo>
                <a:cubicBezTo>
                  <a:pt x="906420" y="4474"/>
                  <a:pt x="916445" y="2555"/>
                  <a:pt x="926223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190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610" name="Group 3">
            <a:extLst>
              <a:ext uri="{FF2B5EF4-FFF2-40B4-BE49-F238E27FC236}">
                <a16:creationId xmlns:a16="http://schemas.microsoft.com/office/drawing/2014/main" id="{A045EAB4-E120-46ED-B00C-502CB1C42D08}"/>
              </a:ext>
            </a:extLst>
          </p:cNvPr>
          <p:cNvGrpSpPr/>
          <p:nvPr/>
        </p:nvGrpSpPr>
        <p:grpSpPr>
          <a:xfrm>
            <a:off x="7936287" y="3887773"/>
            <a:ext cx="3359796" cy="1270002"/>
            <a:chOff x="2081649" y="3313839"/>
            <a:chExt cx="3359796" cy="1270002"/>
          </a:xfrm>
        </p:grpSpPr>
        <p:sp>
          <p:nvSpPr>
            <p:cNvPr id="611" name="TextBox 610">
              <a:extLst>
                <a:ext uri="{FF2B5EF4-FFF2-40B4-BE49-F238E27FC236}">
                  <a16:creationId xmlns:a16="http://schemas.microsoft.com/office/drawing/2014/main" id="{D50292AA-C85A-4816-A270-47588DB2A6CA}"/>
                </a:ext>
              </a:extLst>
            </p:cNvPr>
            <p:cNvSpPr txBox="1"/>
            <p:nvPr/>
          </p:nvSpPr>
          <p:spPr>
            <a:xfrm>
              <a:off x="2081649" y="3568178"/>
              <a:ext cx="335979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 </a:t>
              </a:r>
            </a:p>
          </p:txBody>
        </p:sp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3EDD8F8F-C8EE-46F9-9051-BE588AB51F12}"/>
                </a:ext>
              </a:extLst>
            </p:cNvPr>
            <p:cNvSpPr txBox="1"/>
            <p:nvPr/>
          </p:nvSpPr>
          <p:spPr>
            <a:xfrm>
              <a:off x="2081649" y="3313839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13" name="Group 4">
            <a:extLst>
              <a:ext uri="{FF2B5EF4-FFF2-40B4-BE49-F238E27FC236}">
                <a16:creationId xmlns:a16="http://schemas.microsoft.com/office/drawing/2014/main" id="{66CE2775-B327-436A-9B42-7B1A90AAA687}"/>
              </a:ext>
            </a:extLst>
          </p:cNvPr>
          <p:cNvGrpSpPr/>
          <p:nvPr/>
        </p:nvGrpSpPr>
        <p:grpSpPr>
          <a:xfrm>
            <a:off x="7936287" y="5231698"/>
            <a:ext cx="3359796" cy="915199"/>
            <a:chOff x="2081649" y="4978776"/>
            <a:chExt cx="3359796" cy="915199"/>
          </a:xfrm>
        </p:grpSpPr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D4A04ECB-A03E-4012-AF2F-5CF6B07FD3F2}"/>
                </a:ext>
              </a:extLst>
            </p:cNvPr>
            <p:cNvSpPr txBox="1"/>
            <p:nvPr/>
          </p:nvSpPr>
          <p:spPr>
            <a:xfrm>
              <a:off x="2081649" y="5247644"/>
              <a:ext cx="33597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  <p:sp>
          <p:nvSpPr>
            <p:cNvPr id="615" name="TextBox 614">
              <a:extLst>
                <a:ext uri="{FF2B5EF4-FFF2-40B4-BE49-F238E27FC236}">
                  <a16:creationId xmlns:a16="http://schemas.microsoft.com/office/drawing/2014/main" id="{AF8A0ACA-074E-44AA-BBA0-E78F01B9B939}"/>
                </a:ext>
              </a:extLst>
            </p:cNvPr>
            <p:cNvSpPr txBox="1"/>
            <p:nvPr/>
          </p:nvSpPr>
          <p:spPr>
            <a:xfrm>
              <a:off x="2081649" y="4978776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16" name="Group 5">
            <a:extLst>
              <a:ext uri="{FF2B5EF4-FFF2-40B4-BE49-F238E27FC236}">
                <a16:creationId xmlns:a16="http://schemas.microsoft.com/office/drawing/2014/main" id="{3AD8B6AD-AAC0-4386-AF96-8AAA575B9348}"/>
              </a:ext>
            </a:extLst>
          </p:cNvPr>
          <p:cNvGrpSpPr/>
          <p:nvPr/>
        </p:nvGrpSpPr>
        <p:grpSpPr>
          <a:xfrm>
            <a:off x="748860" y="3887773"/>
            <a:ext cx="3359796" cy="1270002"/>
            <a:chOff x="6761807" y="3313839"/>
            <a:chExt cx="3359796" cy="1270002"/>
          </a:xfrm>
        </p:grpSpPr>
        <p:sp>
          <p:nvSpPr>
            <p:cNvPr id="617" name="TextBox 616">
              <a:extLst>
                <a:ext uri="{FF2B5EF4-FFF2-40B4-BE49-F238E27FC236}">
                  <a16:creationId xmlns:a16="http://schemas.microsoft.com/office/drawing/2014/main" id="{34C337EA-A397-4D12-A7BC-A3867895D909}"/>
                </a:ext>
              </a:extLst>
            </p:cNvPr>
            <p:cNvSpPr txBox="1"/>
            <p:nvPr/>
          </p:nvSpPr>
          <p:spPr>
            <a:xfrm>
              <a:off x="6761807" y="3568178"/>
              <a:ext cx="335979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 </a:t>
              </a:r>
            </a:p>
          </p:txBody>
        </p:sp>
        <p:sp>
          <p:nvSpPr>
            <p:cNvPr id="618" name="TextBox 617">
              <a:extLst>
                <a:ext uri="{FF2B5EF4-FFF2-40B4-BE49-F238E27FC236}">
                  <a16:creationId xmlns:a16="http://schemas.microsoft.com/office/drawing/2014/main" id="{65266429-7690-4DBE-82BD-8706673D2856}"/>
                </a:ext>
              </a:extLst>
            </p:cNvPr>
            <p:cNvSpPr txBox="1"/>
            <p:nvPr/>
          </p:nvSpPr>
          <p:spPr>
            <a:xfrm>
              <a:off x="6761807" y="3313839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19" name="Group 6">
            <a:extLst>
              <a:ext uri="{FF2B5EF4-FFF2-40B4-BE49-F238E27FC236}">
                <a16:creationId xmlns:a16="http://schemas.microsoft.com/office/drawing/2014/main" id="{E41EF754-493E-415C-9F66-77FDD6BE539E}"/>
              </a:ext>
            </a:extLst>
          </p:cNvPr>
          <p:cNvGrpSpPr/>
          <p:nvPr/>
        </p:nvGrpSpPr>
        <p:grpSpPr>
          <a:xfrm>
            <a:off x="748860" y="5231698"/>
            <a:ext cx="3359796" cy="915199"/>
            <a:chOff x="6761807" y="4978776"/>
            <a:chExt cx="3359796" cy="915199"/>
          </a:xfrm>
        </p:grpSpPr>
        <p:sp>
          <p:nvSpPr>
            <p:cNvPr id="620" name="TextBox 619">
              <a:extLst>
                <a:ext uri="{FF2B5EF4-FFF2-40B4-BE49-F238E27FC236}">
                  <a16:creationId xmlns:a16="http://schemas.microsoft.com/office/drawing/2014/main" id="{E352E5F8-546F-49AC-B2FB-E4FC4B010EE8}"/>
                </a:ext>
              </a:extLst>
            </p:cNvPr>
            <p:cNvSpPr txBox="1"/>
            <p:nvPr/>
          </p:nvSpPr>
          <p:spPr>
            <a:xfrm>
              <a:off x="6761807" y="5247644"/>
              <a:ext cx="33597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  <p:sp>
          <p:nvSpPr>
            <p:cNvPr id="621" name="TextBox 620">
              <a:extLst>
                <a:ext uri="{FF2B5EF4-FFF2-40B4-BE49-F238E27FC236}">
                  <a16:creationId xmlns:a16="http://schemas.microsoft.com/office/drawing/2014/main" id="{0C64DE51-B170-42EC-BCCC-14AE04ECC650}"/>
                </a:ext>
              </a:extLst>
            </p:cNvPr>
            <p:cNvSpPr txBox="1"/>
            <p:nvPr/>
          </p:nvSpPr>
          <p:spPr>
            <a:xfrm>
              <a:off x="6761807" y="4978776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22" name="Group 78">
            <a:extLst>
              <a:ext uri="{FF2B5EF4-FFF2-40B4-BE49-F238E27FC236}">
                <a16:creationId xmlns:a16="http://schemas.microsoft.com/office/drawing/2014/main" id="{0BC234C5-923C-41DF-8871-F92B341D2680}"/>
              </a:ext>
            </a:extLst>
          </p:cNvPr>
          <p:cNvGrpSpPr/>
          <p:nvPr/>
        </p:nvGrpSpPr>
        <p:grpSpPr>
          <a:xfrm>
            <a:off x="5206385" y="4443734"/>
            <a:ext cx="1807483" cy="787964"/>
            <a:chOff x="4594236" y="2114926"/>
            <a:chExt cx="2232248" cy="787964"/>
          </a:xfrm>
        </p:grpSpPr>
        <p:sp>
          <p:nvSpPr>
            <p:cNvPr id="623" name="Text Placeholder 12">
              <a:extLst>
                <a:ext uri="{FF2B5EF4-FFF2-40B4-BE49-F238E27FC236}">
                  <a16:creationId xmlns:a16="http://schemas.microsoft.com/office/drawing/2014/main" id="{2794B40F-927B-4A3C-80E0-83A76542F35D}"/>
                </a:ext>
              </a:extLst>
            </p:cNvPr>
            <p:cNvSpPr txBox="1">
              <a:spLocks/>
            </p:cNvSpPr>
            <p:nvPr/>
          </p:nvSpPr>
          <p:spPr>
            <a:xfrm>
              <a:off x="4594236" y="2436155"/>
              <a:ext cx="2232248" cy="46673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4" name="Text Placeholder 13">
              <a:extLst>
                <a:ext uri="{FF2B5EF4-FFF2-40B4-BE49-F238E27FC236}">
                  <a16:creationId xmlns:a16="http://schemas.microsoft.com/office/drawing/2014/main" id="{FA366579-A9F7-45A5-8C9D-8C3644DF01FB}"/>
                </a:ext>
              </a:extLst>
            </p:cNvPr>
            <p:cNvSpPr txBox="1">
              <a:spLocks/>
            </p:cNvSpPr>
            <p:nvPr/>
          </p:nvSpPr>
          <p:spPr>
            <a:xfrm>
              <a:off x="4594236" y="2114926"/>
              <a:ext cx="2232248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11263</TotalTime>
  <Words>155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35</cp:revision>
  <dcterms:created xsi:type="dcterms:W3CDTF">2018-02-18T19:39:47Z</dcterms:created>
  <dcterms:modified xsi:type="dcterms:W3CDTF">2022-10-24T03:54:39Z</dcterms:modified>
</cp:coreProperties>
</file>