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89" name="Freeform: Shape 4">
            <a:extLst>
              <a:ext uri="{FF2B5EF4-FFF2-40B4-BE49-F238E27FC236}">
                <a16:creationId xmlns:a16="http://schemas.microsoft.com/office/drawing/2014/main" id="{6001C032-7AD1-4780-9239-D59CA5A02A48}"/>
              </a:ext>
            </a:extLst>
          </p:cNvPr>
          <p:cNvSpPr/>
          <p:nvPr/>
        </p:nvSpPr>
        <p:spPr>
          <a:xfrm>
            <a:off x="5648870" y="1851860"/>
            <a:ext cx="2092156" cy="2193164"/>
          </a:xfrm>
          <a:custGeom>
            <a:avLst/>
            <a:gdLst>
              <a:gd name="connsiteX0" fmla="*/ 0 w 2092156"/>
              <a:gd name="connsiteY0" fmla="*/ 2193164 h 2193164"/>
              <a:gd name="connsiteX1" fmla="*/ 389182 w 2092156"/>
              <a:gd name="connsiteY1" fmla="*/ 1765570 h 2193164"/>
              <a:gd name="connsiteX2" fmla="*/ 770206 w 2092156"/>
              <a:gd name="connsiteY2" fmla="*/ 2184201 h 2193164"/>
              <a:gd name="connsiteX3" fmla="*/ 770206 w 2092156"/>
              <a:gd name="connsiteY3" fmla="*/ 1225208 h 2193164"/>
              <a:gd name="connsiteX4" fmla="*/ 953416 w 2092156"/>
              <a:gd name="connsiteY4" fmla="*/ 1041998 h 2193164"/>
              <a:gd name="connsiteX5" fmla="*/ 1370425 w 2092156"/>
              <a:gd name="connsiteY5" fmla="*/ 1041998 h 2193164"/>
              <a:gd name="connsiteX6" fmla="*/ 1370425 w 2092156"/>
              <a:gd name="connsiteY6" fmla="*/ 1313790 h 2193164"/>
              <a:gd name="connsiteX7" fmla="*/ 2092156 w 2092156"/>
              <a:gd name="connsiteY7" fmla="*/ 656895 h 2193164"/>
              <a:gd name="connsiteX8" fmla="*/ 1370425 w 2092156"/>
              <a:gd name="connsiteY8" fmla="*/ 0 h 2193164"/>
              <a:gd name="connsiteX9" fmla="*/ 1370425 w 2092156"/>
              <a:gd name="connsiteY9" fmla="*/ 271792 h 2193164"/>
              <a:gd name="connsiteX10" fmla="*/ 953416 w 2092156"/>
              <a:gd name="connsiteY10" fmla="*/ 271792 h 2193164"/>
              <a:gd name="connsiteX11" fmla="*/ 0 w 2092156"/>
              <a:gd name="connsiteY11" fmla="*/ 1225208 h 2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156" h="2193164">
                <a:moveTo>
                  <a:pt x="0" y="2193164"/>
                </a:moveTo>
                <a:lnTo>
                  <a:pt x="389182" y="1765570"/>
                </a:lnTo>
                <a:lnTo>
                  <a:pt x="770206" y="2184201"/>
                </a:lnTo>
                <a:lnTo>
                  <a:pt x="770206" y="1225208"/>
                </a:lnTo>
                <a:cubicBezTo>
                  <a:pt x="770206" y="1124024"/>
                  <a:pt x="852232" y="1041998"/>
                  <a:pt x="953416" y="1041998"/>
                </a:cubicBezTo>
                <a:lnTo>
                  <a:pt x="1370425" y="1041998"/>
                </a:lnTo>
                <a:lnTo>
                  <a:pt x="1370425" y="1313790"/>
                </a:lnTo>
                <a:lnTo>
                  <a:pt x="2092156" y="656895"/>
                </a:lnTo>
                <a:lnTo>
                  <a:pt x="1370425" y="0"/>
                </a:lnTo>
                <a:lnTo>
                  <a:pt x="1370425" y="271792"/>
                </a:lnTo>
                <a:lnTo>
                  <a:pt x="953416" y="271792"/>
                </a:lnTo>
                <a:cubicBezTo>
                  <a:pt x="426859" y="271792"/>
                  <a:pt x="0" y="698651"/>
                  <a:pt x="0" y="122520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0" name="Freeform: Shape 5">
            <a:extLst>
              <a:ext uri="{FF2B5EF4-FFF2-40B4-BE49-F238E27FC236}">
                <a16:creationId xmlns:a16="http://schemas.microsoft.com/office/drawing/2014/main" id="{39D9A140-96FA-4D3E-8549-7B6AC7E7C3C1}"/>
              </a:ext>
            </a:extLst>
          </p:cNvPr>
          <p:cNvSpPr/>
          <p:nvPr/>
        </p:nvSpPr>
        <p:spPr>
          <a:xfrm rot="16200000" flipV="1">
            <a:off x="4544108" y="3663522"/>
            <a:ext cx="2092156" cy="2228571"/>
          </a:xfrm>
          <a:custGeom>
            <a:avLst/>
            <a:gdLst>
              <a:gd name="connsiteX0" fmla="*/ 0 w 2092156"/>
              <a:gd name="connsiteY0" fmla="*/ 2228571 h 2228571"/>
              <a:gd name="connsiteX1" fmla="*/ 0 w 2092156"/>
              <a:gd name="connsiteY1" fmla="*/ 1225208 h 2228571"/>
              <a:gd name="connsiteX2" fmla="*/ 953416 w 2092156"/>
              <a:gd name="connsiteY2" fmla="*/ 271792 h 2228571"/>
              <a:gd name="connsiteX3" fmla="*/ 1370425 w 2092156"/>
              <a:gd name="connsiteY3" fmla="*/ 271792 h 2228571"/>
              <a:gd name="connsiteX4" fmla="*/ 1370425 w 2092156"/>
              <a:gd name="connsiteY4" fmla="*/ 0 h 2228571"/>
              <a:gd name="connsiteX5" fmla="*/ 2092156 w 2092156"/>
              <a:gd name="connsiteY5" fmla="*/ 656895 h 2228571"/>
              <a:gd name="connsiteX6" fmla="*/ 1370425 w 2092156"/>
              <a:gd name="connsiteY6" fmla="*/ 1313790 h 2228571"/>
              <a:gd name="connsiteX7" fmla="*/ 1370425 w 2092156"/>
              <a:gd name="connsiteY7" fmla="*/ 1041998 h 2228571"/>
              <a:gd name="connsiteX8" fmla="*/ 953416 w 2092156"/>
              <a:gd name="connsiteY8" fmla="*/ 1041998 h 2228571"/>
              <a:gd name="connsiteX9" fmla="*/ 770206 w 2092156"/>
              <a:gd name="connsiteY9" fmla="*/ 1225208 h 2228571"/>
              <a:gd name="connsiteX10" fmla="*/ 770206 w 2092156"/>
              <a:gd name="connsiteY10" fmla="*/ 2228571 h 2228571"/>
              <a:gd name="connsiteX11" fmla="*/ 765700 w 2092156"/>
              <a:gd name="connsiteY11" fmla="*/ 2228571 h 2228571"/>
              <a:gd name="connsiteX12" fmla="*/ 383201 w 2092156"/>
              <a:gd name="connsiteY12" fmla="*/ 1813093 h 2228571"/>
              <a:gd name="connsiteX13" fmla="*/ 701 w 2092156"/>
              <a:gd name="connsiteY13" fmla="*/ 2228571 h 222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92156" h="2228571">
                <a:moveTo>
                  <a:pt x="0" y="2228571"/>
                </a:moveTo>
                <a:lnTo>
                  <a:pt x="0" y="1225208"/>
                </a:lnTo>
                <a:cubicBezTo>
                  <a:pt x="0" y="698651"/>
                  <a:pt x="426859" y="271792"/>
                  <a:pt x="953416" y="271792"/>
                </a:cubicBezTo>
                <a:lnTo>
                  <a:pt x="1370425" y="271792"/>
                </a:lnTo>
                <a:lnTo>
                  <a:pt x="1370425" y="0"/>
                </a:lnTo>
                <a:lnTo>
                  <a:pt x="2092156" y="656895"/>
                </a:lnTo>
                <a:lnTo>
                  <a:pt x="1370425" y="1313790"/>
                </a:lnTo>
                <a:lnTo>
                  <a:pt x="1370425" y="1041998"/>
                </a:lnTo>
                <a:lnTo>
                  <a:pt x="953416" y="1041998"/>
                </a:lnTo>
                <a:cubicBezTo>
                  <a:pt x="852232" y="1041998"/>
                  <a:pt x="770206" y="1124024"/>
                  <a:pt x="770206" y="1225208"/>
                </a:cubicBezTo>
                <a:lnTo>
                  <a:pt x="770206" y="2228571"/>
                </a:lnTo>
                <a:lnTo>
                  <a:pt x="765700" y="2228571"/>
                </a:lnTo>
                <a:lnTo>
                  <a:pt x="383201" y="1813093"/>
                </a:lnTo>
                <a:lnTo>
                  <a:pt x="701" y="2228571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1" name="Arrow: Right 6">
            <a:extLst>
              <a:ext uri="{FF2B5EF4-FFF2-40B4-BE49-F238E27FC236}">
                <a16:creationId xmlns:a16="http://schemas.microsoft.com/office/drawing/2014/main" id="{0BE67FF6-43F2-452E-9165-A8575315EFF1}"/>
              </a:ext>
            </a:extLst>
          </p:cNvPr>
          <p:cNvSpPr/>
          <p:nvPr/>
        </p:nvSpPr>
        <p:spPr>
          <a:xfrm flipV="1">
            <a:off x="0" y="4777807"/>
            <a:ext cx="4767554" cy="1325755"/>
          </a:xfrm>
          <a:prstGeom prst="rightArrow">
            <a:avLst>
              <a:gd name="adj1" fmla="val 57185"/>
              <a:gd name="adj2" fmla="val 54311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" name="Freeform: Shape 7">
            <a:extLst>
              <a:ext uri="{FF2B5EF4-FFF2-40B4-BE49-F238E27FC236}">
                <a16:creationId xmlns:a16="http://schemas.microsoft.com/office/drawing/2014/main" id="{F46A2F37-38E6-4471-B798-C025CC4645C3}"/>
              </a:ext>
            </a:extLst>
          </p:cNvPr>
          <p:cNvSpPr/>
          <p:nvPr/>
        </p:nvSpPr>
        <p:spPr>
          <a:xfrm flipV="1">
            <a:off x="7424447" y="1851860"/>
            <a:ext cx="3871660" cy="1325755"/>
          </a:xfrm>
          <a:custGeom>
            <a:avLst/>
            <a:gdLst>
              <a:gd name="connsiteX0" fmla="*/ 3151629 w 3871660"/>
              <a:gd name="connsiteY0" fmla="*/ 0 h 1325755"/>
              <a:gd name="connsiteX1" fmla="*/ 3871660 w 3871660"/>
              <a:gd name="connsiteY1" fmla="*/ 662878 h 1325755"/>
              <a:gd name="connsiteX2" fmla="*/ 3151629 w 3871660"/>
              <a:gd name="connsiteY2" fmla="*/ 1325755 h 1325755"/>
              <a:gd name="connsiteX3" fmla="*/ 3151629 w 3871660"/>
              <a:gd name="connsiteY3" fmla="*/ 1041944 h 1325755"/>
              <a:gd name="connsiteX4" fmla="*/ 11447 w 3871660"/>
              <a:gd name="connsiteY4" fmla="*/ 1041944 h 1325755"/>
              <a:gd name="connsiteX5" fmla="*/ 421354 w 3871660"/>
              <a:gd name="connsiteY5" fmla="*/ 668860 h 1325755"/>
              <a:gd name="connsiteX6" fmla="*/ 0 w 3871660"/>
              <a:gd name="connsiteY6" fmla="*/ 285358 h 1325755"/>
              <a:gd name="connsiteX7" fmla="*/ 0 w 3871660"/>
              <a:gd name="connsiteY7" fmla="*/ 283811 h 1325755"/>
              <a:gd name="connsiteX8" fmla="*/ 3151629 w 3871660"/>
              <a:gd name="connsiteY8" fmla="*/ 283811 h 1325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1660" h="1325755">
                <a:moveTo>
                  <a:pt x="3151629" y="0"/>
                </a:moveTo>
                <a:lnTo>
                  <a:pt x="3871660" y="662878"/>
                </a:lnTo>
                <a:lnTo>
                  <a:pt x="3151629" y="1325755"/>
                </a:lnTo>
                <a:lnTo>
                  <a:pt x="3151629" y="1041944"/>
                </a:lnTo>
                <a:lnTo>
                  <a:pt x="11447" y="1041944"/>
                </a:lnTo>
                <a:lnTo>
                  <a:pt x="421354" y="668860"/>
                </a:lnTo>
                <a:lnTo>
                  <a:pt x="0" y="285358"/>
                </a:lnTo>
                <a:lnTo>
                  <a:pt x="0" y="283811"/>
                </a:lnTo>
                <a:lnTo>
                  <a:pt x="3151629" y="283811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893" name="직선 연결선 892">
            <a:extLst>
              <a:ext uri="{FF2B5EF4-FFF2-40B4-BE49-F238E27FC236}">
                <a16:creationId xmlns:a16="http://schemas.microsoft.com/office/drawing/2014/main" id="{8B7BB05E-D5DC-4777-A240-9BD004B50058}"/>
              </a:ext>
            </a:extLst>
          </p:cNvPr>
          <p:cNvCxnSpPr>
            <a:cxnSpLocks/>
            <a:stCxn id="891" idx="1"/>
            <a:endCxn id="891" idx="3"/>
          </p:cNvCxnSpPr>
          <p:nvPr/>
        </p:nvCxnSpPr>
        <p:spPr>
          <a:xfrm>
            <a:off x="0" y="5440684"/>
            <a:ext cx="4767554" cy="0"/>
          </a:xfrm>
          <a:prstGeom prst="line">
            <a:avLst/>
          </a:prstGeom>
          <a:ln w="571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4" name="자유형: 도형 893">
            <a:extLst>
              <a:ext uri="{FF2B5EF4-FFF2-40B4-BE49-F238E27FC236}">
                <a16:creationId xmlns:a16="http://schemas.microsoft.com/office/drawing/2014/main" id="{62D094EF-26B0-4897-AADF-4E9307B01B52}"/>
              </a:ext>
            </a:extLst>
          </p:cNvPr>
          <p:cNvSpPr/>
          <p:nvPr/>
        </p:nvSpPr>
        <p:spPr>
          <a:xfrm>
            <a:off x="5033554" y="3739339"/>
            <a:ext cx="1016051" cy="1701343"/>
          </a:xfrm>
          <a:custGeom>
            <a:avLst/>
            <a:gdLst>
              <a:gd name="connsiteX0" fmla="*/ 0 w 1942011"/>
              <a:gd name="connsiteY0" fmla="*/ 1358537 h 1358537"/>
              <a:gd name="connsiteX1" fmla="*/ 1689463 w 1942011"/>
              <a:gd name="connsiteY1" fmla="*/ 1088571 h 1358537"/>
              <a:gd name="connsiteX2" fmla="*/ 1942011 w 1942011"/>
              <a:gd name="connsiteY2" fmla="*/ 0 h 1358537"/>
              <a:gd name="connsiteX0" fmla="*/ 0 w 1942011"/>
              <a:gd name="connsiteY0" fmla="*/ 1358537 h 1358537"/>
              <a:gd name="connsiteX1" fmla="*/ 1689463 w 1942011"/>
              <a:gd name="connsiteY1" fmla="*/ 1088571 h 1358537"/>
              <a:gd name="connsiteX2" fmla="*/ 1942011 w 1942011"/>
              <a:gd name="connsiteY2" fmla="*/ 0 h 1358537"/>
              <a:gd name="connsiteX0" fmla="*/ 0 w 1942011"/>
              <a:gd name="connsiteY0" fmla="*/ 1358537 h 1358537"/>
              <a:gd name="connsiteX1" fmla="*/ 1689463 w 1942011"/>
              <a:gd name="connsiteY1" fmla="*/ 1088571 h 1358537"/>
              <a:gd name="connsiteX2" fmla="*/ 1942011 w 1942011"/>
              <a:gd name="connsiteY2" fmla="*/ 0 h 1358537"/>
              <a:gd name="connsiteX0" fmla="*/ 0 w 1942011"/>
              <a:gd name="connsiteY0" fmla="*/ 1358537 h 1358537"/>
              <a:gd name="connsiteX1" fmla="*/ 1689463 w 1942011"/>
              <a:gd name="connsiteY1" fmla="*/ 1088571 h 1358537"/>
              <a:gd name="connsiteX2" fmla="*/ 1942011 w 1942011"/>
              <a:gd name="connsiteY2" fmla="*/ 0 h 1358537"/>
              <a:gd name="connsiteX0" fmla="*/ 0 w 1942011"/>
              <a:gd name="connsiteY0" fmla="*/ 1358537 h 1358537"/>
              <a:gd name="connsiteX1" fmla="*/ 1689463 w 1942011"/>
              <a:gd name="connsiteY1" fmla="*/ 1088571 h 1358537"/>
              <a:gd name="connsiteX2" fmla="*/ 1942011 w 1942011"/>
              <a:gd name="connsiteY2" fmla="*/ 0 h 1358537"/>
              <a:gd name="connsiteX0" fmla="*/ 0 w 1942011"/>
              <a:gd name="connsiteY0" fmla="*/ 1358537 h 1358537"/>
              <a:gd name="connsiteX1" fmla="*/ 1689463 w 1942011"/>
              <a:gd name="connsiteY1" fmla="*/ 1088571 h 1358537"/>
              <a:gd name="connsiteX2" fmla="*/ 1942011 w 1942011"/>
              <a:gd name="connsiteY2" fmla="*/ 0 h 1358537"/>
              <a:gd name="connsiteX0" fmla="*/ 0 w 1942011"/>
              <a:gd name="connsiteY0" fmla="*/ 1358537 h 1358537"/>
              <a:gd name="connsiteX1" fmla="*/ 1689463 w 1942011"/>
              <a:gd name="connsiteY1" fmla="*/ 1088571 h 1358537"/>
              <a:gd name="connsiteX2" fmla="*/ 1942011 w 1942011"/>
              <a:gd name="connsiteY2" fmla="*/ 0 h 1358537"/>
              <a:gd name="connsiteX0" fmla="*/ 0 w 1979223"/>
              <a:gd name="connsiteY0" fmla="*/ 1358537 h 1367084"/>
              <a:gd name="connsiteX1" fmla="*/ 1863621 w 1979223"/>
              <a:gd name="connsiteY1" fmla="*/ 1130726 h 1367084"/>
              <a:gd name="connsiteX2" fmla="*/ 1942011 w 1979223"/>
              <a:gd name="connsiteY2" fmla="*/ 0 h 1367084"/>
              <a:gd name="connsiteX0" fmla="*/ 0 w 1979223"/>
              <a:gd name="connsiteY0" fmla="*/ 1358537 h 1358537"/>
              <a:gd name="connsiteX1" fmla="*/ 1863621 w 1979223"/>
              <a:gd name="connsiteY1" fmla="*/ 1130726 h 1358537"/>
              <a:gd name="connsiteX2" fmla="*/ 1942011 w 1979223"/>
              <a:gd name="connsiteY2" fmla="*/ 0 h 1358537"/>
              <a:gd name="connsiteX0" fmla="*/ 0 w 1979223"/>
              <a:gd name="connsiteY0" fmla="*/ 1358537 h 1358537"/>
              <a:gd name="connsiteX1" fmla="*/ 1863621 w 1979223"/>
              <a:gd name="connsiteY1" fmla="*/ 1130726 h 1358537"/>
              <a:gd name="connsiteX2" fmla="*/ 1942011 w 1979223"/>
              <a:gd name="connsiteY2" fmla="*/ 0 h 1358537"/>
              <a:gd name="connsiteX0" fmla="*/ 0 w 1979223"/>
              <a:gd name="connsiteY0" fmla="*/ 1358537 h 1358537"/>
              <a:gd name="connsiteX1" fmla="*/ 1863621 w 1979223"/>
              <a:gd name="connsiteY1" fmla="*/ 1130726 h 1358537"/>
              <a:gd name="connsiteX2" fmla="*/ 1942011 w 1979223"/>
              <a:gd name="connsiteY2" fmla="*/ 0 h 1358537"/>
              <a:gd name="connsiteX0" fmla="*/ 0 w 2000201"/>
              <a:gd name="connsiteY0" fmla="*/ 1372588 h 1372588"/>
              <a:gd name="connsiteX1" fmla="*/ 1863621 w 2000201"/>
              <a:gd name="connsiteY1" fmla="*/ 1144777 h 1372588"/>
              <a:gd name="connsiteX2" fmla="*/ 1985549 w 2000201"/>
              <a:gd name="connsiteY2" fmla="*/ 0 h 1372588"/>
              <a:gd name="connsiteX0" fmla="*/ 0 w 2000203"/>
              <a:gd name="connsiteY0" fmla="*/ 1372588 h 1372588"/>
              <a:gd name="connsiteX1" fmla="*/ 1863621 w 2000203"/>
              <a:gd name="connsiteY1" fmla="*/ 1144777 h 1372588"/>
              <a:gd name="connsiteX2" fmla="*/ 1985549 w 2000203"/>
              <a:gd name="connsiteY2" fmla="*/ 0 h 1372588"/>
              <a:gd name="connsiteX0" fmla="*/ 0 w 2005344"/>
              <a:gd name="connsiteY0" fmla="*/ 1372588 h 1372588"/>
              <a:gd name="connsiteX1" fmla="*/ 1863621 w 2005344"/>
              <a:gd name="connsiteY1" fmla="*/ 1144777 h 1372588"/>
              <a:gd name="connsiteX2" fmla="*/ 1985549 w 2005344"/>
              <a:gd name="connsiteY2" fmla="*/ 0 h 1372588"/>
              <a:gd name="connsiteX0" fmla="*/ 0 w 2005344"/>
              <a:gd name="connsiteY0" fmla="*/ 1372588 h 1372588"/>
              <a:gd name="connsiteX1" fmla="*/ 1863621 w 2005344"/>
              <a:gd name="connsiteY1" fmla="*/ 1144777 h 1372588"/>
              <a:gd name="connsiteX2" fmla="*/ 1985549 w 2005344"/>
              <a:gd name="connsiteY2" fmla="*/ 0 h 1372588"/>
              <a:gd name="connsiteX0" fmla="*/ 0 w 1995387"/>
              <a:gd name="connsiteY0" fmla="*/ 1372588 h 1372588"/>
              <a:gd name="connsiteX1" fmla="*/ 1863621 w 1995387"/>
              <a:gd name="connsiteY1" fmla="*/ 1144777 h 1372588"/>
              <a:gd name="connsiteX2" fmla="*/ 1985549 w 1995387"/>
              <a:gd name="connsiteY2" fmla="*/ 0 h 137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387" h="1372588">
                <a:moveTo>
                  <a:pt x="0" y="1372588"/>
                </a:moveTo>
                <a:cubicBezTo>
                  <a:pt x="1224957" y="1360977"/>
                  <a:pt x="1608744" y="1378561"/>
                  <a:pt x="1863621" y="1144777"/>
                </a:cubicBezTo>
                <a:cubicBezTo>
                  <a:pt x="2055016" y="936993"/>
                  <a:pt x="1979743" y="851801"/>
                  <a:pt x="1985549" y="0"/>
                </a:cubicBezTo>
              </a:path>
            </a:pathLst>
          </a:custGeom>
          <a:noFill/>
          <a:ln w="5715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5" name="자유형: 도형 894">
            <a:extLst>
              <a:ext uri="{FF2B5EF4-FFF2-40B4-BE49-F238E27FC236}">
                <a16:creationId xmlns:a16="http://schemas.microsoft.com/office/drawing/2014/main" id="{709846C3-136F-4F10-8E2C-ABD5508CCB84}"/>
              </a:ext>
            </a:extLst>
          </p:cNvPr>
          <p:cNvSpPr/>
          <p:nvPr/>
        </p:nvSpPr>
        <p:spPr>
          <a:xfrm rot="5400000" flipH="1">
            <a:off x="6354344" y="2210823"/>
            <a:ext cx="1072019" cy="1701344"/>
          </a:xfrm>
          <a:custGeom>
            <a:avLst/>
            <a:gdLst>
              <a:gd name="connsiteX0" fmla="*/ 0 w 1942011"/>
              <a:gd name="connsiteY0" fmla="*/ 1358537 h 1358537"/>
              <a:gd name="connsiteX1" fmla="*/ 1689463 w 1942011"/>
              <a:gd name="connsiteY1" fmla="*/ 1088571 h 1358537"/>
              <a:gd name="connsiteX2" fmla="*/ 1942011 w 1942011"/>
              <a:gd name="connsiteY2" fmla="*/ 0 h 1358537"/>
              <a:gd name="connsiteX0" fmla="*/ 0 w 1942011"/>
              <a:gd name="connsiteY0" fmla="*/ 1358537 h 1358537"/>
              <a:gd name="connsiteX1" fmla="*/ 1689463 w 1942011"/>
              <a:gd name="connsiteY1" fmla="*/ 1088571 h 1358537"/>
              <a:gd name="connsiteX2" fmla="*/ 1942011 w 1942011"/>
              <a:gd name="connsiteY2" fmla="*/ 0 h 1358537"/>
              <a:gd name="connsiteX0" fmla="*/ 0 w 1942011"/>
              <a:gd name="connsiteY0" fmla="*/ 1358537 h 1358537"/>
              <a:gd name="connsiteX1" fmla="*/ 1689463 w 1942011"/>
              <a:gd name="connsiteY1" fmla="*/ 1088571 h 1358537"/>
              <a:gd name="connsiteX2" fmla="*/ 1942011 w 1942011"/>
              <a:gd name="connsiteY2" fmla="*/ 0 h 1358537"/>
              <a:gd name="connsiteX0" fmla="*/ 0 w 1942011"/>
              <a:gd name="connsiteY0" fmla="*/ 1358537 h 1358537"/>
              <a:gd name="connsiteX1" fmla="*/ 1689463 w 1942011"/>
              <a:gd name="connsiteY1" fmla="*/ 1088571 h 1358537"/>
              <a:gd name="connsiteX2" fmla="*/ 1942011 w 1942011"/>
              <a:gd name="connsiteY2" fmla="*/ 0 h 1358537"/>
              <a:gd name="connsiteX0" fmla="*/ 0 w 1942011"/>
              <a:gd name="connsiteY0" fmla="*/ 1358537 h 1358537"/>
              <a:gd name="connsiteX1" fmla="*/ 1689463 w 1942011"/>
              <a:gd name="connsiteY1" fmla="*/ 1088571 h 1358537"/>
              <a:gd name="connsiteX2" fmla="*/ 1942011 w 1942011"/>
              <a:gd name="connsiteY2" fmla="*/ 0 h 1358537"/>
              <a:gd name="connsiteX0" fmla="*/ 0 w 1942011"/>
              <a:gd name="connsiteY0" fmla="*/ 1358537 h 1358537"/>
              <a:gd name="connsiteX1" fmla="*/ 1689463 w 1942011"/>
              <a:gd name="connsiteY1" fmla="*/ 1088571 h 1358537"/>
              <a:gd name="connsiteX2" fmla="*/ 1942011 w 1942011"/>
              <a:gd name="connsiteY2" fmla="*/ 0 h 1358537"/>
              <a:gd name="connsiteX0" fmla="*/ 0 w 1942011"/>
              <a:gd name="connsiteY0" fmla="*/ 1358537 h 1358537"/>
              <a:gd name="connsiteX1" fmla="*/ 1689463 w 1942011"/>
              <a:gd name="connsiteY1" fmla="*/ 1088571 h 1358537"/>
              <a:gd name="connsiteX2" fmla="*/ 1942011 w 1942011"/>
              <a:gd name="connsiteY2" fmla="*/ 0 h 1358537"/>
              <a:gd name="connsiteX0" fmla="*/ 0 w 1979223"/>
              <a:gd name="connsiteY0" fmla="*/ 1358537 h 1367084"/>
              <a:gd name="connsiteX1" fmla="*/ 1863621 w 1979223"/>
              <a:gd name="connsiteY1" fmla="*/ 1130726 h 1367084"/>
              <a:gd name="connsiteX2" fmla="*/ 1942011 w 1979223"/>
              <a:gd name="connsiteY2" fmla="*/ 0 h 1367084"/>
              <a:gd name="connsiteX0" fmla="*/ 0 w 1979223"/>
              <a:gd name="connsiteY0" fmla="*/ 1358537 h 1358537"/>
              <a:gd name="connsiteX1" fmla="*/ 1863621 w 1979223"/>
              <a:gd name="connsiteY1" fmla="*/ 1130726 h 1358537"/>
              <a:gd name="connsiteX2" fmla="*/ 1942011 w 1979223"/>
              <a:gd name="connsiteY2" fmla="*/ 0 h 1358537"/>
              <a:gd name="connsiteX0" fmla="*/ 0 w 1979223"/>
              <a:gd name="connsiteY0" fmla="*/ 1358537 h 1358537"/>
              <a:gd name="connsiteX1" fmla="*/ 1863621 w 1979223"/>
              <a:gd name="connsiteY1" fmla="*/ 1130726 h 1358537"/>
              <a:gd name="connsiteX2" fmla="*/ 1942011 w 1979223"/>
              <a:gd name="connsiteY2" fmla="*/ 0 h 1358537"/>
              <a:gd name="connsiteX0" fmla="*/ 0 w 1979223"/>
              <a:gd name="connsiteY0" fmla="*/ 1358537 h 1358537"/>
              <a:gd name="connsiteX1" fmla="*/ 1863621 w 1979223"/>
              <a:gd name="connsiteY1" fmla="*/ 1130726 h 1358537"/>
              <a:gd name="connsiteX2" fmla="*/ 1942011 w 1979223"/>
              <a:gd name="connsiteY2" fmla="*/ 0 h 1358537"/>
              <a:gd name="connsiteX0" fmla="*/ 0 w 2000201"/>
              <a:gd name="connsiteY0" fmla="*/ 1372588 h 1372588"/>
              <a:gd name="connsiteX1" fmla="*/ 1863621 w 2000201"/>
              <a:gd name="connsiteY1" fmla="*/ 1144777 h 1372588"/>
              <a:gd name="connsiteX2" fmla="*/ 1985549 w 2000201"/>
              <a:gd name="connsiteY2" fmla="*/ 0 h 1372588"/>
              <a:gd name="connsiteX0" fmla="*/ 0 w 2000203"/>
              <a:gd name="connsiteY0" fmla="*/ 1372588 h 1372588"/>
              <a:gd name="connsiteX1" fmla="*/ 1863621 w 2000203"/>
              <a:gd name="connsiteY1" fmla="*/ 1144777 h 1372588"/>
              <a:gd name="connsiteX2" fmla="*/ 1985549 w 2000203"/>
              <a:gd name="connsiteY2" fmla="*/ 0 h 1372588"/>
              <a:gd name="connsiteX0" fmla="*/ 0 w 2005344"/>
              <a:gd name="connsiteY0" fmla="*/ 1372588 h 1372588"/>
              <a:gd name="connsiteX1" fmla="*/ 1863621 w 2005344"/>
              <a:gd name="connsiteY1" fmla="*/ 1144777 h 1372588"/>
              <a:gd name="connsiteX2" fmla="*/ 1985549 w 2005344"/>
              <a:gd name="connsiteY2" fmla="*/ 0 h 1372588"/>
              <a:gd name="connsiteX0" fmla="*/ 0 w 2005344"/>
              <a:gd name="connsiteY0" fmla="*/ 1372588 h 1372588"/>
              <a:gd name="connsiteX1" fmla="*/ 1863621 w 2005344"/>
              <a:gd name="connsiteY1" fmla="*/ 1144777 h 1372588"/>
              <a:gd name="connsiteX2" fmla="*/ 1985549 w 2005344"/>
              <a:gd name="connsiteY2" fmla="*/ 0 h 1372588"/>
              <a:gd name="connsiteX0" fmla="*/ 0 w 1995387"/>
              <a:gd name="connsiteY0" fmla="*/ 1372588 h 1372588"/>
              <a:gd name="connsiteX1" fmla="*/ 1863621 w 1995387"/>
              <a:gd name="connsiteY1" fmla="*/ 1144777 h 1372588"/>
              <a:gd name="connsiteX2" fmla="*/ 1985549 w 1995387"/>
              <a:gd name="connsiteY2" fmla="*/ 0 h 137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387" h="1372588">
                <a:moveTo>
                  <a:pt x="0" y="1372588"/>
                </a:moveTo>
                <a:cubicBezTo>
                  <a:pt x="1224957" y="1360977"/>
                  <a:pt x="1608744" y="1378561"/>
                  <a:pt x="1863621" y="1144777"/>
                </a:cubicBezTo>
                <a:cubicBezTo>
                  <a:pt x="2055016" y="936993"/>
                  <a:pt x="1979743" y="851801"/>
                  <a:pt x="1985549" y="0"/>
                </a:cubicBezTo>
              </a:path>
            </a:pathLst>
          </a:custGeom>
          <a:noFill/>
          <a:ln w="5715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96" name="직선 연결선 895">
            <a:extLst>
              <a:ext uri="{FF2B5EF4-FFF2-40B4-BE49-F238E27FC236}">
                <a16:creationId xmlns:a16="http://schemas.microsoft.com/office/drawing/2014/main" id="{B24CE836-09E9-452D-9D83-E107D9ABDB7A}"/>
              </a:ext>
            </a:extLst>
          </p:cNvPr>
          <p:cNvCxnSpPr>
            <a:cxnSpLocks/>
            <a:endCxn id="892" idx="1"/>
          </p:cNvCxnSpPr>
          <p:nvPr/>
        </p:nvCxnSpPr>
        <p:spPr>
          <a:xfrm>
            <a:off x="7815943" y="2510249"/>
            <a:ext cx="3480164" cy="4488"/>
          </a:xfrm>
          <a:prstGeom prst="line">
            <a:avLst/>
          </a:prstGeom>
          <a:ln w="571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7" name="그룹 896">
            <a:extLst>
              <a:ext uri="{FF2B5EF4-FFF2-40B4-BE49-F238E27FC236}">
                <a16:creationId xmlns:a16="http://schemas.microsoft.com/office/drawing/2014/main" id="{410495C5-6673-4F70-A535-0C373C9DDC30}"/>
              </a:ext>
            </a:extLst>
          </p:cNvPr>
          <p:cNvGrpSpPr/>
          <p:nvPr/>
        </p:nvGrpSpPr>
        <p:grpSpPr>
          <a:xfrm>
            <a:off x="5779394" y="4224937"/>
            <a:ext cx="565997" cy="875435"/>
            <a:chOff x="3344523" y="3582359"/>
            <a:chExt cx="565997" cy="875435"/>
          </a:xfrm>
        </p:grpSpPr>
        <p:sp>
          <p:nvSpPr>
            <p:cNvPr id="898" name="자유형: 도형 897">
              <a:extLst>
                <a:ext uri="{FF2B5EF4-FFF2-40B4-BE49-F238E27FC236}">
                  <a16:creationId xmlns:a16="http://schemas.microsoft.com/office/drawing/2014/main" id="{1B4D071C-FD65-4899-B8F7-8BC9A3A0E71D}"/>
                </a:ext>
              </a:extLst>
            </p:cNvPr>
            <p:cNvSpPr/>
            <p:nvPr/>
          </p:nvSpPr>
          <p:spPr>
            <a:xfrm>
              <a:off x="3344523" y="3582359"/>
              <a:ext cx="565997" cy="875435"/>
            </a:xfrm>
            <a:custGeom>
              <a:avLst/>
              <a:gdLst>
                <a:gd name="connsiteX0" fmla="*/ 281874 w 565997"/>
                <a:gd name="connsiteY0" fmla="*/ 7 h 875435"/>
                <a:gd name="connsiteX1" fmla="*/ 430959 w 565997"/>
                <a:gd name="connsiteY1" fmla="*/ 44399 h 875435"/>
                <a:gd name="connsiteX2" fmla="*/ 564682 w 565997"/>
                <a:gd name="connsiteY2" fmla="*/ 311117 h 875435"/>
                <a:gd name="connsiteX3" fmla="*/ 415858 w 565997"/>
                <a:gd name="connsiteY3" fmla="*/ 706557 h 875435"/>
                <a:gd name="connsiteX4" fmla="*/ 282814 w 565997"/>
                <a:gd name="connsiteY4" fmla="*/ 875435 h 875435"/>
                <a:gd name="connsiteX5" fmla="*/ 242756 w 565997"/>
                <a:gd name="connsiteY5" fmla="*/ 831880 h 875435"/>
                <a:gd name="connsiteX6" fmla="*/ 8182 w 565997"/>
                <a:gd name="connsiteY6" fmla="*/ 364674 h 875435"/>
                <a:gd name="connsiteX7" fmla="*/ 132534 w 565997"/>
                <a:gd name="connsiteY7" fmla="*/ 45710 h 875435"/>
                <a:gd name="connsiteX8" fmla="*/ 281874 w 565997"/>
                <a:gd name="connsiteY8" fmla="*/ 7 h 87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997" h="875435">
                  <a:moveTo>
                    <a:pt x="281874" y="7"/>
                  </a:moveTo>
                  <a:cubicBezTo>
                    <a:pt x="331965" y="-346"/>
                    <a:pt x="382015" y="14319"/>
                    <a:pt x="430959" y="44399"/>
                  </a:cubicBezTo>
                  <a:cubicBezTo>
                    <a:pt x="528896" y="104462"/>
                    <a:pt x="574539" y="196282"/>
                    <a:pt x="564682" y="311117"/>
                  </a:cubicBezTo>
                  <a:cubicBezTo>
                    <a:pt x="552203" y="456348"/>
                    <a:pt x="490926" y="584390"/>
                    <a:pt x="415858" y="706557"/>
                  </a:cubicBezTo>
                  <a:cubicBezTo>
                    <a:pt x="378567" y="767203"/>
                    <a:pt x="335304" y="823383"/>
                    <a:pt x="282814" y="875435"/>
                  </a:cubicBezTo>
                  <a:cubicBezTo>
                    <a:pt x="268733" y="860188"/>
                    <a:pt x="255089" y="846593"/>
                    <a:pt x="242756" y="831880"/>
                  </a:cubicBezTo>
                  <a:cubicBezTo>
                    <a:pt x="127678" y="694709"/>
                    <a:pt x="44987" y="540884"/>
                    <a:pt x="8182" y="364674"/>
                  </a:cubicBezTo>
                  <a:cubicBezTo>
                    <a:pt x="-20078" y="229348"/>
                    <a:pt x="25710" y="110920"/>
                    <a:pt x="132534" y="45710"/>
                  </a:cubicBezTo>
                  <a:cubicBezTo>
                    <a:pt x="181648" y="15727"/>
                    <a:pt x="231782" y="359"/>
                    <a:pt x="281874" y="7"/>
                  </a:cubicBezTo>
                  <a:close/>
                </a:path>
              </a:pathLst>
            </a:custGeom>
            <a:solidFill>
              <a:schemeClr val="accent2"/>
            </a:solidFill>
            <a:ln w="48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899" name="타원 898">
              <a:extLst>
                <a:ext uri="{FF2B5EF4-FFF2-40B4-BE49-F238E27FC236}">
                  <a16:creationId xmlns:a16="http://schemas.microsoft.com/office/drawing/2014/main" id="{1FA2388B-C07A-4ABE-A1EE-DDBBFDE8AA7B}"/>
                </a:ext>
              </a:extLst>
            </p:cNvPr>
            <p:cNvSpPr/>
            <p:nvPr/>
          </p:nvSpPr>
          <p:spPr>
            <a:xfrm>
              <a:off x="3390373" y="3640982"/>
              <a:ext cx="473210" cy="4732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00" name="그룹 899">
            <a:extLst>
              <a:ext uri="{FF2B5EF4-FFF2-40B4-BE49-F238E27FC236}">
                <a16:creationId xmlns:a16="http://schemas.microsoft.com/office/drawing/2014/main" id="{FBDC4470-84A1-4D81-83ED-F4C870B7D2FE}"/>
              </a:ext>
            </a:extLst>
          </p:cNvPr>
          <p:cNvGrpSpPr/>
          <p:nvPr/>
        </p:nvGrpSpPr>
        <p:grpSpPr>
          <a:xfrm>
            <a:off x="5779394" y="2132780"/>
            <a:ext cx="565997" cy="875435"/>
            <a:chOff x="3344523" y="3582359"/>
            <a:chExt cx="565997" cy="875435"/>
          </a:xfrm>
        </p:grpSpPr>
        <p:sp>
          <p:nvSpPr>
            <p:cNvPr id="901" name="자유형: 도형 900">
              <a:extLst>
                <a:ext uri="{FF2B5EF4-FFF2-40B4-BE49-F238E27FC236}">
                  <a16:creationId xmlns:a16="http://schemas.microsoft.com/office/drawing/2014/main" id="{4040BD0D-F55B-438B-894C-0E983563EEEE}"/>
                </a:ext>
              </a:extLst>
            </p:cNvPr>
            <p:cNvSpPr/>
            <p:nvPr/>
          </p:nvSpPr>
          <p:spPr>
            <a:xfrm>
              <a:off x="3344523" y="3582359"/>
              <a:ext cx="565997" cy="875435"/>
            </a:xfrm>
            <a:custGeom>
              <a:avLst/>
              <a:gdLst>
                <a:gd name="connsiteX0" fmla="*/ 281874 w 565997"/>
                <a:gd name="connsiteY0" fmla="*/ 7 h 875435"/>
                <a:gd name="connsiteX1" fmla="*/ 430959 w 565997"/>
                <a:gd name="connsiteY1" fmla="*/ 44399 h 875435"/>
                <a:gd name="connsiteX2" fmla="*/ 564682 w 565997"/>
                <a:gd name="connsiteY2" fmla="*/ 311117 h 875435"/>
                <a:gd name="connsiteX3" fmla="*/ 415858 w 565997"/>
                <a:gd name="connsiteY3" fmla="*/ 706557 h 875435"/>
                <a:gd name="connsiteX4" fmla="*/ 282814 w 565997"/>
                <a:gd name="connsiteY4" fmla="*/ 875435 h 875435"/>
                <a:gd name="connsiteX5" fmla="*/ 242756 w 565997"/>
                <a:gd name="connsiteY5" fmla="*/ 831880 h 875435"/>
                <a:gd name="connsiteX6" fmla="*/ 8182 w 565997"/>
                <a:gd name="connsiteY6" fmla="*/ 364674 h 875435"/>
                <a:gd name="connsiteX7" fmla="*/ 132534 w 565997"/>
                <a:gd name="connsiteY7" fmla="*/ 45710 h 875435"/>
                <a:gd name="connsiteX8" fmla="*/ 281874 w 565997"/>
                <a:gd name="connsiteY8" fmla="*/ 7 h 87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997" h="875435">
                  <a:moveTo>
                    <a:pt x="281874" y="7"/>
                  </a:moveTo>
                  <a:cubicBezTo>
                    <a:pt x="331965" y="-346"/>
                    <a:pt x="382015" y="14319"/>
                    <a:pt x="430959" y="44399"/>
                  </a:cubicBezTo>
                  <a:cubicBezTo>
                    <a:pt x="528896" y="104462"/>
                    <a:pt x="574539" y="196282"/>
                    <a:pt x="564682" y="311117"/>
                  </a:cubicBezTo>
                  <a:cubicBezTo>
                    <a:pt x="552203" y="456348"/>
                    <a:pt x="490926" y="584390"/>
                    <a:pt x="415858" y="706557"/>
                  </a:cubicBezTo>
                  <a:cubicBezTo>
                    <a:pt x="378567" y="767203"/>
                    <a:pt x="335304" y="823383"/>
                    <a:pt x="282814" y="875435"/>
                  </a:cubicBezTo>
                  <a:cubicBezTo>
                    <a:pt x="268733" y="860188"/>
                    <a:pt x="255089" y="846593"/>
                    <a:pt x="242756" y="831880"/>
                  </a:cubicBezTo>
                  <a:cubicBezTo>
                    <a:pt x="127678" y="694709"/>
                    <a:pt x="44987" y="540884"/>
                    <a:pt x="8182" y="364674"/>
                  </a:cubicBezTo>
                  <a:cubicBezTo>
                    <a:pt x="-20078" y="229348"/>
                    <a:pt x="25710" y="110920"/>
                    <a:pt x="132534" y="45710"/>
                  </a:cubicBezTo>
                  <a:cubicBezTo>
                    <a:pt x="181648" y="15727"/>
                    <a:pt x="231782" y="359"/>
                    <a:pt x="281874" y="7"/>
                  </a:cubicBezTo>
                  <a:close/>
                </a:path>
              </a:pathLst>
            </a:custGeom>
            <a:solidFill>
              <a:schemeClr val="accent3"/>
            </a:solidFill>
            <a:ln w="48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902" name="타원 901">
              <a:extLst>
                <a:ext uri="{FF2B5EF4-FFF2-40B4-BE49-F238E27FC236}">
                  <a16:creationId xmlns:a16="http://schemas.microsoft.com/office/drawing/2014/main" id="{C67EBAF9-5974-4E74-A378-1F0BC0F39135}"/>
                </a:ext>
              </a:extLst>
            </p:cNvPr>
            <p:cNvSpPr/>
            <p:nvPr/>
          </p:nvSpPr>
          <p:spPr>
            <a:xfrm>
              <a:off x="3390373" y="3640982"/>
              <a:ext cx="473210" cy="4732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03" name="그룹 902">
            <a:extLst>
              <a:ext uri="{FF2B5EF4-FFF2-40B4-BE49-F238E27FC236}">
                <a16:creationId xmlns:a16="http://schemas.microsoft.com/office/drawing/2014/main" id="{F954576C-C2A7-4419-9BB6-2FC6BE270A9D}"/>
              </a:ext>
            </a:extLst>
          </p:cNvPr>
          <p:cNvGrpSpPr/>
          <p:nvPr/>
        </p:nvGrpSpPr>
        <p:grpSpPr>
          <a:xfrm>
            <a:off x="8846519" y="1674003"/>
            <a:ext cx="565997" cy="875435"/>
            <a:chOff x="3344523" y="3582359"/>
            <a:chExt cx="565997" cy="875435"/>
          </a:xfrm>
        </p:grpSpPr>
        <p:sp>
          <p:nvSpPr>
            <p:cNvPr id="904" name="자유형: 도형 903">
              <a:extLst>
                <a:ext uri="{FF2B5EF4-FFF2-40B4-BE49-F238E27FC236}">
                  <a16:creationId xmlns:a16="http://schemas.microsoft.com/office/drawing/2014/main" id="{33193856-C8D8-4D7E-88BF-1ABF2A1747E9}"/>
                </a:ext>
              </a:extLst>
            </p:cNvPr>
            <p:cNvSpPr/>
            <p:nvPr/>
          </p:nvSpPr>
          <p:spPr>
            <a:xfrm>
              <a:off x="3344523" y="3582359"/>
              <a:ext cx="565997" cy="875435"/>
            </a:xfrm>
            <a:custGeom>
              <a:avLst/>
              <a:gdLst>
                <a:gd name="connsiteX0" fmla="*/ 281874 w 565997"/>
                <a:gd name="connsiteY0" fmla="*/ 7 h 875435"/>
                <a:gd name="connsiteX1" fmla="*/ 430959 w 565997"/>
                <a:gd name="connsiteY1" fmla="*/ 44399 h 875435"/>
                <a:gd name="connsiteX2" fmla="*/ 564682 w 565997"/>
                <a:gd name="connsiteY2" fmla="*/ 311117 h 875435"/>
                <a:gd name="connsiteX3" fmla="*/ 415858 w 565997"/>
                <a:gd name="connsiteY3" fmla="*/ 706557 h 875435"/>
                <a:gd name="connsiteX4" fmla="*/ 282814 w 565997"/>
                <a:gd name="connsiteY4" fmla="*/ 875435 h 875435"/>
                <a:gd name="connsiteX5" fmla="*/ 242756 w 565997"/>
                <a:gd name="connsiteY5" fmla="*/ 831880 h 875435"/>
                <a:gd name="connsiteX6" fmla="*/ 8182 w 565997"/>
                <a:gd name="connsiteY6" fmla="*/ 364674 h 875435"/>
                <a:gd name="connsiteX7" fmla="*/ 132534 w 565997"/>
                <a:gd name="connsiteY7" fmla="*/ 45710 h 875435"/>
                <a:gd name="connsiteX8" fmla="*/ 281874 w 565997"/>
                <a:gd name="connsiteY8" fmla="*/ 7 h 87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997" h="875435">
                  <a:moveTo>
                    <a:pt x="281874" y="7"/>
                  </a:moveTo>
                  <a:cubicBezTo>
                    <a:pt x="331965" y="-346"/>
                    <a:pt x="382015" y="14319"/>
                    <a:pt x="430959" y="44399"/>
                  </a:cubicBezTo>
                  <a:cubicBezTo>
                    <a:pt x="528896" y="104462"/>
                    <a:pt x="574539" y="196282"/>
                    <a:pt x="564682" y="311117"/>
                  </a:cubicBezTo>
                  <a:cubicBezTo>
                    <a:pt x="552203" y="456348"/>
                    <a:pt x="490926" y="584390"/>
                    <a:pt x="415858" y="706557"/>
                  </a:cubicBezTo>
                  <a:cubicBezTo>
                    <a:pt x="378567" y="767203"/>
                    <a:pt x="335304" y="823383"/>
                    <a:pt x="282814" y="875435"/>
                  </a:cubicBezTo>
                  <a:cubicBezTo>
                    <a:pt x="268733" y="860188"/>
                    <a:pt x="255089" y="846593"/>
                    <a:pt x="242756" y="831880"/>
                  </a:cubicBezTo>
                  <a:cubicBezTo>
                    <a:pt x="127678" y="694709"/>
                    <a:pt x="44987" y="540884"/>
                    <a:pt x="8182" y="364674"/>
                  </a:cubicBezTo>
                  <a:cubicBezTo>
                    <a:pt x="-20078" y="229348"/>
                    <a:pt x="25710" y="110920"/>
                    <a:pt x="132534" y="45710"/>
                  </a:cubicBezTo>
                  <a:cubicBezTo>
                    <a:pt x="181648" y="15727"/>
                    <a:pt x="231782" y="359"/>
                    <a:pt x="281874" y="7"/>
                  </a:cubicBezTo>
                  <a:close/>
                </a:path>
              </a:pathLst>
            </a:custGeom>
            <a:solidFill>
              <a:schemeClr val="accent4"/>
            </a:solidFill>
            <a:ln w="48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905" name="타원 904">
              <a:extLst>
                <a:ext uri="{FF2B5EF4-FFF2-40B4-BE49-F238E27FC236}">
                  <a16:creationId xmlns:a16="http://schemas.microsoft.com/office/drawing/2014/main" id="{EBE11462-488D-42AB-86F2-E640A8034BD2}"/>
                </a:ext>
              </a:extLst>
            </p:cNvPr>
            <p:cNvSpPr/>
            <p:nvPr/>
          </p:nvSpPr>
          <p:spPr>
            <a:xfrm>
              <a:off x="3390373" y="3640982"/>
              <a:ext cx="473210" cy="4732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06" name="TextBox 905">
            <a:extLst>
              <a:ext uri="{FF2B5EF4-FFF2-40B4-BE49-F238E27FC236}">
                <a16:creationId xmlns:a16="http://schemas.microsoft.com/office/drawing/2014/main" id="{C0B82BD5-99FD-44D0-90A7-1AFC9276AF32}"/>
              </a:ext>
            </a:extLst>
          </p:cNvPr>
          <p:cNvSpPr txBox="1"/>
          <p:nvPr/>
        </p:nvSpPr>
        <p:spPr>
          <a:xfrm>
            <a:off x="1532941" y="4074489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907" name="TextBox 906">
            <a:extLst>
              <a:ext uri="{FF2B5EF4-FFF2-40B4-BE49-F238E27FC236}">
                <a16:creationId xmlns:a16="http://schemas.microsoft.com/office/drawing/2014/main" id="{48F1A96C-29B9-4C37-ABA4-00DE2039C31C}"/>
              </a:ext>
            </a:extLst>
          </p:cNvPr>
          <p:cNvSpPr txBox="1"/>
          <p:nvPr/>
        </p:nvSpPr>
        <p:spPr>
          <a:xfrm>
            <a:off x="6556512" y="4951476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2022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08" name="TextBox 907">
            <a:extLst>
              <a:ext uri="{FF2B5EF4-FFF2-40B4-BE49-F238E27FC236}">
                <a16:creationId xmlns:a16="http://schemas.microsoft.com/office/drawing/2014/main" id="{BBDE8438-8B20-43C8-8FD0-A81404186E64}"/>
              </a:ext>
            </a:extLst>
          </p:cNvPr>
          <p:cNvSpPr txBox="1"/>
          <p:nvPr/>
        </p:nvSpPr>
        <p:spPr>
          <a:xfrm>
            <a:off x="5471605" y="1658448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2023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909" name="TextBox 908">
            <a:extLst>
              <a:ext uri="{FF2B5EF4-FFF2-40B4-BE49-F238E27FC236}">
                <a16:creationId xmlns:a16="http://schemas.microsoft.com/office/drawing/2014/main" id="{9098FF21-2586-48E6-8E7D-91713FF52E07}"/>
              </a:ext>
            </a:extLst>
          </p:cNvPr>
          <p:cNvSpPr txBox="1"/>
          <p:nvPr/>
        </p:nvSpPr>
        <p:spPr>
          <a:xfrm>
            <a:off x="8538187" y="2988427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2024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910" name="Rounded Rectangle 32">
            <a:extLst>
              <a:ext uri="{FF2B5EF4-FFF2-40B4-BE49-F238E27FC236}">
                <a16:creationId xmlns:a16="http://schemas.microsoft.com/office/drawing/2014/main" id="{061AE464-FBE0-4CDA-B3F3-EE6DEE304682}"/>
              </a:ext>
            </a:extLst>
          </p:cNvPr>
          <p:cNvSpPr/>
          <p:nvPr/>
        </p:nvSpPr>
        <p:spPr>
          <a:xfrm>
            <a:off x="5928154" y="4375557"/>
            <a:ext cx="268477" cy="2684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11" name="Oval 7">
            <a:extLst>
              <a:ext uri="{FF2B5EF4-FFF2-40B4-BE49-F238E27FC236}">
                <a16:creationId xmlns:a16="http://schemas.microsoft.com/office/drawing/2014/main" id="{FCF5B912-B84A-4327-B9E5-DB7895D71D7C}"/>
              </a:ext>
            </a:extLst>
          </p:cNvPr>
          <p:cNvSpPr/>
          <p:nvPr/>
        </p:nvSpPr>
        <p:spPr>
          <a:xfrm>
            <a:off x="5912077" y="2262728"/>
            <a:ext cx="300630" cy="300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12" name="Rectangle 16">
            <a:extLst>
              <a:ext uri="{FF2B5EF4-FFF2-40B4-BE49-F238E27FC236}">
                <a16:creationId xmlns:a16="http://schemas.microsoft.com/office/drawing/2014/main" id="{74833D5A-1AA2-4669-9878-0187EBAD9583}"/>
              </a:ext>
            </a:extLst>
          </p:cNvPr>
          <p:cNvSpPr/>
          <p:nvPr/>
        </p:nvSpPr>
        <p:spPr>
          <a:xfrm>
            <a:off x="8961564" y="1869368"/>
            <a:ext cx="327959" cy="21554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913" name="그룹 912">
            <a:extLst>
              <a:ext uri="{FF2B5EF4-FFF2-40B4-BE49-F238E27FC236}">
                <a16:creationId xmlns:a16="http://schemas.microsoft.com/office/drawing/2014/main" id="{C3201AA8-1CA0-4BA9-9920-BE0D630C3163}"/>
              </a:ext>
            </a:extLst>
          </p:cNvPr>
          <p:cNvGrpSpPr/>
          <p:nvPr/>
        </p:nvGrpSpPr>
        <p:grpSpPr>
          <a:xfrm>
            <a:off x="1290952" y="2364978"/>
            <a:ext cx="1664465" cy="1680200"/>
            <a:chOff x="2318011" y="3255173"/>
            <a:chExt cx="1664465" cy="1680200"/>
          </a:xfrm>
        </p:grpSpPr>
        <p:sp>
          <p:nvSpPr>
            <p:cNvPr id="914" name="TextBox 913">
              <a:extLst>
                <a:ext uri="{FF2B5EF4-FFF2-40B4-BE49-F238E27FC236}">
                  <a16:creationId xmlns:a16="http://schemas.microsoft.com/office/drawing/2014/main" id="{260868EA-EB65-4F65-BC5C-DF8C5FFAF401}"/>
                </a:ext>
              </a:extLst>
            </p:cNvPr>
            <p:cNvSpPr txBox="1"/>
            <p:nvPr/>
          </p:nvSpPr>
          <p:spPr>
            <a:xfrm flipH="1">
              <a:off x="2318013" y="4449086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1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915" name="TextBox 914">
              <a:extLst>
                <a:ext uri="{FF2B5EF4-FFF2-40B4-BE49-F238E27FC236}">
                  <a16:creationId xmlns:a16="http://schemas.microsoft.com/office/drawing/2014/main" id="{5DF75B90-606E-441B-8B71-B467DE52767C}"/>
                </a:ext>
              </a:extLst>
            </p:cNvPr>
            <p:cNvSpPr txBox="1"/>
            <p:nvPr/>
          </p:nvSpPr>
          <p:spPr>
            <a:xfrm flipH="1">
              <a:off x="2318011" y="3255173"/>
              <a:ext cx="16644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916" name="그룹 915">
            <a:extLst>
              <a:ext uri="{FF2B5EF4-FFF2-40B4-BE49-F238E27FC236}">
                <a16:creationId xmlns:a16="http://schemas.microsoft.com/office/drawing/2014/main" id="{2C4CBDC2-ACC0-4E9D-9EEA-39B66D0BECB5}"/>
              </a:ext>
            </a:extLst>
          </p:cNvPr>
          <p:cNvGrpSpPr/>
          <p:nvPr/>
        </p:nvGrpSpPr>
        <p:grpSpPr>
          <a:xfrm>
            <a:off x="7815943" y="4342208"/>
            <a:ext cx="1684590" cy="1680200"/>
            <a:chOff x="2318012" y="3255173"/>
            <a:chExt cx="1684590" cy="1680200"/>
          </a:xfrm>
        </p:grpSpPr>
        <p:sp>
          <p:nvSpPr>
            <p:cNvPr id="917" name="TextBox 916">
              <a:extLst>
                <a:ext uri="{FF2B5EF4-FFF2-40B4-BE49-F238E27FC236}">
                  <a16:creationId xmlns:a16="http://schemas.microsoft.com/office/drawing/2014/main" id="{E54E4B79-BBB4-40E5-9E9B-041FA769D116}"/>
                </a:ext>
              </a:extLst>
            </p:cNvPr>
            <p:cNvSpPr txBox="1"/>
            <p:nvPr/>
          </p:nvSpPr>
          <p:spPr>
            <a:xfrm flipH="1">
              <a:off x="2318013" y="4449086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2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918" name="TextBox 917">
              <a:extLst>
                <a:ext uri="{FF2B5EF4-FFF2-40B4-BE49-F238E27FC236}">
                  <a16:creationId xmlns:a16="http://schemas.microsoft.com/office/drawing/2014/main" id="{2F3D1F3B-2D1B-4188-AB0B-4960E9B9ABC7}"/>
                </a:ext>
              </a:extLst>
            </p:cNvPr>
            <p:cNvSpPr txBox="1"/>
            <p:nvPr/>
          </p:nvSpPr>
          <p:spPr>
            <a:xfrm flipH="1">
              <a:off x="2318012" y="3255173"/>
              <a:ext cx="168459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919" name="그룹 918">
            <a:extLst>
              <a:ext uri="{FF2B5EF4-FFF2-40B4-BE49-F238E27FC236}">
                <a16:creationId xmlns:a16="http://schemas.microsoft.com/office/drawing/2014/main" id="{A1B8152A-DE49-427B-846B-70F85E1E5ADE}"/>
              </a:ext>
            </a:extLst>
          </p:cNvPr>
          <p:cNvGrpSpPr/>
          <p:nvPr/>
        </p:nvGrpSpPr>
        <p:grpSpPr>
          <a:xfrm>
            <a:off x="3872163" y="1748800"/>
            <a:ext cx="1664465" cy="1680200"/>
            <a:chOff x="2318011" y="3255173"/>
            <a:chExt cx="1664465" cy="1680200"/>
          </a:xfrm>
        </p:grpSpPr>
        <p:sp>
          <p:nvSpPr>
            <p:cNvPr id="920" name="TextBox 919">
              <a:extLst>
                <a:ext uri="{FF2B5EF4-FFF2-40B4-BE49-F238E27FC236}">
                  <a16:creationId xmlns:a16="http://schemas.microsoft.com/office/drawing/2014/main" id="{548448D9-9E22-418C-ADC3-1290E996152E}"/>
                </a:ext>
              </a:extLst>
            </p:cNvPr>
            <p:cNvSpPr txBox="1"/>
            <p:nvPr/>
          </p:nvSpPr>
          <p:spPr>
            <a:xfrm flipH="1">
              <a:off x="2318013" y="4449086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3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921" name="TextBox 920">
              <a:extLst>
                <a:ext uri="{FF2B5EF4-FFF2-40B4-BE49-F238E27FC236}">
                  <a16:creationId xmlns:a16="http://schemas.microsoft.com/office/drawing/2014/main" id="{1CDE1341-1903-496B-916B-54B981C34039}"/>
                </a:ext>
              </a:extLst>
            </p:cNvPr>
            <p:cNvSpPr txBox="1"/>
            <p:nvPr/>
          </p:nvSpPr>
          <p:spPr>
            <a:xfrm flipH="1">
              <a:off x="2318011" y="3255173"/>
              <a:ext cx="16644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922" name="그룹 921">
            <a:extLst>
              <a:ext uri="{FF2B5EF4-FFF2-40B4-BE49-F238E27FC236}">
                <a16:creationId xmlns:a16="http://schemas.microsoft.com/office/drawing/2014/main" id="{28C0C3B6-0962-474E-B74E-A234404D1B2B}"/>
              </a:ext>
            </a:extLst>
          </p:cNvPr>
          <p:cNvGrpSpPr/>
          <p:nvPr/>
        </p:nvGrpSpPr>
        <p:grpSpPr>
          <a:xfrm>
            <a:off x="9725947" y="3148884"/>
            <a:ext cx="1684590" cy="1680200"/>
            <a:chOff x="2318012" y="3255173"/>
            <a:chExt cx="1684590" cy="1680200"/>
          </a:xfrm>
        </p:grpSpPr>
        <p:sp>
          <p:nvSpPr>
            <p:cNvPr id="923" name="TextBox 922">
              <a:extLst>
                <a:ext uri="{FF2B5EF4-FFF2-40B4-BE49-F238E27FC236}">
                  <a16:creationId xmlns:a16="http://schemas.microsoft.com/office/drawing/2014/main" id="{FC23156A-298B-4EFB-B832-22B12F9FBCA1}"/>
                </a:ext>
              </a:extLst>
            </p:cNvPr>
            <p:cNvSpPr txBox="1"/>
            <p:nvPr/>
          </p:nvSpPr>
          <p:spPr>
            <a:xfrm flipH="1">
              <a:off x="2318013" y="4449086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4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924" name="TextBox 923">
              <a:extLst>
                <a:ext uri="{FF2B5EF4-FFF2-40B4-BE49-F238E27FC236}">
                  <a16:creationId xmlns:a16="http://schemas.microsoft.com/office/drawing/2014/main" id="{D9A28935-2CCF-4677-9EBF-BF215082EEF6}"/>
                </a:ext>
              </a:extLst>
            </p:cNvPr>
            <p:cNvSpPr txBox="1"/>
            <p:nvPr/>
          </p:nvSpPr>
          <p:spPr>
            <a:xfrm flipH="1">
              <a:off x="2318012" y="3255173"/>
              <a:ext cx="168459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925" name="그룹 924">
            <a:extLst>
              <a:ext uri="{FF2B5EF4-FFF2-40B4-BE49-F238E27FC236}">
                <a16:creationId xmlns:a16="http://schemas.microsoft.com/office/drawing/2014/main" id="{6F8F62A7-6E42-413E-AF0E-380B7F21DB76}"/>
              </a:ext>
            </a:extLst>
          </p:cNvPr>
          <p:cNvGrpSpPr/>
          <p:nvPr/>
        </p:nvGrpSpPr>
        <p:grpSpPr>
          <a:xfrm>
            <a:off x="1840730" y="4548821"/>
            <a:ext cx="565997" cy="875435"/>
            <a:chOff x="3344523" y="3582359"/>
            <a:chExt cx="565997" cy="875435"/>
          </a:xfrm>
        </p:grpSpPr>
        <p:sp>
          <p:nvSpPr>
            <p:cNvPr id="926" name="자유형: 도형 925">
              <a:extLst>
                <a:ext uri="{FF2B5EF4-FFF2-40B4-BE49-F238E27FC236}">
                  <a16:creationId xmlns:a16="http://schemas.microsoft.com/office/drawing/2014/main" id="{35E81F55-F505-4FE2-B877-D39B5D56C2DA}"/>
                </a:ext>
              </a:extLst>
            </p:cNvPr>
            <p:cNvSpPr/>
            <p:nvPr/>
          </p:nvSpPr>
          <p:spPr>
            <a:xfrm>
              <a:off x="3344523" y="3582359"/>
              <a:ext cx="565997" cy="875435"/>
            </a:xfrm>
            <a:custGeom>
              <a:avLst/>
              <a:gdLst>
                <a:gd name="connsiteX0" fmla="*/ 281874 w 565997"/>
                <a:gd name="connsiteY0" fmla="*/ 7 h 875435"/>
                <a:gd name="connsiteX1" fmla="*/ 430959 w 565997"/>
                <a:gd name="connsiteY1" fmla="*/ 44399 h 875435"/>
                <a:gd name="connsiteX2" fmla="*/ 564682 w 565997"/>
                <a:gd name="connsiteY2" fmla="*/ 311117 h 875435"/>
                <a:gd name="connsiteX3" fmla="*/ 415858 w 565997"/>
                <a:gd name="connsiteY3" fmla="*/ 706557 h 875435"/>
                <a:gd name="connsiteX4" fmla="*/ 282814 w 565997"/>
                <a:gd name="connsiteY4" fmla="*/ 875435 h 875435"/>
                <a:gd name="connsiteX5" fmla="*/ 242756 w 565997"/>
                <a:gd name="connsiteY5" fmla="*/ 831880 h 875435"/>
                <a:gd name="connsiteX6" fmla="*/ 8182 w 565997"/>
                <a:gd name="connsiteY6" fmla="*/ 364674 h 875435"/>
                <a:gd name="connsiteX7" fmla="*/ 132534 w 565997"/>
                <a:gd name="connsiteY7" fmla="*/ 45710 h 875435"/>
                <a:gd name="connsiteX8" fmla="*/ 281874 w 565997"/>
                <a:gd name="connsiteY8" fmla="*/ 7 h 87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997" h="875435">
                  <a:moveTo>
                    <a:pt x="281874" y="7"/>
                  </a:moveTo>
                  <a:cubicBezTo>
                    <a:pt x="331965" y="-346"/>
                    <a:pt x="382015" y="14319"/>
                    <a:pt x="430959" y="44399"/>
                  </a:cubicBezTo>
                  <a:cubicBezTo>
                    <a:pt x="528896" y="104462"/>
                    <a:pt x="574539" y="196282"/>
                    <a:pt x="564682" y="311117"/>
                  </a:cubicBezTo>
                  <a:cubicBezTo>
                    <a:pt x="552203" y="456348"/>
                    <a:pt x="490926" y="584390"/>
                    <a:pt x="415858" y="706557"/>
                  </a:cubicBezTo>
                  <a:cubicBezTo>
                    <a:pt x="378567" y="767203"/>
                    <a:pt x="335304" y="823383"/>
                    <a:pt x="282814" y="875435"/>
                  </a:cubicBezTo>
                  <a:cubicBezTo>
                    <a:pt x="268733" y="860188"/>
                    <a:pt x="255089" y="846593"/>
                    <a:pt x="242756" y="831880"/>
                  </a:cubicBezTo>
                  <a:cubicBezTo>
                    <a:pt x="127678" y="694709"/>
                    <a:pt x="44987" y="540884"/>
                    <a:pt x="8182" y="364674"/>
                  </a:cubicBezTo>
                  <a:cubicBezTo>
                    <a:pt x="-20078" y="229348"/>
                    <a:pt x="25710" y="110920"/>
                    <a:pt x="132534" y="45710"/>
                  </a:cubicBezTo>
                  <a:cubicBezTo>
                    <a:pt x="181648" y="15727"/>
                    <a:pt x="231782" y="359"/>
                    <a:pt x="281874" y="7"/>
                  </a:cubicBezTo>
                  <a:close/>
                </a:path>
              </a:pathLst>
            </a:custGeom>
            <a:solidFill>
              <a:schemeClr val="accent1"/>
            </a:solidFill>
            <a:ln w="48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927" name="타원 926">
              <a:extLst>
                <a:ext uri="{FF2B5EF4-FFF2-40B4-BE49-F238E27FC236}">
                  <a16:creationId xmlns:a16="http://schemas.microsoft.com/office/drawing/2014/main" id="{3923835D-687F-4110-85ED-079FDA89344F}"/>
                </a:ext>
              </a:extLst>
            </p:cNvPr>
            <p:cNvSpPr/>
            <p:nvPr/>
          </p:nvSpPr>
          <p:spPr>
            <a:xfrm>
              <a:off x="3390373" y="3640982"/>
              <a:ext cx="473210" cy="4732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28" name="Rectangle 9">
            <a:extLst>
              <a:ext uri="{FF2B5EF4-FFF2-40B4-BE49-F238E27FC236}">
                <a16:creationId xmlns:a16="http://schemas.microsoft.com/office/drawing/2014/main" id="{12CBF4BE-8E5E-42EE-94CF-8EE5820E5FE1}"/>
              </a:ext>
            </a:extLst>
          </p:cNvPr>
          <p:cNvSpPr/>
          <p:nvPr/>
        </p:nvSpPr>
        <p:spPr>
          <a:xfrm>
            <a:off x="1986650" y="4700766"/>
            <a:ext cx="274157" cy="25663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11211</TotalTime>
  <Words>104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33</cp:revision>
  <dcterms:created xsi:type="dcterms:W3CDTF">2018-02-18T19:39:47Z</dcterms:created>
  <dcterms:modified xsi:type="dcterms:W3CDTF">2022-10-26T07:27:06Z</dcterms:modified>
</cp:coreProperties>
</file>