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6" name="Group 2">
            <a:extLst>
              <a:ext uri="{FF2B5EF4-FFF2-40B4-BE49-F238E27FC236}">
                <a16:creationId xmlns:a16="http://schemas.microsoft.com/office/drawing/2014/main" id="{BCEB6333-BBDE-483B-8BF9-471F056D7BDB}"/>
              </a:ext>
            </a:extLst>
          </p:cNvPr>
          <p:cNvGrpSpPr/>
          <p:nvPr/>
        </p:nvGrpSpPr>
        <p:grpSpPr>
          <a:xfrm>
            <a:off x="6821840" y="1763484"/>
            <a:ext cx="4345793" cy="4475508"/>
            <a:chOff x="6782084" y="1201166"/>
            <a:chExt cx="4762216" cy="4904360"/>
          </a:xfrm>
        </p:grpSpPr>
        <p:grpSp>
          <p:nvGrpSpPr>
            <p:cNvPr id="67" name="Graphic 3">
              <a:extLst>
                <a:ext uri="{FF2B5EF4-FFF2-40B4-BE49-F238E27FC236}">
                  <a16:creationId xmlns:a16="http://schemas.microsoft.com/office/drawing/2014/main" id="{EFF5457C-DE81-4124-81B3-D454D1421C2A}"/>
                </a:ext>
              </a:extLst>
            </p:cNvPr>
            <p:cNvGrpSpPr/>
            <p:nvPr/>
          </p:nvGrpSpPr>
          <p:grpSpPr>
            <a:xfrm>
              <a:off x="6782084" y="1201166"/>
              <a:ext cx="4762216" cy="4904360"/>
              <a:chOff x="2762534" y="101"/>
              <a:chExt cx="6659135" cy="6857899"/>
            </a:xfrm>
          </p:grpSpPr>
          <p:sp>
            <p:nvSpPr>
              <p:cNvPr id="76" name="Freeform: Shape 13">
                <a:extLst>
                  <a:ext uri="{FF2B5EF4-FFF2-40B4-BE49-F238E27FC236}">
                    <a16:creationId xmlns:a16="http://schemas.microsoft.com/office/drawing/2014/main" id="{002F1269-9B4F-4D0D-ABC8-B56645CC758D}"/>
                  </a:ext>
                </a:extLst>
              </p:cNvPr>
              <p:cNvSpPr/>
              <p:nvPr/>
            </p:nvSpPr>
            <p:spPr>
              <a:xfrm>
                <a:off x="2932896" y="2217990"/>
                <a:ext cx="6403871" cy="4640010"/>
              </a:xfrm>
              <a:custGeom>
                <a:avLst/>
                <a:gdLst>
                  <a:gd name="connsiteX0" fmla="*/ 0 w 6403871"/>
                  <a:gd name="connsiteY0" fmla="*/ 0 h 4640009"/>
                  <a:gd name="connsiteX1" fmla="*/ 6409137 w 6403871"/>
                  <a:gd name="connsiteY1" fmla="*/ 0 h 4640009"/>
                  <a:gd name="connsiteX2" fmla="*/ 6409137 w 6403871"/>
                  <a:gd name="connsiteY2" fmla="*/ 4640668 h 4640009"/>
                  <a:gd name="connsiteX3" fmla="*/ 0 w 6403871"/>
                  <a:gd name="connsiteY3" fmla="*/ 4640668 h 4640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03871" h="4640009">
                    <a:moveTo>
                      <a:pt x="0" y="0"/>
                    </a:moveTo>
                    <a:lnTo>
                      <a:pt x="6409137" y="0"/>
                    </a:lnTo>
                    <a:lnTo>
                      <a:pt x="6409137" y="4640668"/>
                    </a:lnTo>
                    <a:lnTo>
                      <a:pt x="0" y="4640668"/>
                    </a:lnTo>
                    <a:close/>
                  </a:path>
                </a:pathLst>
              </a:custGeom>
              <a:solidFill>
                <a:srgbClr val="000000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14">
                <a:extLst>
                  <a:ext uri="{FF2B5EF4-FFF2-40B4-BE49-F238E27FC236}">
                    <a16:creationId xmlns:a16="http://schemas.microsoft.com/office/drawing/2014/main" id="{ECBC80F5-2B2D-4601-8E7C-5C3F36398B6E}"/>
                  </a:ext>
                </a:extLst>
              </p:cNvPr>
              <p:cNvSpPr/>
              <p:nvPr/>
            </p:nvSpPr>
            <p:spPr>
              <a:xfrm>
                <a:off x="2833094" y="1035766"/>
                <a:ext cx="2290388" cy="1191265"/>
              </a:xfrm>
              <a:custGeom>
                <a:avLst/>
                <a:gdLst>
                  <a:gd name="connsiteX0" fmla="*/ 1143639 w 2290387"/>
                  <a:gd name="connsiteY0" fmla="*/ 389145 h 1191264"/>
                  <a:gd name="connsiteX1" fmla="*/ 1118629 w 2290387"/>
                  <a:gd name="connsiteY1" fmla="*/ 397701 h 1191264"/>
                  <a:gd name="connsiteX2" fmla="*/ 1299623 w 2290387"/>
                  <a:gd name="connsiteY2" fmla="*/ 555659 h 1191264"/>
                  <a:gd name="connsiteX3" fmla="*/ 1331214 w 2290387"/>
                  <a:gd name="connsiteY3" fmla="*/ 558292 h 1191264"/>
                  <a:gd name="connsiteX4" fmla="*/ 2288175 w 2290387"/>
                  <a:gd name="connsiteY4" fmla="*/ 558292 h 1191264"/>
                  <a:gd name="connsiteX5" fmla="*/ 2283568 w 2290387"/>
                  <a:gd name="connsiteY5" fmla="*/ 572771 h 1191264"/>
                  <a:gd name="connsiteX6" fmla="*/ 2250002 w 2290387"/>
                  <a:gd name="connsiteY6" fmla="*/ 566189 h 1191264"/>
                  <a:gd name="connsiteX7" fmla="*/ 1347010 w 2290387"/>
                  <a:gd name="connsiteY7" fmla="*/ 566189 h 1191264"/>
                  <a:gd name="connsiteX8" fmla="*/ 1324633 w 2290387"/>
                  <a:gd name="connsiteY8" fmla="*/ 570138 h 1191264"/>
                  <a:gd name="connsiteX9" fmla="*/ 1337796 w 2290387"/>
                  <a:gd name="connsiteY9" fmla="*/ 590541 h 1191264"/>
                  <a:gd name="connsiteX10" fmla="*/ 1468111 w 2290387"/>
                  <a:gd name="connsiteY10" fmla="*/ 721515 h 1191264"/>
                  <a:gd name="connsiteX11" fmla="*/ 1515498 w 2290387"/>
                  <a:gd name="connsiteY11" fmla="*/ 1032165 h 1191264"/>
                  <a:gd name="connsiteX12" fmla="*/ 1320684 w 2290387"/>
                  <a:gd name="connsiteY12" fmla="*/ 1184199 h 1191264"/>
                  <a:gd name="connsiteX13" fmla="*/ 1017931 w 2290387"/>
                  <a:gd name="connsiteY13" fmla="*/ 1185516 h 1191264"/>
                  <a:gd name="connsiteX14" fmla="*/ 988314 w 2290387"/>
                  <a:gd name="connsiteY14" fmla="*/ 1184857 h 1191264"/>
                  <a:gd name="connsiteX15" fmla="*/ 200500 w 2290387"/>
                  <a:gd name="connsiteY15" fmla="*/ 1184857 h 1191264"/>
                  <a:gd name="connsiteX16" fmla="*/ 158378 w 2290387"/>
                  <a:gd name="connsiteY16" fmla="*/ 1191439 h 1191264"/>
                  <a:gd name="connsiteX17" fmla="*/ 95853 w 2290387"/>
                  <a:gd name="connsiteY17" fmla="*/ 1184857 h 1191264"/>
                  <a:gd name="connsiteX18" fmla="*/ 18848 w 2290387"/>
                  <a:gd name="connsiteY18" fmla="*/ 1177618 h 1191264"/>
                  <a:gd name="connsiteX19" fmla="*/ 14241 w 2290387"/>
                  <a:gd name="connsiteY19" fmla="*/ 1102588 h 1191264"/>
                  <a:gd name="connsiteX20" fmla="*/ 14241 w 2290387"/>
                  <a:gd name="connsiteY20" fmla="*/ 562899 h 1191264"/>
                  <a:gd name="connsiteX21" fmla="*/ 8976 w 2290387"/>
                  <a:gd name="connsiteY21" fmla="*/ 518144 h 1191264"/>
                  <a:gd name="connsiteX22" fmla="*/ 2394 w 2290387"/>
                  <a:gd name="connsiteY22" fmla="*/ 408232 h 1191264"/>
                  <a:gd name="connsiteX23" fmla="*/ 1078 w 2290387"/>
                  <a:gd name="connsiteY23" fmla="*/ 39663 h 1191264"/>
                  <a:gd name="connsiteX24" fmla="*/ 40567 w 2290387"/>
                  <a:gd name="connsiteY24" fmla="*/ 174 h 1191264"/>
                  <a:gd name="connsiteX25" fmla="*/ 306463 w 2290387"/>
                  <a:gd name="connsiteY25" fmla="*/ 3465 h 1191264"/>
                  <a:gd name="connsiteX26" fmla="*/ 604608 w 2290387"/>
                  <a:gd name="connsiteY26" fmla="*/ 4781 h 1191264"/>
                  <a:gd name="connsiteX27" fmla="*/ 767831 w 2290387"/>
                  <a:gd name="connsiteY27" fmla="*/ 68622 h 1191264"/>
                  <a:gd name="connsiteX28" fmla="*/ 1091645 w 2290387"/>
                  <a:gd name="connsiteY28" fmla="*/ 354921 h 1191264"/>
                  <a:gd name="connsiteX29" fmla="*/ 1143639 w 2290387"/>
                  <a:gd name="connsiteY29" fmla="*/ 389145 h 1191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290387" h="1191264">
                    <a:moveTo>
                      <a:pt x="1143639" y="389145"/>
                    </a:moveTo>
                    <a:cubicBezTo>
                      <a:pt x="1137058" y="391120"/>
                      <a:pt x="1130476" y="393752"/>
                      <a:pt x="1118629" y="397701"/>
                    </a:cubicBezTo>
                    <a:cubicBezTo>
                      <a:pt x="1180496" y="451670"/>
                      <a:pt x="1239730" y="503664"/>
                      <a:pt x="1299623" y="555659"/>
                    </a:cubicBezTo>
                    <a:cubicBezTo>
                      <a:pt x="1309495" y="561582"/>
                      <a:pt x="1320684" y="558292"/>
                      <a:pt x="1331214" y="558292"/>
                    </a:cubicBezTo>
                    <a:cubicBezTo>
                      <a:pt x="1650420" y="558292"/>
                      <a:pt x="1968969" y="558292"/>
                      <a:pt x="2288175" y="558292"/>
                    </a:cubicBezTo>
                    <a:cubicBezTo>
                      <a:pt x="2302654" y="568164"/>
                      <a:pt x="2291466" y="570138"/>
                      <a:pt x="2283568" y="572771"/>
                    </a:cubicBezTo>
                    <a:cubicBezTo>
                      <a:pt x="2273696" y="564873"/>
                      <a:pt x="2261849" y="566189"/>
                      <a:pt x="2250002" y="566189"/>
                    </a:cubicBezTo>
                    <a:cubicBezTo>
                      <a:pt x="1949224" y="566189"/>
                      <a:pt x="1647788" y="566189"/>
                      <a:pt x="1347010" y="566189"/>
                    </a:cubicBezTo>
                    <a:cubicBezTo>
                      <a:pt x="1339112" y="566189"/>
                      <a:pt x="1327923" y="562241"/>
                      <a:pt x="1324633" y="570138"/>
                    </a:cubicBezTo>
                    <a:cubicBezTo>
                      <a:pt x="1320025" y="580011"/>
                      <a:pt x="1331872" y="585276"/>
                      <a:pt x="1337796" y="590541"/>
                    </a:cubicBezTo>
                    <a:cubicBezTo>
                      <a:pt x="1385183" y="630031"/>
                      <a:pt x="1433228" y="668862"/>
                      <a:pt x="1468111" y="721515"/>
                    </a:cubicBezTo>
                    <a:cubicBezTo>
                      <a:pt x="1531952" y="817606"/>
                      <a:pt x="1558278" y="920278"/>
                      <a:pt x="1515498" y="1032165"/>
                    </a:cubicBezTo>
                    <a:cubicBezTo>
                      <a:pt x="1481274" y="1120358"/>
                      <a:pt x="1415458" y="1173669"/>
                      <a:pt x="1320684" y="1184199"/>
                    </a:cubicBezTo>
                    <a:cubicBezTo>
                      <a:pt x="1219986" y="1195388"/>
                      <a:pt x="1118629" y="1192755"/>
                      <a:pt x="1017931" y="1185516"/>
                    </a:cubicBezTo>
                    <a:cubicBezTo>
                      <a:pt x="1008059" y="1184857"/>
                      <a:pt x="998186" y="1184857"/>
                      <a:pt x="988314" y="1184857"/>
                    </a:cubicBezTo>
                    <a:cubicBezTo>
                      <a:pt x="725709" y="1184857"/>
                      <a:pt x="463104" y="1184857"/>
                      <a:pt x="200500" y="1184857"/>
                    </a:cubicBezTo>
                    <a:cubicBezTo>
                      <a:pt x="186020" y="1184857"/>
                      <a:pt x="171541" y="1182225"/>
                      <a:pt x="158378" y="1191439"/>
                    </a:cubicBezTo>
                    <a:cubicBezTo>
                      <a:pt x="138633" y="1178276"/>
                      <a:pt x="116914" y="1186832"/>
                      <a:pt x="95853" y="1184857"/>
                    </a:cubicBezTo>
                    <a:cubicBezTo>
                      <a:pt x="69526" y="1182225"/>
                      <a:pt x="35302" y="1195388"/>
                      <a:pt x="18848" y="1177618"/>
                    </a:cubicBezTo>
                    <a:cubicBezTo>
                      <a:pt x="3711" y="1161822"/>
                      <a:pt x="14241" y="1128256"/>
                      <a:pt x="14241" y="1102588"/>
                    </a:cubicBezTo>
                    <a:cubicBezTo>
                      <a:pt x="14241" y="922911"/>
                      <a:pt x="14241" y="742576"/>
                      <a:pt x="14241" y="562899"/>
                    </a:cubicBezTo>
                    <a:cubicBezTo>
                      <a:pt x="14241" y="547761"/>
                      <a:pt x="14241" y="532623"/>
                      <a:pt x="8976" y="518144"/>
                    </a:cubicBezTo>
                    <a:cubicBezTo>
                      <a:pt x="10292" y="481287"/>
                      <a:pt x="3711" y="445089"/>
                      <a:pt x="2394" y="408232"/>
                    </a:cubicBezTo>
                    <a:cubicBezTo>
                      <a:pt x="-1555" y="285156"/>
                      <a:pt x="420" y="162739"/>
                      <a:pt x="1078" y="39663"/>
                    </a:cubicBezTo>
                    <a:cubicBezTo>
                      <a:pt x="1078" y="6098"/>
                      <a:pt x="7660" y="174"/>
                      <a:pt x="40567" y="174"/>
                    </a:cubicBezTo>
                    <a:cubicBezTo>
                      <a:pt x="128761" y="174"/>
                      <a:pt x="217612" y="-1142"/>
                      <a:pt x="306463" y="3465"/>
                    </a:cubicBezTo>
                    <a:cubicBezTo>
                      <a:pt x="405845" y="8730"/>
                      <a:pt x="505227" y="4123"/>
                      <a:pt x="604608" y="4781"/>
                    </a:cubicBezTo>
                    <a:cubicBezTo>
                      <a:pt x="717153" y="5439"/>
                      <a:pt x="682929" y="-5091"/>
                      <a:pt x="767831" y="68622"/>
                    </a:cubicBezTo>
                    <a:cubicBezTo>
                      <a:pt x="876427" y="163397"/>
                      <a:pt x="983707" y="259488"/>
                      <a:pt x="1091645" y="354921"/>
                    </a:cubicBezTo>
                    <a:cubicBezTo>
                      <a:pt x="1107441" y="369400"/>
                      <a:pt x="1131134" y="369400"/>
                      <a:pt x="1143639" y="389145"/>
                    </a:cubicBezTo>
                    <a:close/>
                  </a:path>
                </a:pathLst>
              </a:custGeom>
              <a:solidFill>
                <a:srgbClr val="232323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15">
                <a:extLst>
                  <a:ext uri="{FF2B5EF4-FFF2-40B4-BE49-F238E27FC236}">
                    <a16:creationId xmlns:a16="http://schemas.microsoft.com/office/drawing/2014/main" id="{924905AF-D334-43BC-8DEE-7E4CCD1893E8}"/>
                  </a:ext>
                </a:extLst>
              </p:cNvPr>
              <p:cNvSpPr/>
              <p:nvPr/>
            </p:nvSpPr>
            <p:spPr>
              <a:xfrm>
                <a:off x="2846677" y="1578261"/>
                <a:ext cx="6574992" cy="644994"/>
              </a:xfrm>
              <a:custGeom>
                <a:avLst/>
                <a:gdLst>
                  <a:gd name="connsiteX0" fmla="*/ 6479559 w 6574991"/>
                  <a:gd name="connsiteY0" fmla="*/ 648943 h 644994"/>
                  <a:gd name="connsiteX1" fmla="*/ 102014 w 6574991"/>
                  <a:gd name="connsiteY1" fmla="*/ 648943 h 644994"/>
                  <a:gd name="connsiteX2" fmla="*/ 0 w 6574991"/>
                  <a:gd name="connsiteY2" fmla="*/ 546929 h 644994"/>
                  <a:gd name="connsiteX3" fmla="*/ 0 w 6574991"/>
                  <a:gd name="connsiteY3" fmla="*/ 102014 h 644994"/>
                  <a:gd name="connsiteX4" fmla="*/ 102014 w 6574991"/>
                  <a:gd name="connsiteY4" fmla="*/ 0 h 644994"/>
                  <a:gd name="connsiteX5" fmla="*/ 6479559 w 6574991"/>
                  <a:gd name="connsiteY5" fmla="*/ 0 h 644994"/>
                  <a:gd name="connsiteX6" fmla="*/ 6581574 w 6574991"/>
                  <a:gd name="connsiteY6" fmla="*/ 102014 h 644994"/>
                  <a:gd name="connsiteX7" fmla="*/ 6581574 w 6574991"/>
                  <a:gd name="connsiteY7" fmla="*/ 546929 h 644994"/>
                  <a:gd name="connsiteX8" fmla="*/ 6479559 w 6574991"/>
                  <a:gd name="connsiteY8" fmla="*/ 648943 h 644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74991" h="644994">
                    <a:moveTo>
                      <a:pt x="6479559" y="648943"/>
                    </a:moveTo>
                    <a:lnTo>
                      <a:pt x="102014" y="648943"/>
                    </a:lnTo>
                    <a:cubicBezTo>
                      <a:pt x="46071" y="648943"/>
                      <a:pt x="0" y="603530"/>
                      <a:pt x="0" y="546929"/>
                    </a:cubicBezTo>
                    <a:lnTo>
                      <a:pt x="0" y="102014"/>
                    </a:lnTo>
                    <a:cubicBezTo>
                      <a:pt x="0" y="46071"/>
                      <a:pt x="45413" y="0"/>
                      <a:pt x="102014" y="0"/>
                    </a:cubicBezTo>
                    <a:lnTo>
                      <a:pt x="6479559" y="0"/>
                    </a:lnTo>
                    <a:cubicBezTo>
                      <a:pt x="6535503" y="0"/>
                      <a:pt x="6581574" y="45413"/>
                      <a:pt x="6581574" y="102014"/>
                    </a:cubicBezTo>
                    <a:lnTo>
                      <a:pt x="6581574" y="546929"/>
                    </a:lnTo>
                    <a:cubicBezTo>
                      <a:pt x="6580916" y="603530"/>
                      <a:pt x="6535503" y="648943"/>
                      <a:pt x="6479559" y="648943"/>
                    </a:cubicBezTo>
                    <a:close/>
                  </a:path>
                </a:pathLst>
              </a:custGeom>
              <a:solidFill>
                <a:srgbClr val="232323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16">
                <a:extLst>
                  <a:ext uri="{FF2B5EF4-FFF2-40B4-BE49-F238E27FC236}">
                    <a16:creationId xmlns:a16="http://schemas.microsoft.com/office/drawing/2014/main" id="{1630E3CA-77FC-4970-9B92-BD295E531567}"/>
                  </a:ext>
                </a:extLst>
              </p:cNvPr>
              <p:cNvSpPr/>
              <p:nvPr/>
            </p:nvSpPr>
            <p:spPr>
              <a:xfrm>
                <a:off x="2762534" y="101"/>
                <a:ext cx="6568410" cy="1645393"/>
              </a:xfrm>
              <a:custGeom>
                <a:avLst/>
                <a:gdLst>
                  <a:gd name="connsiteX0" fmla="*/ 6486040 w 6568410"/>
                  <a:gd name="connsiteY0" fmla="*/ 641603 h 1645393"/>
                  <a:gd name="connsiteX1" fmla="*/ 187474 w 6568410"/>
                  <a:gd name="connsiteY1" fmla="*/ 1647267 h 1645393"/>
                  <a:gd name="connsiteX2" fmla="*/ 70980 w 6568410"/>
                  <a:gd name="connsiteY2" fmla="*/ 1563023 h 1645393"/>
                  <a:gd name="connsiteX3" fmla="*/ 1215 w 6568410"/>
                  <a:gd name="connsiteY3" fmla="*/ 1123374 h 1645393"/>
                  <a:gd name="connsiteX4" fmla="*/ 85460 w 6568410"/>
                  <a:gd name="connsiteY4" fmla="*/ 1006880 h 1645393"/>
                  <a:gd name="connsiteX5" fmla="*/ 6384026 w 6568410"/>
                  <a:gd name="connsiteY5" fmla="*/ 1215 h 1645393"/>
                  <a:gd name="connsiteX6" fmla="*/ 6500520 w 6568410"/>
                  <a:gd name="connsiteY6" fmla="*/ 85460 h 1645393"/>
                  <a:gd name="connsiteX7" fmla="*/ 6570284 w 6568410"/>
                  <a:gd name="connsiteY7" fmla="*/ 524451 h 1645393"/>
                  <a:gd name="connsiteX8" fmla="*/ 6486040 w 6568410"/>
                  <a:gd name="connsiteY8" fmla="*/ 641603 h 16453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68410" h="1645393">
                    <a:moveTo>
                      <a:pt x="6486040" y="641603"/>
                    </a:moveTo>
                    <a:lnTo>
                      <a:pt x="187474" y="1647267"/>
                    </a:lnTo>
                    <a:cubicBezTo>
                      <a:pt x="132189" y="1655823"/>
                      <a:pt x="79536" y="1618308"/>
                      <a:pt x="70980" y="1563023"/>
                    </a:cubicBezTo>
                    <a:lnTo>
                      <a:pt x="1215" y="1123374"/>
                    </a:lnTo>
                    <a:cubicBezTo>
                      <a:pt x="-7341" y="1068089"/>
                      <a:pt x="30174" y="1016094"/>
                      <a:pt x="85460" y="1006880"/>
                    </a:cubicBezTo>
                    <a:lnTo>
                      <a:pt x="6384026" y="1215"/>
                    </a:lnTo>
                    <a:cubicBezTo>
                      <a:pt x="6439311" y="-7341"/>
                      <a:pt x="6491964" y="30174"/>
                      <a:pt x="6500520" y="85460"/>
                    </a:cubicBezTo>
                    <a:lnTo>
                      <a:pt x="6570284" y="524451"/>
                    </a:lnTo>
                    <a:cubicBezTo>
                      <a:pt x="6578840" y="580394"/>
                      <a:pt x="6541325" y="632388"/>
                      <a:pt x="6486040" y="641603"/>
                    </a:cubicBezTo>
                    <a:close/>
                  </a:path>
                </a:pathLst>
              </a:custGeom>
              <a:solidFill>
                <a:srgbClr val="232323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17">
                <a:extLst>
                  <a:ext uri="{FF2B5EF4-FFF2-40B4-BE49-F238E27FC236}">
                    <a16:creationId xmlns:a16="http://schemas.microsoft.com/office/drawing/2014/main" id="{8E886198-C558-4A86-B06B-C461F20FD218}"/>
                  </a:ext>
                </a:extLst>
              </p:cNvPr>
              <p:cNvSpPr/>
              <p:nvPr/>
            </p:nvSpPr>
            <p:spPr>
              <a:xfrm>
                <a:off x="3129644" y="5997211"/>
                <a:ext cx="6015558" cy="138213"/>
              </a:xfrm>
              <a:custGeom>
                <a:avLst/>
                <a:gdLst>
                  <a:gd name="connsiteX0" fmla="*/ 41 w 6015558"/>
                  <a:gd name="connsiteY0" fmla="*/ 137699 h 138213"/>
                  <a:gd name="connsiteX1" fmla="*/ 41 w 6015558"/>
                  <a:gd name="connsiteY1" fmla="*/ 25154 h 138213"/>
                  <a:gd name="connsiteX2" fmla="*/ 25709 w 6015558"/>
                  <a:gd name="connsiteY2" fmla="*/ 803 h 138213"/>
                  <a:gd name="connsiteX3" fmla="*/ 38872 w 6015558"/>
                  <a:gd name="connsiteY3" fmla="*/ 803 h 138213"/>
                  <a:gd name="connsiteX4" fmla="*/ 5978084 w 6015558"/>
                  <a:gd name="connsiteY4" fmla="*/ 803 h 138213"/>
                  <a:gd name="connsiteX5" fmla="*/ 6016916 w 6015558"/>
                  <a:gd name="connsiteY5" fmla="*/ 40950 h 138213"/>
                  <a:gd name="connsiteX6" fmla="*/ 6014941 w 6015558"/>
                  <a:gd name="connsiteY6" fmla="*/ 140332 h 138213"/>
                  <a:gd name="connsiteX7" fmla="*/ 5985982 w 6015558"/>
                  <a:gd name="connsiteY7" fmla="*/ 142964 h 138213"/>
                  <a:gd name="connsiteX8" fmla="*/ 26367 w 6015558"/>
                  <a:gd name="connsiteY8" fmla="*/ 142964 h 138213"/>
                  <a:gd name="connsiteX9" fmla="*/ 41 w 6015558"/>
                  <a:gd name="connsiteY9" fmla="*/ 137699 h 138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015558" h="138213">
                    <a:moveTo>
                      <a:pt x="41" y="137699"/>
                    </a:moveTo>
                    <a:cubicBezTo>
                      <a:pt x="41" y="100184"/>
                      <a:pt x="2015" y="62669"/>
                      <a:pt x="41" y="25154"/>
                    </a:cubicBezTo>
                    <a:cubicBezTo>
                      <a:pt x="-617" y="4093"/>
                      <a:pt x="6622" y="-2488"/>
                      <a:pt x="25709" y="803"/>
                    </a:cubicBezTo>
                    <a:cubicBezTo>
                      <a:pt x="30316" y="1461"/>
                      <a:pt x="34923" y="803"/>
                      <a:pt x="38872" y="803"/>
                    </a:cubicBezTo>
                    <a:cubicBezTo>
                      <a:pt x="2018610" y="803"/>
                      <a:pt x="3998347" y="803"/>
                      <a:pt x="5978084" y="803"/>
                    </a:cubicBezTo>
                    <a:cubicBezTo>
                      <a:pt x="6017574" y="803"/>
                      <a:pt x="6017574" y="803"/>
                      <a:pt x="6016916" y="40950"/>
                    </a:cubicBezTo>
                    <a:cubicBezTo>
                      <a:pt x="6016916" y="73858"/>
                      <a:pt x="6015599" y="107424"/>
                      <a:pt x="6014941" y="140332"/>
                    </a:cubicBezTo>
                    <a:cubicBezTo>
                      <a:pt x="6005727" y="145597"/>
                      <a:pt x="5995855" y="142964"/>
                      <a:pt x="5985982" y="142964"/>
                    </a:cubicBezTo>
                    <a:cubicBezTo>
                      <a:pt x="3999663" y="142964"/>
                      <a:pt x="2012686" y="142964"/>
                      <a:pt x="26367" y="142964"/>
                    </a:cubicBezTo>
                    <a:cubicBezTo>
                      <a:pt x="18469" y="142964"/>
                      <a:pt x="7281" y="148230"/>
                      <a:pt x="41" y="137699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18">
                <a:extLst>
                  <a:ext uri="{FF2B5EF4-FFF2-40B4-BE49-F238E27FC236}">
                    <a16:creationId xmlns:a16="http://schemas.microsoft.com/office/drawing/2014/main" id="{65657502-BF5F-4B4A-8F6E-E79B07169E9D}"/>
                  </a:ext>
                </a:extLst>
              </p:cNvPr>
              <p:cNvSpPr/>
              <p:nvPr/>
            </p:nvSpPr>
            <p:spPr>
              <a:xfrm>
                <a:off x="7245143" y="3049901"/>
                <a:ext cx="6582" cy="987236"/>
              </a:xfrm>
              <a:custGeom>
                <a:avLst/>
                <a:gdLst>
                  <a:gd name="connsiteX0" fmla="*/ 0 w 0"/>
                  <a:gd name="connsiteY0" fmla="*/ 983946 h 987236"/>
                  <a:gd name="connsiteX1" fmla="*/ 0 w 0"/>
                  <a:gd name="connsiteY1" fmla="*/ 0 h 987236"/>
                  <a:gd name="connsiteX2" fmla="*/ 0 w 0"/>
                  <a:gd name="connsiteY2" fmla="*/ 978680 h 987236"/>
                  <a:gd name="connsiteX3" fmla="*/ 0 w 0"/>
                  <a:gd name="connsiteY3" fmla="*/ 989869 h 987236"/>
                  <a:gd name="connsiteX4" fmla="*/ 0 w 0"/>
                  <a:gd name="connsiteY4" fmla="*/ 983946 h 987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h="987236">
                    <a:moveTo>
                      <a:pt x="0" y="983946"/>
                    </a:moveTo>
                    <a:cubicBezTo>
                      <a:pt x="0" y="656183"/>
                      <a:pt x="0" y="327763"/>
                      <a:pt x="0" y="0"/>
                    </a:cubicBezTo>
                    <a:cubicBezTo>
                      <a:pt x="0" y="326446"/>
                      <a:pt x="0" y="652234"/>
                      <a:pt x="0" y="978680"/>
                    </a:cubicBezTo>
                    <a:cubicBezTo>
                      <a:pt x="0" y="982629"/>
                      <a:pt x="0" y="986578"/>
                      <a:pt x="0" y="989869"/>
                    </a:cubicBezTo>
                    <a:cubicBezTo>
                      <a:pt x="0" y="987894"/>
                      <a:pt x="0" y="985920"/>
                      <a:pt x="0" y="983946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: Shape 19">
                <a:extLst>
                  <a:ext uri="{FF2B5EF4-FFF2-40B4-BE49-F238E27FC236}">
                    <a16:creationId xmlns:a16="http://schemas.microsoft.com/office/drawing/2014/main" id="{41B346DB-3FDB-422D-B357-A5E2E0F02AB0}"/>
                  </a:ext>
                </a:extLst>
              </p:cNvPr>
              <p:cNvSpPr/>
              <p:nvPr/>
            </p:nvSpPr>
            <p:spPr>
              <a:xfrm>
                <a:off x="3129027" y="2982111"/>
                <a:ext cx="6582" cy="6582"/>
              </a:xfrm>
              <a:custGeom>
                <a:avLst/>
                <a:gdLst>
                  <a:gd name="connsiteX0" fmla="*/ 658 w 0"/>
                  <a:gd name="connsiteY0" fmla="*/ 1316 h 0"/>
                  <a:gd name="connsiteX1" fmla="*/ 658 w 0"/>
                  <a:gd name="connsiteY1" fmla="*/ 658 h 0"/>
                  <a:gd name="connsiteX2" fmla="*/ 0 w 0"/>
                  <a:gd name="connsiteY2" fmla="*/ 0 h 0"/>
                  <a:gd name="connsiteX3" fmla="*/ 658 w 0"/>
                  <a:gd name="connsiteY3" fmla="*/ 1316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658" y="1316"/>
                    </a:moveTo>
                    <a:cubicBezTo>
                      <a:pt x="658" y="1316"/>
                      <a:pt x="658" y="658"/>
                      <a:pt x="658" y="658"/>
                    </a:cubicBezTo>
                    <a:cubicBezTo>
                      <a:pt x="658" y="658"/>
                      <a:pt x="0" y="658"/>
                      <a:pt x="0" y="0"/>
                    </a:cubicBezTo>
                    <a:lnTo>
                      <a:pt x="658" y="1316"/>
                    </a:ln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20">
                <a:extLst>
                  <a:ext uri="{FF2B5EF4-FFF2-40B4-BE49-F238E27FC236}">
                    <a16:creationId xmlns:a16="http://schemas.microsoft.com/office/drawing/2014/main" id="{0B45AA26-3D54-47F6-85EA-96A69B098513}"/>
                  </a:ext>
                </a:extLst>
              </p:cNvPr>
              <p:cNvSpPr/>
              <p:nvPr/>
            </p:nvSpPr>
            <p:spPr>
              <a:xfrm>
                <a:off x="3126751" y="2750006"/>
                <a:ext cx="6022140" cy="2724772"/>
              </a:xfrm>
              <a:custGeom>
                <a:avLst/>
                <a:gdLst>
                  <a:gd name="connsiteX0" fmla="*/ 4022301 w 6022139"/>
                  <a:gd name="connsiteY0" fmla="*/ 2038972 h 2724771"/>
                  <a:gd name="connsiteX1" fmla="*/ 5971105 w 6022139"/>
                  <a:gd name="connsiteY1" fmla="*/ 2038972 h 2724771"/>
                  <a:gd name="connsiteX2" fmla="*/ 5995457 w 6022139"/>
                  <a:gd name="connsiteY2" fmla="*/ 2038972 h 2724771"/>
                  <a:gd name="connsiteX3" fmla="*/ 6021783 w 6022139"/>
                  <a:gd name="connsiteY3" fmla="*/ 2013962 h 2724771"/>
                  <a:gd name="connsiteX4" fmla="*/ 6021125 w 6022139"/>
                  <a:gd name="connsiteY4" fmla="*/ 1936299 h 2724771"/>
                  <a:gd name="connsiteX5" fmla="*/ 5984926 w 6022139"/>
                  <a:gd name="connsiteY5" fmla="*/ 1901417 h 2724771"/>
                  <a:gd name="connsiteX6" fmla="*/ 4020327 w 6022139"/>
                  <a:gd name="connsiteY6" fmla="*/ 1902075 h 2724771"/>
                  <a:gd name="connsiteX7" fmla="*/ 3987419 w 6022139"/>
                  <a:gd name="connsiteY7" fmla="*/ 1869825 h 2724771"/>
                  <a:gd name="connsiteX8" fmla="*/ 3988077 w 6022139"/>
                  <a:gd name="connsiteY8" fmla="*/ 1393977 h 2724771"/>
                  <a:gd name="connsiteX9" fmla="*/ 4022959 w 6022139"/>
                  <a:gd name="connsiteY9" fmla="*/ 1359753 h 2724771"/>
                  <a:gd name="connsiteX10" fmla="*/ 5977028 w 6022139"/>
                  <a:gd name="connsiteY10" fmla="*/ 1359753 h 2724771"/>
                  <a:gd name="connsiteX11" fmla="*/ 6001380 w 6022139"/>
                  <a:gd name="connsiteY11" fmla="*/ 1359753 h 2724771"/>
                  <a:gd name="connsiteX12" fmla="*/ 6021783 w 6022139"/>
                  <a:gd name="connsiteY12" fmla="*/ 1340667 h 2724771"/>
                  <a:gd name="connsiteX13" fmla="*/ 6021125 w 6022139"/>
                  <a:gd name="connsiteY13" fmla="*/ 1251815 h 2724771"/>
                  <a:gd name="connsiteX14" fmla="*/ 6014544 w 6022139"/>
                  <a:gd name="connsiteY14" fmla="*/ 1219566 h 2724771"/>
                  <a:gd name="connsiteX15" fmla="*/ 5982294 w 6022139"/>
                  <a:gd name="connsiteY15" fmla="*/ 1217591 h 2724771"/>
                  <a:gd name="connsiteX16" fmla="*/ 4304651 w 6022139"/>
                  <a:gd name="connsiteY16" fmla="*/ 1217591 h 2724771"/>
                  <a:gd name="connsiteX17" fmla="*/ 4269768 w 6022139"/>
                  <a:gd name="connsiteY17" fmla="*/ 1181393 h 2724771"/>
                  <a:gd name="connsiteX18" fmla="*/ 4269768 w 6022139"/>
                  <a:gd name="connsiteY18" fmla="*/ 179019 h 2724771"/>
                  <a:gd name="connsiteX19" fmla="*/ 4304651 w 6022139"/>
                  <a:gd name="connsiteY19" fmla="*/ 142820 h 2724771"/>
                  <a:gd name="connsiteX20" fmla="*/ 5987559 w 6022139"/>
                  <a:gd name="connsiteY20" fmla="*/ 142820 h 2724771"/>
                  <a:gd name="connsiteX21" fmla="*/ 6019151 w 6022139"/>
                  <a:gd name="connsiteY21" fmla="*/ 140187 h 2724771"/>
                  <a:gd name="connsiteX22" fmla="*/ 6021125 w 6022139"/>
                  <a:gd name="connsiteY22" fmla="*/ 43438 h 2724771"/>
                  <a:gd name="connsiteX23" fmla="*/ 5979661 w 6022139"/>
                  <a:gd name="connsiteY23" fmla="*/ 658 h 2724771"/>
                  <a:gd name="connsiteX24" fmla="*/ 49005 w 6022139"/>
                  <a:gd name="connsiteY24" fmla="*/ 658 h 2724771"/>
                  <a:gd name="connsiteX25" fmla="*/ 8857 w 6022139"/>
                  <a:gd name="connsiteY25" fmla="*/ 0 h 2724771"/>
                  <a:gd name="connsiteX26" fmla="*/ 959 w 6022139"/>
                  <a:gd name="connsiteY26" fmla="*/ 5923 h 2724771"/>
                  <a:gd name="connsiteX27" fmla="*/ 3592 w 6022139"/>
                  <a:gd name="connsiteY27" fmla="*/ 140187 h 2724771"/>
                  <a:gd name="connsiteX28" fmla="*/ 33867 w 6022139"/>
                  <a:gd name="connsiteY28" fmla="*/ 143478 h 2724771"/>
                  <a:gd name="connsiteX29" fmla="*/ 1933968 w 6022139"/>
                  <a:gd name="connsiteY29" fmla="*/ 143478 h 2724771"/>
                  <a:gd name="connsiteX30" fmla="*/ 1971483 w 6022139"/>
                  <a:gd name="connsiteY30" fmla="*/ 179019 h 2724771"/>
                  <a:gd name="connsiteX31" fmla="*/ 1971483 w 6022139"/>
                  <a:gd name="connsiteY31" fmla="*/ 1184025 h 2724771"/>
                  <a:gd name="connsiteX32" fmla="*/ 1935942 w 6022139"/>
                  <a:gd name="connsiteY32" fmla="*/ 1218908 h 2724771"/>
                  <a:gd name="connsiteX33" fmla="*/ 41107 w 6022139"/>
                  <a:gd name="connsiteY33" fmla="*/ 1218908 h 2724771"/>
                  <a:gd name="connsiteX34" fmla="*/ 8857 w 6022139"/>
                  <a:gd name="connsiteY34" fmla="*/ 1220882 h 2724771"/>
                  <a:gd name="connsiteX35" fmla="*/ 4250 w 6022139"/>
                  <a:gd name="connsiteY35" fmla="*/ 1245892 h 2724771"/>
                  <a:gd name="connsiteX36" fmla="*/ 3592 w 6022139"/>
                  <a:gd name="connsiteY36" fmla="*/ 1359753 h 2724771"/>
                  <a:gd name="connsiteX37" fmla="*/ 33867 w 6022139"/>
                  <a:gd name="connsiteY37" fmla="*/ 1364360 h 2724771"/>
                  <a:gd name="connsiteX38" fmla="*/ 3801818 w 6022139"/>
                  <a:gd name="connsiteY38" fmla="*/ 1364360 h 2724771"/>
                  <a:gd name="connsiteX39" fmla="*/ 3823537 w 6022139"/>
                  <a:gd name="connsiteY39" fmla="*/ 1364360 h 2724771"/>
                  <a:gd name="connsiteX40" fmla="*/ 3845257 w 6022139"/>
                  <a:gd name="connsiteY40" fmla="*/ 1384763 h 2724771"/>
                  <a:gd name="connsiteX41" fmla="*/ 3845257 w 6022139"/>
                  <a:gd name="connsiteY41" fmla="*/ 1876407 h 2724771"/>
                  <a:gd name="connsiteX42" fmla="*/ 3825512 w 6022139"/>
                  <a:gd name="connsiteY42" fmla="*/ 1896810 h 2724771"/>
                  <a:gd name="connsiteX43" fmla="*/ 3803793 w 6022139"/>
                  <a:gd name="connsiteY43" fmla="*/ 1896810 h 2724771"/>
                  <a:gd name="connsiteX44" fmla="*/ 43740 w 6022139"/>
                  <a:gd name="connsiteY44" fmla="*/ 1896810 h 2724771"/>
                  <a:gd name="connsiteX45" fmla="*/ 10174 w 6022139"/>
                  <a:gd name="connsiteY45" fmla="*/ 1900101 h 2724771"/>
                  <a:gd name="connsiteX46" fmla="*/ 4250 w 6022139"/>
                  <a:gd name="connsiteY46" fmla="*/ 1925110 h 2724771"/>
                  <a:gd name="connsiteX47" fmla="*/ 3592 w 6022139"/>
                  <a:gd name="connsiteY47" fmla="*/ 2013962 h 2724771"/>
                  <a:gd name="connsiteX48" fmla="*/ 30577 w 6022139"/>
                  <a:gd name="connsiteY48" fmla="*/ 2040288 h 2724771"/>
                  <a:gd name="connsiteX49" fmla="*/ 54928 w 6022139"/>
                  <a:gd name="connsiteY49" fmla="*/ 2040288 h 2724771"/>
                  <a:gd name="connsiteX50" fmla="*/ 3812349 w 6022139"/>
                  <a:gd name="connsiteY50" fmla="*/ 2040288 h 2724771"/>
                  <a:gd name="connsiteX51" fmla="*/ 3847889 w 6022139"/>
                  <a:gd name="connsiteY51" fmla="*/ 2044895 h 2724771"/>
                  <a:gd name="connsiteX52" fmla="*/ 3845257 w 6022139"/>
                  <a:gd name="connsiteY52" fmla="*/ 2062665 h 2724771"/>
                  <a:gd name="connsiteX53" fmla="*/ 3845257 w 6022139"/>
                  <a:gd name="connsiteY53" fmla="*/ 2558916 h 2724771"/>
                  <a:gd name="connsiteX54" fmla="*/ 3848547 w 6022139"/>
                  <a:gd name="connsiteY54" fmla="*/ 2576686 h 2724771"/>
                  <a:gd name="connsiteX55" fmla="*/ 3813007 w 6022139"/>
                  <a:gd name="connsiteY55" fmla="*/ 2581293 h 2724771"/>
                  <a:gd name="connsiteX56" fmla="*/ 48347 w 6022139"/>
                  <a:gd name="connsiteY56" fmla="*/ 2581293 h 2724771"/>
                  <a:gd name="connsiteX57" fmla="*/ 26628 w 6022139"/>
                  <a:gd name="connsiteY57" fmla="*/ 2581293 h 2724771"/>
                  <a:gd name="connsiteX58" fmla="*/ 3592 w 6022139"/>
                  <a:gd name="connsiteY58" fmla="*/ 2603671 h 2724771"/>
                  <a:gd name="connsiteX59" fmla="*/ 3592 w 6022139"/>
                  <a:gd name="connsiteY59" fmla="*/ 2719507 h 2724771"/>
                  <a:gd name="connsiteX60" fmla="*/ 33209 w 6022139"/>
                  <a:gd name="connsiteY60" fmla="*/ 2724772 h 2724771"/>
                  <a:gd name="connsiteX61" fmla="*/ 5990850 w 6022139"/>
                  <a:gd name="connsiteY61" fmla="*/ 2724772 h 2724771"/>
                  <a:gd name="connsiteX62" fmla="*/ 6019809 w 6022139"/>
                  <a:gd name="connsiteY62" fmla="*/ 2722139 h 2724771"/>
                  <a:gd name="connsiteX63" fmla="*/ 6021783 w 6022139"/>
                  <a:gd name="connsiteY63" fmla="*/ 2628023 h 2724771"/>
                  <a:gd name="connsiteX64" fmla="*/ 5977686 w 6022139"/>
                  <a:gd name="connsiteY64" fmla="*/ 2581951 h 2724771"/>
                  <a:gd name="connsiteX65" fmla="*/ 4018352 w 6022139"/>
                  <a:gd name="connsiteY65" fmla="*/ 2582610 h 2724771"/>
                  <a:gd name="connsiteX66" fmla="*/ 3988735 w 6022139"/>
                  <a:gd name="connsiteY66" fmla="*/ 2552993 h 2724771"/>
                  <a:gd name="connsiteX67" fmla="*/ 3989393 w 6022139"/>
                  <a:gd name="connsiteY67" fmla="*/ 2074512 h 2724771"/>
                  <a:gd name="connsiteX68" fmla="*/ 4022301 w 6022139"/>
                  <a:gd name="connsiteY68" fmla="*/ 2038972 h 2724771"/>
                  <a:gd name="connsiteX69" fmla="*/ 2149185 w 6022139"/>
                  <a:gd name="connsiteY69" fmla="*/ 1218249 h 2724771"/>
                  <a:gd name="connsiteX70" fmla="*/ 2115619 w 6022139"/>
                  <a:gd name="connsiteY70" fmla="*/ 1184025 h 2724771"/>
                  <a:gd name="connsiteX71" fmla="*/ 2115619 w 6022139"/>
                  <a:gd name="connsiteY71" fmla="*/ 175728 h 2724771"/>
                  <a:gd name="connsiteX72" fmla="*/ 2147869 w 6022139"/>
                  <a:gd name="connsiteY72" fmla="*/ 142820 h 2724771"/>
                  <a:gd name="connsiteX73" fmla="*/ 4099305 w 6022139"/>
                  <a:gd name="connsiteY73" fmla="*/ 142820 h 2724771"/>
                  <a:gd name="connsiteX74" fmla="*/ 4125632 w 6022139"/>
                  <a:gd name="connsiteY74" fmla="*/ 145453 h 2724771"/>
                  <a:gd name="connsiteX75" fmla="*/ 4126290 w 6022139"/>
                  <a:gd name="connsiteY75" fmla="*/ 395553 h 2724771"/>
                  <a:gd name="connsiteX76" fmla="*/ 4126290 w 6022139"/>
                  <a:gd name="connsiteY76" fmla="*/ 1190607 h 2724771"/>
                  <a:gd name="connsiteX77" fmla="*/ 4121025 w 6022139"/>
                  <a:gd name="connsiteY77" fmla="*/ 1220224 h 2724771"/>
                  <a:gd name="connsiteX78" fmla="*/ 4117734 w 6022139"/>
                  <a:gd name="connsiteY78" fmla="*/ 1203770 h 2724771"/>
                  <a:gd name="connsiteX79" fmla="*/ 4084826 w 6022139"/>
                  <a:gd name="connsiteY79" fmla="*/ 1218249 h 2724771"/>
                  <a:gd name="connsiteX80" fmla="*/ 2149185 w 6022139"/>
                  <a:gd name="connsiteY80" fmla="*/ 1218249 h 2724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</a:cxnLst>
                <a:rect l="l" t="t" r="r" b="b"/>
                <a:pathLst>
                  <a:path w="6022139" h="2724771">
                    <a:moveTo>
                      <a:pt x="4022301" y="2038972"/>
                    </a:moveTo>
                    <a:cubicBezTo>
                      <a:pt x="4671903" y="2038972"/>
                      <a:pt x="5321504" y="2038972"/>
                      <a:pt x="5971105" y="2038972"/>
                    </a:cubicBezTo>
                    <a:cubicBezTo>
                      <a:pt x="5979003" y="2038972"/>
                      <a:pt x="5987559" y="2038314"/>
                      <a:pt x="5995457" y="2038972"/>
                    </a:cubicBezTo>
                    <a:cubicBezTo>
                      <a:pt x="6014544" y="2041604"/>
                      <a:pt x="6023099" y="2035023"/>
                      <a:pt x="6021783" y="2013962"/>
                    </a:cubicBezTo>
                    <a:cubicBezTo>
                      <a:pt x="6019809" y="1988293"/>
                      <a:pt x="6021783" y="1961967"/>
                      <a:pt x="6021125" y="1936299"/>
                    </a:cubicBezTo>
                    <a:cubicBezTo>
                      <a:pt x="6020467" y="1896151"/>
                      <a:pt x="6027048" y="1901417"/>
                      <a:pt x="5984926" y="1901417"/>
                    </a:cubicBezTo>
                    <a:cubicBezTo>
                      <a:pt x="5330060" y="1901417"/>
                      <a:pt x="4675193" y="1901417"/>
                      <a:pt x="4020327" y="1902075"/>
                    </a:cubicBezTo>
                    <a:cubicBezTo>
                      <a:pt x="3994658" y="1902075"/>
                      <a:pt x="3987419" y="1896810"/>
                      <a:pt x="3987419" y="1869825"/>
                    </a:cubicBezTo>
                    <a:cubicBezTo>
                      <a:pt x="3988735" y="1711209"/>
                      <a:pt x="3988077" y="1552594"/>
                      <a:pt x="3988077" y="1393977"/>
                    </a:cubicBezTo>
                    <a:cubicBezTo>
                      <a:pt x="3988077" y="1359753"/>
                      <a:pt x="3988077" y="1359753"/>
                      <a:pt x="4022959" y="1359753"/>
                    </a:cubicBezTo>
                    <a:cubicBezTo>
                      <a:pt x="4674535" y="1359753"/>
                      <a:pt x="5325453" y="1359753"/>
                      <a:pt x="5977028" y="1359753"/>
                    </a:cubicBezTo>
                    <a:cubicBezTo>
                      <a:pt x="5984926" y="1359753"/>
                      <a:pt x="5993482" y="1359095"/>
                      <a:pt x="6001380" y="1359753"/>
                    </a:cubicBezTo>
                    <a:cubicBezTo>
                      <a:pt x="6016518" y="1361069"/>
                      <a:pt x="6021783" y="1355804"/>
                      <a:pt x="6021783" y="1340667"/>
                    </a:cubicBezTo>
                    <a:cubicBezTo>
                      <a:pt x="6020467" y="1311050"/>
                      <a:pt x="6021783" y="1281433"/>
                      <a:pt x="6021125" y="1251815"/>
                    </a:cubicBezTo>
                    <a:cubicBezTo>
                      <a:pt x="6021125" y="1241285"/>
                      <a:pt x="6027048" y="1228122"/>
                      <a:pt x="6014544" y="1219566"/>
                    </a:cubicBezTo>
                    <a:cubicBezTo>
                      <a:pt x="6004013" y="1216275"/>
                      <a:pt x="5993482" y="1217591"/>
                      <a:pt x="5982294" y="1217591"/>
                    </a:cubicBezTo>
                    <a:cubicBezTo>
                      <a:pt x="5422860" y="1217591"/>
                      <a:pt x="4864085" y="1217591"/>
                      <a:pt x="4304651" y="1217591"/>
                    </a:cubicBezTo>
                    <a:cubicBezTo>
                      <a:pt x="4264503" y="1217591"/>
                      <a:pt x="4269768" y="1222198"/>
                      <a:pt x="4269768" y="1181393"/>
                    </a:cubicBezTo>
                    <a:cubicBezTo>
                      <a:pt x="4269768" y="847049"/>
                      <a:pt x="4269768" y="512705"/>
                      <a:pt x="4269768" y="179019"/>
                    </a:cubicBezTo>
                    <a:cubicBezTo>
                      <a:pt x="4269768" y="138213"/>
                      <a:pt x="4265161" y="142820"/>
                      <a:pt x="4304651" y="142820"/>
                    </a:cubicBezTo>
                    <a:cubicBezTo>
                      <a:pt x="4865401" y="142820"/>
                      <a:pt x="5426809" y="142820"/>
                      <a:pt x="5987559" y="142820"/>
                    </a:cubicBezTo>
                    <a:cubicBezTo>
                      <a:pt x="5998090" y="142820"/>
                      <a:pt x="6009278" y="146111"/>
                      <a:pt x="6019151" y="140187"/>
                    </a:cubicBezTo>
                    <a:cubicBezTo>
                      <a:pt x="6023757" y="107938"/>
                      <a:pt x="6020467" y="75688"/>
                      <a:pt x="6021125" y="43438"/>
                    </a:cubicBezTo>
                    <a:cubicBezTo>
                      <a:pt x="6021783" y="658"/>
                      <a:pt x="6021125" y="658"/>
                      <a:pt x="5979661" y="658"/>
                    </a:cubicBezTo>
                    <a:cubicBezTo>
                      <a:pt x="4002556" y="658"/>
                      <a:pt x="2026110" y="658"/>
                      <a:pt x="49005" y="658"/>
                    </a:cubicBezTo>
                    <a:cubicBezTo>
                      <a:pt x="35842" y="658"/>
                      <a:pt x="22020" y="0"/>
                      <a:pt x="8857" y="0"/>
                    </a:cubicBezTo>
                    <a:cubicBezTo>
                      <a:pt x="4908" y="0"/>
                      <a:pt x="959" y="1974"/>
                      <a:pt x="959" y="5923"/>
                    </a:cubicBezTo>
                    <a:cubicBezTo>
                      <a:pt x="1618" y="50678"/>
                      <a:pt x="-2989" y="95433"/>
                      <a:pt x="3592" y="140187"/>
                    </a:cubicBezTo>
                    <a:cubicBezTo>
                      <a:pt x="12806" y="146769"/>
                      <a:pt x="23995" y="143478"/>
                      <a:pt x="33867" y="143478"/>
                    </a:cubicBezTo>
                    <a:cubicBezTo>
                      <a:pt x="667015" y="143478"/>
                      <a:pt x="1300820" y="143478"/>
                      <a:pt x="1933968" y="143478"/>
                    </a:cubicBezTo>
                    <a:cubicBezTo>
                      <a:pt x="1970824" y="143478"/>
                      <a:pt x="1971483" y="143478"/>
                      <a:pt x="1971483" y="179019"/>
                    </a:cubicBezTo>
                    <a:cubicBezTo>
                      <a:pt x="1971483" y="514021"/>
                      <a:pt x="1971483" y="849023"/>
                      <a:pt x="1971483" y="1184025"/>
                    </a:cubicBezTo>
                    <a:cubicBezTo>
                      <a:pt x="1971483" y="1218908"/>
                      <a:pt x="1971483" y="1218908"/>
                      <a:pt x="1935942" y="1218908"/>
                    </a:cubicBezTo>
                    <a:cubicBezTo>
                      <a:pt x="1304111" y="1218908"/>
                      <a:pt x="672938" y="1218908"/>
                      <a:pt x="41107" y="1218908"/>
                    </a:cubicBezTo>
                    <a:cubicBezTo>
                      <a:pt x="30577" y="1218908"/>
                      <a:pt x="19388" y="1216933"/>
                      <a:pt x="8857" y="1220882"/>
                    </a:cubicBezTo>
                    <a:cubicBezTo>
                      <a:pt x="959" y="1228122"/>
                      <a:pt x="4250" y="1237336"/>
                      <a:pt x="4250" y="1245892"/>
                    </a:cubicBezTo>
                    <a:cubicBezTo>
                      <a:pt x="3592" y="1284065"/>
                      <a:pt x="3592" y="1321580"/>
                      <a:pt x="3592" y="1359753"/>
                    </a:cubicBezTo>
                    <a:cubicBezTo>
                      <a:pt x="12148" y="1368967"/>
                      <a:pt x="23995" y="1364360"/>
                      <a:pt x="33867" y="1364360"/>
                    </a:cubicBezTo>
                    <a:cubicBezTo>
                      <a:pt x="1289632" y="1364360"/>
                      <a:pt x="2546054" y="1364360"/>
                      <a:pt x="3801818" y="1364360"/>
                    </a:cubicBezTo>
                    <a:cubicBezTo>
                      <a:pt x="3809058" y="1364360"/>
                      <a:pt x="3816298" y="1365019"/>
                      <a:pt x="3823537" y="1364360"/>
                    </a:cubicBezTo>
                    <a:cubicBezTo>
                      <a:pt x="3839333" y="1362386"/>
                      <a:pt x="3845257" y="1367651"/>
                      <a:pt x="3845257" y="1384763"/>
                    </a:cubicBezTo>
                    <a:cubicBezTo>
                      <a:pt x="3844599" y="1548644"/>
                      <a:pt x="3844599" y="1712526"/>
                      <a:pt x="3845257" y="1876407"/>
                    </a:cubicBezTo>
                    <a:cubicBezTo>
                      <a:pt x="3845257" y="1890886"/>
                      <a:pt x="3841308" y="1898126"/>
                      <a:pt x="3825512" y="1896810"/>
                    </a:cubicBezTo>
                    <a:cubicBezTo>
                      <a:pt x="3818272" y="1896151"/>
                      <a:pt x="3811033" y="1896810"/>
                      <a:pt x="3803793" y="1896810"/>
                    </a:cubicBezTo>
                    <a:cubicBezTo>
                      <a:pt x="2550661" y="1896810"/>
                      <a:pt x="1296871" y="1896810"/>
                      <a:pt x="43740" y="1896810"/>
                    </a:cubicBezTo>
                    <a:cubicBezTo>
                      <a:pt x="32551" y="1896810"/>
                      <a:pt x="20704" y="1892861"/>
                      <a:pt x="10174" y="1900101"/>
                    </a:cubicBezTo>
                    <a:cubicBezTo>
                      <a:pt x="959" y="1906682"/>
                      <a:pt x="4250" y="1916554"/>
                      <a:pt x="4250" y="1925110"/>
                    </a:cubicBezTo>
                    <a:cubicBezTo>
                      <a:pt x="4250" y="1954728"/>
                      <a:pt x="5567" y="1984345"/>
                      <a:pt x="3592" y="2013962"/>
                    </a:cubicBezTo>
                    <a:cubicBezTo>
                      <a:pt x="2276" y="2035681"/>
                      <a:pt x="10174" y="2042921"/>
                      <a:pt x="30577" y="2040288"/>
                    </a:cubicBezTo>
                    <a:cubicBezTo>
                      <a:pt x="38474" y="2038972"/>
                      <a:pt x="46372" y="2040288"/>
                      <a:pt x="54928" y="2040288"/>
                    </a:cubicBezTo>
                    <a:cubicBezTo>
                      <a:pt x="1307402" y="2040288"/>
                      <a:pt x="2559875" y="2040288"/>
                      <a:pt x="3812349" y="2040288"/>
                    </a:cubicBezTo>
                    <a:cubicBezTo>
                      <a:pt x="3824196" y="2040288"/>
                      <a:pt x="3837359" y="2035023"/>
                      <a:pt x="3847889" y="2044895"/>
                    </a:cubicBezTo>
                    <a:cubicBezTo>
                      <a:pt x="3843282" y="2050160"/>
                      <a:pt x="3845257" y="2056742"/>
                      <a:pt x="3845257" y="2062665"/>
                    </a:cubicBezTo>
                    <a:cubicBezTo>
                      <a:pt x="3845257" y="2227863"/>
                      <a:pt x="3845257" y="2393719"/>
                      <a:pt x="3845257" y="2558916"/>
                    </a:cubicBezTo>
                    <a:cubicBezTo>
                      <a:pt x="3845257" y="2564840"/>
                      <a:pt x="3843282" y="2571421"/>
                      <a:pt x="3848547" y="2576686"/>
                    </a:cubicBezTo>
                    <a:cubicBezTo>
                      <a:pt x="3838017" y="2587217"/>
                      <a:pt x="3824854" y="2581293"/>
                      <a:pt x="3813007" y="2581293"/>
                    </a:cubicBezTo>
                    <a:cubicBezTo>
                      <a:pt x="2557901" y="2581951"/>
                      <a:pt x="1303453" y="2581293"/>
                      <a:pt x="48347" y="2581293"/>
                    </a:cubicBezTo>
                    <a:cubicBezTo>
                      <a:pt x="41107" y="2581293"/>
                      <a:pt x="33867" y="2581951"/>
                      <a:pt x="26628" y="2581293"/>
                    </a:cubicBezTo>
                    <a:cubicBezTo>
                      <a:pt x="9515" y="2579319"/>
                      <a:pt x="2934" y="2585242"/>
                      <a:pt x="3592" y="2603671"/>
                    </a:cubicBezTo>
                    <a:cubicBezTo>
                      <a:pt x="4908" y="2641844"/>
                      <a:pt x="3592" y="2680675"/>
                      <a:pt x="3592" y="2719507"/>
                    </a:cubicBezTo>
                    <a:cubicBezTo>
                      <a:pt x="12148" y="2730037"/>
                      <a:pt x="23337" y="2724772"/>
                      <a:pt x="33209" y="2724772"/>
                    </a:cubicBezTo>
                    <a:cubicBezTo>
                      <a:pt x="2018870" y="2724772"/>
                      <a:pt x="4004531" y="2724772"/>
                      <a:pt x="5990850" y="2724772"/>
                    </a:cubicBezTo>
                    <a:cubicBezTo>
                      <a:pt x="6000722" y="2724772"/>
                      <a:pt x="6010594" y="2727405"/>
                      <a:pt x="6019809" y="2722139"/>
                    </a:cubicBezTo>
                    <a:cubicBezTo>
                      <a:pt x="6024416" y="2691206"/>
                      <a:pt x="6021125" y="2659614"/>
                      <a:pt x="6021783" y="2628023"/>
                    </a:cubicBezTo>
                    <a:cubicBezTo>
                      <a:pt x="6022441" y="2581951"/>
                      <a:pt x="6021783" y="2581951"/>
                      <a:pt x="5977686" y="2581951"/>
                    </a:cubicBezTo>
                    <a:cubicBezTo>
                      <a:pt x="5324795" y="2581951"/>
                      <a:pt x="4671244" y="2581951"/>
                      <a:pt x="4018352" y="2582610"/>
                    </a:cubicBezTo>
                    <a:cubicBezTo>
                      <a:pt x="3994658" y="2582610"/>
                      <a:pt x="3988735" y="2576686"/>
                      <a:pt x="3988735" y="2552993"/>
                    </a:cubicBezTo>
                    <a:cubicBezTo>
                      <a:pt x="3990051" y="2393719"/>
                      <a:pt x="3989393" y="2233786"/>
                      <a:pt x="3989393" y="2074512"/>
                    </a:cubicBezTo>
                    <a:cubicBezTo>
                      <a:pt x="3987419" y="2038972"/>
                      <a:pt x="3987419" y="2038972"/>
                      <a:pt x="4022301" y="2038972"/>
                    </a:cubicBezTo>
                    <a:close/>
                    <a:moveTo>
                      <a:pt x="2149185" y="1218249"/>
                    </a:moveTo>
                    <a:cubicBezTo>
                      <a:pt x="2115619" y="1218249"/>
                      <a:pt x="2115619" y="1218249"/>
                      <a:pt x="2115619" y="1184025"/>
                    </a:cubicBezTo>
                    <a:cubicBezTo>
                      <a:pt x="2115619" y="847707"/>
                      <a:pt x="2115619" y="512046"/>
                      <a:pt x="2115619" y="175728"/>
                    </a:cubicBezTo>
                    <a:cubicBezTo>
                      <a:pt x="2115619" y="142820"/>
                      <a:pt x="2115619" y="142820"/>
                      <a:pt x="2147869" y="142820"/>
                    </a:cubicBezTo>
                    <a:cubicBezTo>
                      <a:pt x="2798128" y="142820"/>
                      <a:pt x="3449046" y="142820"/>
                      <a:pt x="4099305" y="142820"/>
                    </a:cubicBezTo>
                    <a:cubicBezTo>
                      <a:pt x="4107861" y="142820"/>
                      <a:pt x="4117076" y="140846"/>
                      <a:pt x="4125632" y="145453"/>
                    </a:cubicBezTo>
                    <a:cubicBezTo>
                      <a:pt x="4125632" y="229039"/>
                      <a:pt x="4126290" y="311967"/>
                      <a:pt x="4126290" y="395553"/>
                    </a:cubicBezTo>
                    <a:cubicBezTo>
                      <a:pt x="4126290" y="660790"/>
                      <a:pt x="4126290" y="926028"/>
                      <a:pt x="4126290" y="1190607"/>
                    </a:cubicBezTo>
                    <a:cubicBezTo>
                      <a:pt x="4126290" y="1200479"/>
                      <a:pt x="4131555" y="1211668"/>
                      <a:pt x="4121025" y="1220224"/>
                    </a:cubicBezTo>
                    <a:cubicBezTo>
                      <a:pt x="4118392" y="1214958"/>
                      <a:pt x="4117734" y="1209035"/>
                      <a:pt x="4117734" y="1203770"/>
                    </a:cubicBezTo>
                    <a:cubicBezTo>
                      <a:pt x="4116417" y="1218249"/>
                      <a:pt x="4110494" y="1218249"/>
                      <a:pt x="4084826" y="1218249"/>
                    </a:cubicBezTo>
                    <a:cubicBezTo>
                      <a:pt x="3439832" y="1218249"/>
                      <a:pt x="2794838" y="1218249"/>
                      <a:pt x="2149185" y="1218249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21">
                <a:extLst>
                  <a:ext uri="{FF2B5EF4-FFF2-40B4-BE49-F238E27FC236}">
                    <a16:creationId xmlns:a16="http://schemas.microsoft.com/office/drawing/2014/main" id="{E81C316E-CEE8-42D5-A0BF-CEF9AFE7EB92}"/>
                  </a:ext>
                </a:extLst>
              </p:cNvPr>
              <p:cNvSpPr/>
              <p:nvPr/>
            </p:nvSpPr>
            <p:spPr>
              <a:xfrm>
                <a:off x="3051364" y="1219566"/>
                <a:ext cx="118468" cy="118468"/>
              </a:xfrm>
              <a:custGeom>
                <a:avLst/>
                <a:gdLst>
                  <a:gd name="connsiteX0" fmla="*/ 63183 w 118468"/>
                  <a:gd name="connsiteY0" fmla="*/ 124392 h 118468"/>
                  <a:gd name="connsiteX1" fmla="*/ 0 w 118468"/>
                  <a:gd name="connsiteY1" fmla="*/ 62525 h 118468"/>
                  <a:gd name="connsiteX2" fmla="*/ 63183 w 118468"/>
                  <a:gd name="connsiteY2" fmla="*/ 0 h 118468"/>
                  <a:gd name="connsiteX3" fmla="*/ 124392 w 118468"/>
                  <a:gd name="connsiteY3" fmla="*/ 61209 h 118468"/>
                  <a:gd name="connsiteX4" fmla="*/ 63183 w 118468"/>
                  <a:gd name="connsiteY4" fmla="*/ 124392 h 118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8468" h="118468">
                    <a:moveTo>
                      <a:pt x="63183" y="124392"/>
                    </a:moveTo>
                    <a:cubicBezTo>
                      <a:pt x="27643" y="125050"/>
                      <a:pt x="0" y="97407"/>
                      <a:pt x="0" y="62525"/>
                    </a:cubicBezTo>
                    <a:cubicBezTo>
                      <a:pt x="0" y="27643"/>
                      <a:pt x="28301" y="0"/>
                      <a:pt x="63183" y="0"/>
                    </a:cubicBezTo>
                    <a:cubicBezTo>
                      <a:pt x="97407" y="0"/>
                      <a:pt x="123734" y="26984"/>
                      <a:pt x="124392" y="61209"/>
                    </a:cubicBezTo>
                    <a:cubicBezTo>
                      <a:pt x="125050" y="96749"/>
                      <a:pt x="98724" y="124392"/>
                      <a:pt x="63183" y="124392"/>
                    </a:cubicBezTo>
                    <a:close/>
                  </a:path>
                </a:pathLst>
              </a:custGeom>
              <a:solidFill>
                <a:srgbClr val="FDFDFD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22">
                <a:extLst>
                  <a:ext uri="{FF2B5EF4-FFF2-40B4-BE49-F238E27FC236}">
                    <a16:creationId xmlns:a16="http://schemas.microsoft.com/office/drawing/2014/main" id="{817FFEAE-DCED-40BF-A268-9A227B8F2280}"/>
                  </a:ext>
                </a:extLst>
              </p:cNvPr>
              <p:cNvSpPr/>
              <p:nvPr/>
            </p:nvSpPr>
            <p:spPr>
              <a:xfrm>
                <a:off x="3051353" y="1956044"/>
                <a:ext cx="118468" cy="118468"/>
              </a:xfrm>
              <a:custGeom>
                <a:avLst/>
                <a:gdLst>
                  <a:gd name="connsiteX0" fmla="*/ 124403 w 118468"/>
                  <a:gd name="connsiteY0" fmla="*/ 63183 h 118468"/>
                  <a:gd name="connsiteX1" fmla="*/ 61220 w 118468"/>
                  <a:gd name="connsiteY1" fmla="*/ 124392 h 118468"/>
                  <a:gd name="connsiteX2" fmla="*/ 11 w 118468"/>
                  <a:gd name="connsiteY2" fmla="*/ 63183 h 118468"/>
                  <a:gd name="connsiteX3" fmla="*/ 62536 w 118468"/>
                  <a:gd name="connsiteY3" fmla="*/ 0 h 118468"/>
                  <a:gd name="connsiteX4" fmla="*/ 124403 w 118468"/>
                  <a:gd name="connsiteY4" fmla="*/ 63183 h 118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8468" h="118468">
                    <a:moveTo>
                      <a:pt x="124403" y="63183"/>
                    </a:moveTo>
                    <a:cubicBezTo>
                      <a:pt x="124403" y="98724"/>
                      <a:pt x="96760" y="125050"/>
                      <a:pt x="61220" y="124392"/>
                    </a:cubicBezTo>
                    <a:cubicBezTo>
                      <a:pt x="27654" y="123734"/>
                      <a:pt x="11" y="96749"/>
                      <a:pt x="11" y="63183"/>
                    </a:cubicBezTo>
                    <a:cubicBezTo>
                      <a:pt x="-647" y="28301"/>
                      <a:pt x="27654" y="0"/>
                      <a:pt x="62536" y="0"/>
                    </a:cubicBezTo>
                    <a:cubicBezTo>
                      <a:pt x="98077" y="658"/>
                      <a:pt x="125061" y="27642"/>
                      <a:pt x="124403" y="63183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: Shape 23">
                <a:extLst>
                  <a:ext uri="{FF2B5EF4-FFF2-40B4-BE49-F238E27FC236}">
                    <a16:creationId xmlns:a16="http://schemas.microsoft.com/office/drawing/2014/main" id="{220F0363-4B3D-47B9-B89D-251006FC6328}"/>
                  </a:ext>
                </a:extLst>
              </p:cNvPr>
              <p:cNvSpPr/>
              <p:nvPr/>
            </p:nvSpPr>
            <p:spPr>
              <a:xfrm>
                <a:off x="3976075" y="1956044"/>
                <a:ext cx="125050" cy="118468"/>
              </a:xfrm>
              <a:custGeom>
                <a:avLst/>
                <a:gdLst>
                  <a:gd name="connsiteX0" fmla="*/ 125050 w 125049"/>
                  <a:gd name="connsiteY0" fmla="*/ 63183 h 118468"/>
                  <a:gd name="connsiteX1" fmla="*/ 61209 w 125049"/>
                  <a:gd name="connsiteY1" fmla="*/ 124392 h 118468"/>
                  <a:gd name="connsiteX2" fmla="*/ 0 w 125049"/>
                  <a:gd name="connsiteY2" fmla="*/ 62525 h 118468"/>
                  <a:gd name="connsiteX3" fmla="*/ 63183 w 125049"/>
                  <a:gd name="connsiteY3" fmla="*/ 0 h 118468"/>
                  <a:gd name="connsiteX4" fmla="*/ 125050 w 125049"/>
                  <a:gd name="connsiteY4" fmla="*/ 63183 h 118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049" h="118468">
                    <a:moveTo>
                      <a:pt x="125050" y="63183"/>
                    </a:moveTo>
                    <a:cubicBezTo>
                      <a:pt x="124392" y="98724"/>
                      <a:pt x="96749" y="125050"/>
                      <a:pt x="61209" y="124392"/>
                    </a:cubicBezTo>
                    <a:cubicBezTo>
                      <a:pt x="27643" y="123734"/>
                      <a:pt x="0" y="96091"/>
                      <a:pt x="0" y="62525"/>
                    </a:cubicBezTo>
                    <a:cubicBezTo>
                      <a:pt x="0" y="28301"/>
                      <a:pt x="28301" y="0"/>
                      <a:pt x="63183" y="0"/>
                    </a:cubicBezTo>
                    <a:cubicBezTo>
                      <a:pt x="98724" y="658"/>
                      <a:pt x="125708" y="27642"/>
                      <a:pt x="125050" y="63183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24">
                <a:extLst>
                  <a:ext uri="{FF2B5EF4-FFF2-40B4-BE49-F238E27FC236}">
                    <a16:creationId xmlns:a16="http://schemas.microsoft.com/office/drawing/2014/main" id="{859C04F8-0B2E-473E-9DE3-7CF2B7322F87}"/>
                  </a:ext>
                </a:extLst>
              </p:cNvPr>
              <p:cNvSpPr/>
              <p:nvPr/>
            </p:nvSpPr>
            <p:spPr>
              <a:xfrm>
                <a:off x="4683467" y="1592376"/>
                <a:ext cx="1171520" cy="612648"/>
              </a:xfrm>
              <a:custGeom>
                <a:avLst/>
                <a:gdLst>
                  <a:gd name="connsiteX0" fmla="*/ 431220 w 1171520"/>
                  <a:gd name="connsiteY0" fmla="*/ 14842 h 625249"/>
                  <a:gd name="connsiteX1" fmla="*/ 439776 w 1171520"/>
                  <a:gd name="connsiteY1" fmla="*/ 3653 h 625249"/>
                  <a:gd name="connsiteX2" fmla="*/ 460179 w 1171520"/>
                  <a:gd name="connsiteY2" fmla="*/ 363 h 625249"/>
                  <a:gd name="connsiteX3" fmla="*/ 1142030 w 1171520"/>
                  <a:gd name="connsiteY3" fmla="*/ 363 h 625249"/>
                  <a:gd name="connsiteX4" fmla="*/ 1177571 w 1171520"/>
                  <a:gd name="connsiteY4" fmla="*/ 8261 h 625249"/>
                  <a:gd name="connsiteX5" fmla="*/ 874818 w 1171520"/>
                  <a:gd name="connsiteY5" fmla="*/ 443961 h 625249"/>
                  <a:gd name="connsiteX6" fmla="*/ 747136 w 1171520"/>
                  <a:gd name="connsiteY6" fmla="*/ 626270 h 625249"/>
                  <a:gd name="connsiteX7" fmla="*/ 723442 w 1171520"/>
                  <a:gd name="connsiteY7" fmla="*/ 628903 h 625249"/>
                  <a:gd name="connsiteX8" fmla="*/ 23821 w 1171520"/>
                  <a:gd name="connsiteY8" fmla="*/ 628903 h 625249"/>
                  <a:gd name="connsiteX9" fmla="*/ 127 w 1171520"/>
                  <a:gd name="connsiteY9" fmla="*/ 626270 h 625249"/>
                  <a:gd name="connsiteX10" fmla="*/ 13290 w 1171520"/>
                  <a:gd name="connsiteY10" fmla="*/ 601260 h 625249"/>
                  <a:gd name="connsiteX11" fmla="*/ 414108 w 1171520"/>
                  <a:gd name="connsiteY11" fmla="*/ 39194 h 625249"/>
                  <a:gd name="connsiteX12" fmla="*/ 431220 w 1171520"/>
                  <a:gd name="connsiteY12" fmla="*/ 14842 h 625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71520" h="625249">
                    <a:moveTo>
                      <a:pt x="431220" y="14842"/>
                    </a:moveTo>
                    <a:cubicBezTo>
                      <a:pt x="433853" y="10893"/>
                      <a:pt x="437144" y="6944"/>
                      <a:pt x="439776" y="3653"/>
                    </a:cubicBezTo>
                    <a:cubicBezTo>
                      <a:pt x="445700" y="-1612"/>
                      <a:pt x="453598" y="363"/>
                      <a:pt x="460179" y="363"/>
                    </a:cubicBezTo>
                    <a:cubicBezTo>
                      <a:pt x="687243" y="363"/>
                      <a:pt x="914966" y="363"/>
                      <a:pt x="1142030" y="363"/>
                    </a:cubicBezTo>
                    <a:cubicBezTo>
                      <a:pt x="1154535" y="363"/>
                      <a:pt x="1167698" y="-1612"/>
                      <a:pt x="1177571" y="8261"/>
                    </a:cubicBezTo>
                    <a:cubicBezTo>
                      <a:pt x="1076873" y="153713"/>
                      <a:pt x="975516" y="299166"/>
                      <a:pt x="874818" y="443961"/>
                    </a:cubicBezTo>
                    <a:cubicBezTo>
                      <a:pt x="832696" y="505169"/>
                      <a:pt x="789916" y="565720"/>
                      <a:pt x="747136" y="626270"/>
                    </a:cubicBezTo>
                    <a:cubicBezTo>
                      <a:pt x="739896" y="631536"/>
                      <a:pt x="731340" y="628903"/>
                      <a:pt x="723442" y="628903"/>
                    </a:cubicBezTo>
                    <a:cubicBezTo>
                      <a:pt x="490454" y="628903"/>
                      <a:pt x="256809" y="628903"/>
                      <a:pt x="23821" y="628903"/>
                    </a:cubicBezTo>
                    <a:cubicBezTo>
                      <a:pt x="15923" y="628903"/>
                      <a:pt x="7367" y="630877"/>
                      <a:pt x="127" y="626270"/>
                    </a:cubicBezTo>
                    <a:cubicBezTo>
                      <a:pt x="-1189" y="615082"/>
                      <a:pt x="8025" y="608500"/>
                      <a:pt x="13290" y="601260"/>
                    </a:cubicBezTo>
                    <a:cubicBezTo>
                      <a:pt x="146896" y="413685"/>
                      <a:pt x="280502" y="226769"/>
                      <a:pt x="414108" y="39194"/>
                    </a:cubicBezTo>
                    <a:cubicBezTo>
                      <a:pt x="420690" y="31296"/>
                      <a:pt x="425955" y="23398"/>
                      <a:pt x="431220" y="14842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25">
                <a:extLst>
                  <a:ext uri="{FF2B5EF4-FFF2-40B4-BE49-F238E27FC236}">
                    <a16:creationId xmlns:a16="http://schemas.microsoft.com/office/drawing/2014/main" id="{B9F4DE4D-A318-408B-A8E3-D1AAB4E814FC}"/>
                  </a:ext>
                </a:extLst>
              </p:cNvPr>
              <p:cNvSpPr/>
              <p:nvPr/>
            </p:nvSpPr>
            <p:spPr>
              <a:xfrm>
                <a:off x="5751731" y="1592376"/>
                <a:ext cx="1178102" cy="612648"/>
              </a:xfrm>
              <a:custGeom>
                <a:avLst/>
                <a:gdLst>
                  <a:gd name="connsiteX0" fmla="*/ 2027 w 1178101"/>
                  <a:gd name="connsiteY0" fmla="*/ 627059 h 625249"/>
                  <a:gd name="connsiteX1" fmla="*/ 8609 w 1178101"/>
                  <a:gd name="connsiteY1" fmla="*/ 608631 h 625249"/>
                  <a:gd name="connsiteX2" fmla="*/ 433120 w 1178101"/>
                  <a:gd name="connsiteY2" fmla="*/ 14315 h 625249"/>
                  <a:gd name="connsiteX3" fmla="*/ 438385 w 1178101"/>
                  <a:gd name="connsiteY3" fmla="*/ 8392 h 625249"/>
                  <a:gd name="connsiteX4" fmla="*/ 473268 w 1178101"/>
                  <a:gd name="connsiteY4" fmla="*/ 494 h 625249"/>
                  <a:gd name="connsiteX5" fmla="*/ 1165649 w 1178101"/>
                  <a:gd name="connsiteY5" fmla="*/ 494 h 625249"/>
                  <a:gd name="connsiteX6" fmla="*/ 1180787 w 1178101"/>
                  <a:gd name="connsiteY6" fmla="*/ 3784 h 625249"/>
                  <a:gd name="connsiteX7" fmla="*/ 956355 w 1178101"/>
                  <a:gd name="connsiteY7" fmla="*/ 327598 h 625249"/>
                  <a:gd name="connsiteX8" fmla="*/ 748378 w 1178101"/>
                  <a:gd name="connsiteY8" fmla="*/ 626401 h 625249"/>
                  <a:gd name="connsiteX9" fmla="*/ 727975 w 1178101"/>
                  <a:gd name="connsiteY9" fmla="*/ 629692 h 625249"/>
                  <a:gd name="connsiteX10" fmla="*/ 20455 w 1178101"/>
                  <a:gd name="connsiteY10" fmla="*/ 629692 h 625249"/>
                  <a:gd name="connsiteX11" fmla="*/ 2027 w 1178101"/>
                  <a:gd name="connsiteY11" fmla="*/ 627059 h 625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8101" h="625249">
                    <a:moveTo>
                      <a:pt x="2027" y="627059"/>
                    </a:moveTo>
                    <a:cubicBezTo>
                      <a:pt x="-3896" y="618503"/>
                      <a:pt x="4660" y="613896"/>
                      <a:pt x="8609" y="608631"/>
                    </a:cubicBezTo>
                    <a:cubicBezTo>
                      <a:pt x="150112" y="410526"/>
                      <a:pt x="291616" y="212420"/>
                      <a:pt x="433120" y="14315"/>
                    </a:cubicBezTo>
                    <a:cubicBezTo>
                      <a:pt x="434437" y="12340"/>
                      <a:pt x="436411" y="10366"/>
                      <a:pt x="438385" y="8392"/>
                    </a:cubicBezTo>
                    <a:cubicBezTo>
                      <a:pt x="448258" y="-2139"/>
                      <a:pt x="461421" y="494"/>
                      <a:pt x="473268" y="494"/>
                    </a:cubicBezTo>
                    <a:cubicBezTo>
                      <a:pt x="704281" y="-165"/>
                      <a:pt x="934636" y="-165"/>
                      <a:pt x="1165649" y="494"/>
                    </a:cubicBezTo>
                    <a:cubicBezTo>
                      <a:pt x="1170914" y="494"/>
                      <a:pt x="1176180" y="-165"/>
                      <a:pt x="1180787" y="3784"/>
                    </a:cubicBezTo>
                    <a:cubicBezTo>
                      <a:pt x="1105757" y="111722"/>
                      <a:pt x="1031385" y="219660"/>
                      <a:pt x="956355" y="327598"/>
                    </a:cubicBezTo>
                    <a:cubicBezTo>
                      <a:pt x="887249" y="427638"/>
                      <a:pt x="817484" y="527020"/>
                      <a:pt x="748378" y="626401"/>
                    </a:cubicBezTo>
                    <a:cubicBezTo>
                      <a:pt x="742454" y="631667"/>
                      <a:pt x="734556" y="629692"/>
                      <a:pt x="727975" y="629692"/>
                    </a:cubicBezTo>
                    <a:cubicBezTo>
                      <a:pt x="492354" y="629692"/>
                      <a:pt x="256734" y="629692"/>
                      <a:pt x="20455" y="629692"/>
                    </a:cubicBezTo>
                    <a:cubicBezTo>
                      <a:pt x="14532" y="629692"/>
                      <a:pt x="7950" y="630350"/>
                      <a:pt x="2027" y="627059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26">
                <a:extLst>
                  <a:ext uri="{FF2B5EF4-FFF2-40B4-BE49-F238E27FC236}">
                    <a16:creationId xmlns:a16="http://schemas.microsoft.com/office/drawing/2014/main" id="{87B53DE7-D481-4429-B5B4-5F9E062B4347}"/>
                  </a:ext>
                </a:extLst>
              </p:cNvPr>
              <p:cNvSpPr/>
              <p:nvPr/>
            </p:nvSpPr>
            <p:spPr>
              <a:xfrm>
                <a:off x="6837681" y="1592376"/>
                <a:ext cx="1178102" cy="612648"/>
              </a:xfrm>
              <a:custGeom>
                <a:avLst/>
                <a:gdLst>
                  <a:gd name="connsiteX0" fmla="*/ 1180796 w 1178101"/>
                  <a:gd name="connsiteY0" fmla="*/ 3324 h 625249"/>
                  <a:gd name="connsiteX1" fmla="*/ 919508 w 1178101"/>
                  <a:gd name="connsiteY1" fmla="*/ 379789 h 625249"/>
                  <a:gd name="connsiteX2" fmla="*/ 748387 w 1178101"/>
                  <a:gd name="connsiteY2" fmla="*/ 625940 h 625249"/>
                  <a:gd name="connsiteX3" fmla="*/ 727984 w 1178101"/>
                  <a:gd name="connsiteY3" fmla="*/ 629231 h 625249"/>
                  <a:gd name="connsiteX4" fmla="*/ 20465 w 1178101"/>
                  <a:gd name="connsiteY4" fmla="*/ 629231 h 625249"/>
                  <a:gd name="connsiteX5" fmla="*/ 2037 w 1178101"/>
                  <a:gd name="connsiteY5" fmla="*/ 627257 h 625249"/>
                  <a:gd name="connsiteX6" fmla="*/ 7960 w 1178101"/>
                  <a:gd name="connsiteY6" fmla="*/ 608828 h 625249"/>
                  <a:gd name="connsiteX7" fmla="*/ 432472 w 1178101"/>
                  <a:gd name="connsiteY7" fmla="*/ 14512 h 625249"/>
                  <a:gd name="connsiteX8" fmla="*/ 437737 w 1178101"/>
                  <a:gd name="connsiteY8" fmla="*/ 8589 h 625249"/>
                  <a:gd name="connsiteX9" fmla="*/ 472619 w 1178101"/>
                  <a:gd name="connsiteY9" fmla="*/ 691 h 625249"/>
                  <a:gd name="connsiteX10" fmla="*/ 1165001 w 1178101"/>
                  <a:gd name="connsiteY10" fmla="*/ 691 h 625249"/>
                  <a:gd name="connsiteX11" fmla="*/ 1180796 w 1178101"/>
                  <a:gd name="connsiteY11" fmla="*/ 3324 h 625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8101" h="625249">
                    <a:moveTo>
                      <a:pt x="1180796" y="3324"/>
                    </a:moveTo>
                    <a:cubicBezTo>
                      <a:pt x="1093920" y="129032"/>
                      <a:pt x="1006385" y="254082"/>
                      <a:pt x="919508" y="379789"/>
                    </a:cubicBezTo>
                    <a:cubicBezTo>
                      <a:pt x="862249" y="462059"/>
                      <a:pt x="805647" y="544329"/>
                      <a:pt x="748387" y="625940"/>
                    </a:cubicBezTo>
                    <a:cubicBezTo>
                      <a:pt x="742464" y="631206"/>
                      <a:pt x="734566" y="629231"/>
                      <a:pt x="727984" y="629231"/>
                    </a:cubicBezTo>
                    <a:cubicBezTo>
                      <a:pt x="492364" y="629231"/>
                      <a:pt x="256744" y="629231"/>
                      <a:pt x="20465" y="629231"/>
                    </a:cubicBezTo>
                    <a:cubicBezTo>
                      <a:pt x="14542" y="629231"/>
                      <a:pt x="7960" y="630547"/>
                      <a:pt x="2037" y="627257"/>
                    </a:cubicBezTo>
                    <a:cubicBezTo>
                      <a:pt x="-3887" y="618701"/>
                      <a:pt x="4670" y="614094"/>
                      <a:pt x="7960" y="608828"/>
                    </a:cubicBezTo>
                    <a:cubicBezTo>
                      <a:pt x="149464" y="410723"/>
                      <a:pt x="290968" y="212617"/>
                      <a:pt x="432472" y="14512"/>
                    </a:cubicBezTo>
                    <a:cubicBezTo>
                      <a:pt x="433788" y="12538"/>
                      <a:pt x="435763" y="10563"/>
                      <a:pt x="437737" y="8589"/>
                    </a:cubicBezTo>
                    <a:cubicBezTo>
                      <a:pt x="447609" y="-1942"/>
                      <a:pt x="460773" y="691"/>
                      <a:pt x="472619" y="691"/>
                    </a:cubicBezTo>
                    <a:cubicBezTo>
                      <a:pt x="703632" y="33"/>
                      <a:pt x="933987" y="33"/>
                      <a:pt x="1165001" y="691"/>
                    </a:cubicBezTo>
                    <a:cubicBezTo>
                      <a:pt x="1170924" y="33"/>
                      <a:pt x="1176848" y="-1284"/>
                      <a:pt x="1180796" y="3324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form: Shape 27">
                <a:extLst>
                  <a:ext uri="{FF2B5EF4-FFF2-40B4-BE49-F238E27FC236}">
                    <a16:creationId xmlns:a16="http://schemas.microsoft.com/office/drawing/2014/main" id="{5EE75F78-F366-465F-B9E3-99E701F5DD46}"/>
                  </a:ext>
                </a:extLst>
              </p:cNvPr>
              <p:cNvSpPr/>
              <p:nvPr/>
            </p:nvSpPr>
            <p:spPr>
              <a:xfrm>
                <a:off x="7941602" y="1592376"/>
                <a:ext cx="1171520" cy="612648"/>
              </a:xfrm>
              <a:custGeom>
                <a:avLst/>
                <a:gdLst>
                  <a:gd name="connsiteX0" fmla="*/ 529 w 1171520"/>
                  <a:gd name="connsiteY0" fmla="*/ 627242 h 625249"/>
                  <a:gd name="connsiteX1" fmla="*/ 5794 w 1171520"/>
                  <a:gd name="connsiteY1" fmla="*/ 612763 h 625249"/>
                  <a:gd name="connsiteX2" fmla="*/ 438204 w 1171520"/>
                  <a:gd name="connsiteY2" fmla="*/ 8574 h 625249"/>
                  <a:gd name="connsiteX3" fmla="*/ 475719 w 1171520"/>
                  <a:gd name="connsiteY3" fmla="*/ 676 h 625249"/>
                  <a:gd name="connsiteX4" fmla="*/ 1144407 w 1171520"/>
                  <a:gd name="connsiteY4" fmla="*/ 676 h 625249"/>
                  <a:gd name="connsiteX5" fmla="*/ 1177973 w 1171520"/>
                  <a:gd name="connsiteY5" fmla="*/ 7916 h 625249"/>
                  <a:gd name="connsiteX6" fmla="*/ 885751 w 1171520"/>
                  <a:gd name="connsiteY6" fmla="*/ 428478 h 625249"/>
                  <a:gd name="connsiteX7" fmla="*/ 747538 w 1171520"/>
                  <a:gd name="connsiteY7" fmla="*/ 626584 h 625249"/>
                  <a:gd name="connsiteX8" fmla="*/ 727135 w 1171520"/>
                  <a:gd name="connsiteY8" fmla="*/ 629217 h 625249"/>
                  <a:gd name="connsiteX9" fmla="*/ 22248 w 1171520"/>
                  <a:gd name="connsiteY9" fmla="*/ 629217 h 625249"/>
                  <a:gd name="connsiteX10" fmla="*/ 529 w 1171520"/>
                  <a:gd name="connsiteY10" fmla="*/ 627242 h 625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71520" h="625249">
                    <a:moveTo>
                      <a:pt x="529" y="627242"/>
                    </a:moveTo>
                    <a:cubicBezTo>
                      <a:pt x="-1445" y="621319"/>
                      <a:pt x="2504" y="617370"/>
                      <a:pt x="5794" y="612763"/>
                    </a:cubicBezTo>
                    <a:cubicBezTo>
                      <a:pt x="149931" y="411366"/>
                      <a:pt x="294067" y="209970"/>
                      <a:pt x="438204" y="8574"/>
                    </a:cubicBezTo>
                    <a:cubicBezTo>
                      <a:pt x="449393" y="-640"/>
                      <a:pt x="462556" y="676"/>
                      <a:pt x="475719" y="676"/>
                    </a:cubicBezTo>
                    <a:cubicBezTo>
                      <a:pt x="698834" y="676"/>
                      <a:pt x="921950" y="676"/>
                      <a:pt x="1144407" y="676"/>
                    </a:cubicBezTo>
                    <a:cubicBezTo>
                      <a:pt x="1155596" y="676"/>
                      <a:pt x="1168759" y="-3273"/>
                      <a:pt x="1177973" y="7916"/>
                    </a:cubicBezTo>
                    <a:cubicBezTo>
                      <a:pt x="1080565" y="148103"/>
                      <a:pt x="983158" y="288291"/>
                      <a:pt x="885751" y="428478"/>
                    </a:cubicBezTo>
                    <a:cubicBezTo>
                      <a:pt x="839680" y="494294"/>
                      <a:pt x="793609" y="560110"/>
                      <a:pt x="747538" y="626584"/>
                    </a:cubicBezTo>
                    <a:cubicBezTo>
                      <a:pt x="740956" y="631191"/>
                      <a:pt x="733717" y="629217"/>
                      <a:pt x="727135" y="629217"/>
                    </a:cubicBezTo>
                    <a:cubicBezTo>
                      <a:pt x="492173" y="629217"/>
                      <a:pt x="257211" y="629217"/>
                      <a:pt x="22248" y="629217"/>
                    </a:cubicBezTo>
                    <a:cubicBezTo>
                      <a:pt x="14350" y="629875"/>
                      <a:pt x="7111" y="631191"/>
                      <a:pt x="529" y="627242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28">
                <a:extLst>
                  <a:ext uri="{FF2B5EF4-FFF2-40B4-BE49-F238E27FC236}">
                    <a16:creationId xmlns:a16="http://schemas.microsoft.com/office/drawing/2014/main" id="{7EB69BD5-5846-4C22-900B-289D6C675027}"/>
                  </a:ext>
                </a:extLst>
              </p:cNvPr>
              <p:cNvSpPr/>
              <p:nvPr/>
            </p:nvSpPr>
            <p:spPr>
              <a:xfrm>
                <a:off x="4278169" y="677487"/>
                <a:ext cx="1257081" cy="658157"/>
              </a:xfrm>
              <a:custGeom>
                <a:avLst/>
                <a:gdLst>
                  <a:gd name="connsiteX0" fmla="*/ 523235 w 1257080"/>
                  <a:gd name="connsiteY0" fmla="*/ 652649 h 658157"/>
                  <a:gd name="connsiteX1" fmla="*/ 533766 w 1257080"/>
                  <a:gd name="connsiteY1" fmla="*/ 662522 h 658157"/>
                  <a:gd name="connsiteX2" fmla="*/ 554827 w 1257080"/>
                  <a:gd name="connsiteY2" fmla="*/ 662522 h 658157"/>
                  <a:gd name="connsiteX3" fmla="*/ 1228122 w 1257080"/>
                  <a:gd name="connsiteY3" fmla="*/ 551951 h 658157"/>
                  <a:gd name="connsiteX4" fmla="*/ 1261688 w 1257080"/>
                  <a:gd name="connsiteY4" fmla="*/ 538130 h 658157"/>
                  <a:gd name="connsiteX5" fmla="*/ 892461 w 1257080"/>
                  <a:gd name="connsiteY5" fmla="*/ 159689 h 658157"/>
                  <a:gd name="connsiteX6" fmla="*/ 737136 w 1257080"/>
                  <a:gd name="connsiteY6" fmla="*/ 1732 h 658157"/>
                  <a:gd name="connsiteX7" fmla="*/ 713443 w 1257080"/>
                  <a:gd name="connsiteY7" fmla="*/ 2390 h 658157"/>
                  <a:gd name="connsiteX8" fmla="*/ 23036 w 1257080"/>
                  <a:gd name="connsiteY8" fmla="*/ 115593 h 658157"/>
                  <a:gd name="connsiteX9" fmla="*/ 0 w 1257080"/>
                  <a:gd name="connsiteY9" fmla="*/ 122174 h 658157"/>
                  <a:gd name="connsiteX10" fmla="*/ 17112 w 1257080"/>
                  <a:gd name="connsiteY10" fmla="*/ 144552 h 658157"/>
                  <a:gd name="connsiteX11" fmla="*/ 503490 w 1257080"/>
                  <a:gd name="connsiteY11" fmla="*/ 630930 h 658157"/>
                  <a:gd name="connsiteX12" fmla="*/ 523235 w 1257080"/>
                  <a:gd name="connsiteY12" fmla="*/ 652649 h 658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57080" h="658157">
                    <a:moveTo>
                      <a:pt x="523235" y="652649"/>
                    </a:moveTo>
                    <a:cubicBezTo>
                      <a:pt x="526526" y="655940"/>
                      <a:pt x="529817" y="659231"/>
                      <a:pt x="533766" y="662522"/>
                    </a:cubicBezTo>
                    <a:cubicBezTo>
                      <a:pt x="541005" y="666471"/>
                      <a:pt x="547587" y="663180"/>
                      <a:pt x="554827" y="662522"/>
                    </a:cubicBezTo>
                    <a:cubicBezTo>
                      <a:pt x="779258" y="625665"/>
                      <a:pt x="1003690" y="588808"/>
                      <a:pt x="1228122" y="551951"/>
                    </a:cubicBezTo>
                    <a:cubicBezTo>
                      <a:pt x="1239969" y="549977"/>
                      <a:pt x="1253790" y="549977"/>
                      <a:pt x="1261688" y="538130"/>
                    </a:cubicBezTo>
                    <a:cubicBezTo>
                      <a:pt x="1138612" y="411764"/>
                      <a:pt x="1015537" y="285398"/>
                      <a:pt x="892461" y="159689"/>
                    </a:cubicBezTo>
                    <a:cubicBezTo>
                      <a:pt x="841125" y="107037"/>
                      <a:pt x="789131" y="54384"/>
                      <a:pt x="737136" y="1732"/>
                    </a:cubicBezTo>
                    <a:cubicBezTo>
                      <a:pt x="729238" y="-2217"/>
                      <a:pt x="721340" y="1732"/>
                      <a:pt x="713443" y="2390"/>
                    </a:cubicBezTo>
                    <a:cubicBezTo>
                      <a:pt x="483088" y="39905"/>
                      <a:pt x="252732" y="78078"/>
                      <a:pt x="23036" y="115593"/>
                    </a:cubicBezTo>
                    <a:cubicBezTo>
                      <a:pt x="15138" y="116909"/>
                      <a:pt x="6582" y="116251"/>
                      <a:pt x="0" y="122174"/>
                    </a:cubicBezTo>
                    <a:cubicBezTo>
                      <a:pt x="658" y="133363"/>
                      <a:pt x="10530" y="137970"/>
                      <a:pt x="17112" y="144552"/>
                    </a:cubicBezTo>
                    <a:cubicBezTo>
                      <a:pt x="179019" y="306459"/>
                      <a:pt x="341584" y="469023"/>
                      <a:pt x="503490" y="630930"/>
                    </a:cubicBezTo>
                    <a:cubicBezTo>
                      <a:pt x="510072" y="638170"/>
                      <a:pt x="516653" y="645410"/>
                      <a:pt x="523235" y="652649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29">
                <a:extLst>
                  <a:ext uri="{FF2B5EF4-FFF2-40B4-BE49-F238E27FC236}">
                    <a16:creationId xmlns:a16="http://schemas.microsoft.com/office/drawing/2014/main" id="{37518C5E-C856-4004-BB19-69BC15C607CC}"/>
                  </a:ext>
                </a:extLst>
              </p:cNvPr>
              <p:cNvSpPr/>
              <p:nvPr/>
            </p:nvSpPr>
            <p:spPr>
              <a:xfrm>
                <a:off x="5332841" y="504870"/>
                <a:ext cx="1263662" cy="658157"/>
              </a:xfrm>
              <a:custGeom>
                <a:avLst/>
                <a:gdLst>
                  <a:gd name="connsiteX0" fmla="*/ 1013 w 1263662"/>
                  <a:gd name="connsiteY0" fmla="*/ 121037 h 658157"/>
                  <a:gd name="connsiteX1" fmla="*/ 10227 w 1263662"/>
                  <a:gd name="connsiteY1" fmla="*/ 138149 h 658157"/>
                  <a:gd name="connsiteX2" fmla="*/ 524906 w 1263662"/>
                  <a:gd name="connsiteY2" fmla="*/ 652828 h 658157"/>
                  <a:gd name="connsiteX3" fmla="*/ 531488 w 1263662"/>
                  <a:gd name="connsiteY3" fmla="*/ 658094 h 658157"/>
                  <a:gd name="connsiteX4" fmla="*/ 567028 w 1263662"/>
                  <a:gd name="connsiteY4" fmla="*/ 660068 h 658157"/>
                  <a:gd name="connsiteX5" fmla="*/ 1250196 w 1263662"/>
                  <a:gd name="connsiteY5" fmla="*/ 548181 h 658157"/>
                  <a:gd name="connsiteX6" fmla="*/ 1264675 w 1263662"/>
                  <a:gd name="connsiteY6" fmla="*/ 542916 h 658157"/>
                  <a:gd name="connsiteX7" fmla="*/ 990881 w 1263662"/>
                  <a:gd name="connsiteY7" fmla="*/ 261883 h 658157"/>
                  <a:gd name="connsiteX8" fmla="*/ 737491 w 1263662"/>
                  <a:gd name="connsiteY8" fmla="*/ 1911 h 658157"/>
                  <a:gd name="connsiteX9" fmla="*/ 716430 w 1263662"/>
                  <a:gd name="connsiteY9" fmla="*/ 1911 h 658157"/>
                  <a:gd name="connsiteX10" fmla="*/ 18125 w 1263662"/>
                  <a:gd name="connsiteY10" fmla="*/ 116430 h 658157"/>
                  <a:gd name="connsiteX11" fmla="*/ 1013 w 1263662"/>
                  <a:gd name="connsiteY11" fmla="*/ 121037 h 658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3662" h="658157">
                    <a:moveTo>
                      <a:pt x="1013" y="121037"/>
                    </a:moveTo>
                    <a:cubicBezTo>
                      <a:pt x="-2936" y="130251"/>
                      <a:pt x="5620" y="133542"/>
                      <a:pt x="10227" y="138149"/>
                    </a:cubicBezTo>
                    <a:cubicBezTo>
                      <a:pt x="181348" y="309928"/>
                      <a:pt x="353127" y="481049"/>
                      <a:pt x="524906" y="652828"/>
                    </a:cubicBezTo>
                    <a:cubicBezTo>
                      <a:pt x="526881" y="654803"/>
                      <a:pt x="528855" y="656119"/>
                      <a:pt x="531488" y="658094"/>
                    </a:cubicBezTo>
                    <a:cubicBezTo>
                      <a:pt x="542676" y="667308"/>
                      <a:pt x="555840" y="662043"/>
                      <a:pt x="567028" y="660068"/>
                    </a:cubicBezTo>
                    <a:cubicBezTo>
                      <a:pt x="794751" y="623211"/>
                      <a:pt x="1022473" y="585696"/>
                      <a:pt x="1250196" y="548181"/>
                    </a:cubicBezTo>
                    <a:cubicBezTo>
                      <a:pt x="1255461" y="547523"/>
                      <a:pt x="1260726" y="547523"/>
                      <a:pt x="1264675" y="542916"/>
                    </a:cubicBezTo>
                    <a:cubicBezTo>
                      <a:pt x="1173191" y="449458"/>
                      <a:pt x="1082365" y="355341"/>
                      <a:pt x="990881" y="261883"/>
                    </a:cubicBezTo>
                    <a:cubicBezTo>
                      <a:pt x="906637" y="175006"/>
                      <a:pt x="821735" y="88787"/>
                      <a:pt x="737491" y="1911"/>
                    </a:cubicBezTo>
                    <a:cubicBezTo>
                      <a:pt x="730251" y="-2038"/>
                      <a:pt x="723670" y="1253"/>
                      <a:pt x="716430" y="1911"/>
                    </a:cubicBezTo>
                    <a:cubicBezTo>
                      <a:pt x="483442" y="40084"/>
                      <a:pt x="251113" y="78257"/>
                      <a:pt x="18125" y="116430"/>
                    </a:cubicBezTo>
                    <a:cubicBezTo>
                      <a:pt x="12202" y="117088"/>
                      <a:pt x="6278" y="117088"/>
                      <a:pt x="1013" y="121037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: Shape 30">
                <a:extLst>
                  <a:ext uri="{FF2B5EF4-FFF2-40B4-BE49-F238E27FC236}">
                    <a16:creationId xmlns:a16="http://schemas.microsoft.com/office/drawing/2014/main" id="{79D83B71-48B3-4ECD-934E-71D439E9FE8A}"/>
                  </a:ext>
                </a:extLst>
              </p:cNvPr>
              <p:cNvSpPr/>
              <p:nvPr/>
            </p:nvSpPr>
            <p:spPr>
              <a:xfrm>
                <a:off x="6404078" y="337351"/>
                <a:ext cx="1263662" cy="658157"/>
              </a:xfrm>
              <a:custGeom>
                <a:avLst/>
                <a:gdLst>
                  <a:gd name="connsiteX0" fmla="*/ 1264918 w 1263662"/>
                  <a:gd name="connsiteY0" fmla="*/ 542916 h 658157"/>
                  <a:gd name="connsiteX1" fmla="*/ 946369 w 1263662"/>
                  <a:gd name="connsiteY1" fmla="*/ 215812 h 658157"/>
                  <a:gd name="connsiteX2" fmla="*/ 737734 w 1263662"/>
                  <a:gd name="connsiteY2" fmla="*/ 1911 h 658157"/>
                  <a:gd name="connsiteX3" fmla="*/ 716673 w 1263662"/>
                  <a:gd name="connsiteY3" fmla="*/ 1911 h 658157"/>
                  <a:gd name="connsiteX4" fmla="*/ 19026 w 1263662"/>
                  <a:gd name="connsiteY4" fmla="*/ 116430 h 658157"/>
                  <a:gd name="connsiteX5" fmla="*/ 1256 w 1263662"/>
                  <a:gd name="connsiteY5" fmla="*/ 121695 h 658157"/>
                  <a:gd name="connsiteX6" fmla="*/ 10470 w 1263662"/>
                  <a:gd name="connsiteY6" fmla="*/ 138807 h 658157"/>
                  <a:gd name="connsiteX7" fmla="*/ 525149 w 1263662"/>
                  <a:gd name="connsiteY7" fmla="*/ 653487 h 658157"/>
                  <a:gd name="connsiteX8" fmla="*/ 531730 w 1263662"/>
                  <a:gd name="connsiteY8" fmla="*/ 658752 h 658157"/>
                  <a:gd name="connsiteX9" fmla="*/ 567271 w 1263662"/>
                  <a:gd name="connsiteY9" fmla="*/ 660726 h 658157"/>
                  <a:gd name="connsiteX10" fmla="*/ 1250438 w 1263662"/>
                  <a:gd name="connsiteY10" fmla="*/ 548840 h 658157"/>
                  <a:gd name="connsiteX11" fmla="*/ 1264918 w 1263662"/>
                  <a:gd name="connsiteY11" fmla="*/ 542916 h 658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3662" h="658157">
                    <a:moveTo>
                      <a:pt x="1264918" y="542916"/>
                    </a:moveTo>
                    <a:cubicBezTo>
                      <a:pt x="1158955" y="433662"/>
                      <a:pt x="1052991" y="325066"/>
                      <a:pt x="946369" y="215812"/>
                    </a:cubicBezTo>
                    <a:cubicBezTo>
                      <a:pt x="877263" y="144731"/>
                      <a:pt x="807498" y="73650"/>
                      <a:pt x="737734" y="1911"/>
                    </a:cubicBezTo>
                    <a:cubicBezTo>
                      <a:pt x="730494" y="-2038"/>
                      <a:pt x="723912" y="1253"/>
                      <a:pt x="716673" y="1911"/>
                    </a:cubicBezTo>
                    <a:cubicBezTo>
                      <a:pt x="483685" y="40084"/>
                      <a:pt x="251355" y="78257"/>
                      <a:pt x="19026" y="116430"/>
                    </a:cubicBezTo>
                    <a:cubicBezTo>
                      <a:pt x="13102" y="117746"/>
                      <a:pt x="6521" y="117088"/>
                      <a:pt x="1256" y="121695"/>
                    </a:cubicBezTo>
                    <a:cubicBezTo>
                      <a:pt x="-3352" y="130910"/>
                      <a:pt x="5863" y="134200"/>
                      <a:pt x="10470" y="138807"/>
                    </a:cubicBezTo>
                    <a:cubicBezTo>
                      <a:pt x="181591" y="310587"/>
                      <a:pt x="353370" y="481707"/>
                      <a:pt x="525149" y="653487"/>
                    </a:cubicBezTo>
                    <a:cubicBezTo>
                      <a:pt x="527124" y="655461"/>
                      <a:pt x="529098" y="656777"/>
                      <a:pt x="531730" y="658752"/>
                    </a:cubicBezTo>
                    <a:cubicBezTo>
                      <a:pt x="542919" y="667966"/>
                      <a:pt x="556082" y="662701"/>
                      <a:pt x="567271" y="660726"/>
                    </a:cubicBezTo>
                    <a:cubicBezTo>
                      <a:pt x="794993" y="623870"/>
                      <a:pt x="1022716" y="586354"/>
                      <a:pt x="1250438" y="548840"/>
                    </a:cubicBezTo>
                    <a:cubicBezTo>
                      <a:pt x="1255703" y="547523"/>
                      <a:pt x="1260969" y="547523"/>
                      <a:pt x="1264918" y="542916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4" name="Freeform: Shape 31">
                <a:extLst>
                  <a:ext uri="{FF2B5EF4-FFF2-40B4-BE49-F238E27FC236}">
                    <a16:creationId xmlns:a16="http://schemas.microsoft.com/office/drawing/2014/main" id="{AB7D05B5-9723-44F5-9A2E-C5EE7F8466FA}"/>
                  </a:ext>
                </a:extLst>
              </p:cNvPr>
              <p:cNvSpPr/>
              <p:nvPr/>
            </p:nvSpPr>
            <p:spPr>
              <a:xfrm>
                <a:off x="7493196" y="158362"/>
                <a:ext cx="1257081" cy="658157"/>
              </a:xfrm>
              <a:custGeom>
                <a:avLst/>
                <a:gdLst>
                  <a:gd name="connsiteX0" fmla="*/ 72 w 1257080"/>
                  <a:gd name="connsiteY0" fmla="*/ 122982 h 658157"/>
                  <a:gd name="connsiteX1" fmla="*/ 7312 w 1257080"/>
                  <a:gd name="connsiteY1" fmla="*/ 136145 h 658157"/>
                  <a:gd name="connsiteX2" fmla="*/ 531205 w 1257080"/>
                  <a:gd name="connsiteY2" fmla="*/ 658722 h 658157"/>
                  <a:gd name="connsiteX3" fmla="*/ 569378 w 1257080"/>
                  <a:gd name="connsiteY3" fmla="*/ 660038 h 658157"/>
                  <a:gd name="connsiteX4" fmla="*/ 1229510 w 1257080"/>
                  <a:gd name="connsiteY4" fmla="*/ 551442 h 658157"/>
                  <a:gd name="connsiteX5" fmla="*/ 1261102 w 1257080"/>
                  <a:gd name="connsiteY5" fmla="*/ 538937 h 658157"/>
                  <a:gd name="connsiteX6" fmla="*/ 905039 w 1257080"/>
                  <a:gd name="connsiteY6" fmla="*/ 173660 h 658157"/>
                  <a:gd name="connsiteX7" fmla="*/ 736551 w 1257080"/>
                  <a:gd name="connsiteY7" fmla="*/ 1881 h 658157"/>
                  <a:gd name="connsiteX8" fmla="*/ 715489 w 1257080"/>
                  <a:gd name="connsiteY8" fmla="*/ 2539 h 658157"/>
                  <a:gd name="connsiteX9" fmla="*/ 19817 w 1257080"/>
                  <a:gd name="connsiteY9" fmla="*/ 117058 h 658157"/>
                  <a:gd name="connsiteX10" fmla="*/ 72 w 1257080"/>
                  <a:gd name="connsiteY10" fmla="*/ 122982 h 658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080" h="658157">
                    <a:moveTo>
                      <a:pt x="72" y="122982"/>
                    </a:moveTo>
                    <a:cubicBezTo>
                      <a:pt x="-586" y="128905"/>
                      <a:pt x="3363" y="132196"/>
                      <a:pt x="7312" y="136145"/>
                    </a:cubicBezTo>
                    <a:cubicBezTo>
                      <a:pt x="181724" y="310557"/>
                      <a:pt x="356794" y="484968"/>
                      <a:pt x="531205" y="658722"/>
                    </a:cubicBezTo>
                    <a:cubicBezTo>
                      <a:pt x="543711" y="665962"/>
                      <a:pt x="556874" y="662013"/>
                      <a:pt x="569378" y="660038"/>
                    </a:cubicBezTo>
                    <a:cubicBezTo>
                      <a:pt x="789203" y="623840"/>
                      <a:pt x="1009686" y="588299"/>
                      <a:pt x="1229510" y="551442"/>
                    </a:cubicBezTo>
                    <a:cubicBezTo>
                      <a:pt x="1240699" y="549468"/>
                      <a:pt x="1253862" y="551442"/>
                      <a:pt x="1261102" y="538937"/>
                    </a:cubicBezTo>
                    <a:cubicBezTo>
                      <a:pt x="1142634" y="417178"/>
                      <a:pt x="1023507" y="295419"/>
                      <a:pt x="905039" y="173660"/>
                    </a:cubicBezTo>
                    <a:cubicBezTo>
                      <a:pt x="849095" y="116400"/>
                      <a:pt x="792494" y="59141"/>
                      <a:pt x="736551" y="1881"/>
                    </a:cubicBezTo>
                    <a:cubicBezTo>
                      <a:pt x="729311" y="-2068"/>
                      <a:pt x="722729" y="1223"/>
                      <a:pt x="715489" y="2539"/>
                    </a:cubicBezTo>
                    <a:cubicBezTo>
                      <a:pt x="483818" y="40712"/>
                      <a:pt x="251488" y="78885"/>
                      <a:pt x="19817" y="117058"/>
                    </a:cubicBezTo>
                    <a:cubicBezTo>
                      <a:pt x="13235" y="118375"/>
                      <a:pt x="5337" y="117717"/>
                      <a:pt x="72" y="122982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2C5ED58-EE44-4C3F-BB37-CBC5F0979571}"/>
                </a:ext>
              </a:extLst>
            </p:cNvPr>
            <p:cNvSpPr txBox="1"/>
            <p:nvPr/>
          </p:nvSpPr>
          <p:spPr>
            <a:xfrm>
              <a:off x="6972348" y="2759469"/>
              <a:ext cx="22334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PRODUCTION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8FCF855-923B-4847-BDAB-0E4E53225BB7}"/>
                </a:ext>
              </a:extLst>
            </p:cNvPr>
            <p:cNvSpPr txBox="1"/>
            <p:nvPr/>
          </p:nvSpPr>
          <p:spPr>
            <a:xfrm>
              <a:off x="6972348" y="3235684"/>
              <a:ext cx="132747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SCENE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58A56C9A-3617-40A4-B358-6B1AEDEC99D8}"/>
                </a:ext>
              </a:extLst>
            </p:cNvPr>
            <p:cNvSpPr txBox="1"/>
            <p:nvPr/>
          </p:nvSpPr>
          <p:spPr>
            <a:xfrm>
              <a:off x="6972348" y="4117170"/>
              <a:ext cx="132747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DIRECTOR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22C5FA1-35EE-43CC-98AB-4ACC1A1708C1}"/>
                </a:ext>
              </a:extLst>
            </p:cNvPr>
            <p:cNvSpPr txBox="1"/>
            <p:nvPr/>
          </p:nvSpPr>
          <p:spPr>
            <a:xfrm>
              <a:off x="6972348" y="4601339"/>
              <a:ext cx="132747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CAMERA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E00172F-39BF-4EA8-B1DC-64ADB043BBB4}"/>
                </a:ext>
              </a:extLst>
            </p:cNvPr>
            <p:cNvSpPr txBox="1"/>
            <p:nvPr/>
          </p:nvSpPr>
          <p:spPr>
            <a:xfrm>
              <a:off x="6972348" y="5085508"/>
              <a:ext cx="132747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DATE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10EDD72D-CC24-4974-8FBD-CA046EC0D9ED}"/>
                </a:ext>
              </a:extLst>
            </p:cNvPr>
            <p:cNvSpPr txBox="1"/>
            <p:nvPr/>
          </p:nvSpPr>
          <p:spPr>
            <a:xfrm>
              <a:off x="8553539" y="3235684"/>
              <a:ext cx="132747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ROLL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A40715D-F7DC-4E7D-8B48-397D3A7A813E}"/>
                </a:ext>
              </a:extLst>
            </p:cNvPr>
            <p:cNvSpPr txBox="1"/>
            <p:nvPr/>
          </p:nvSpPr>
          <p:spPr>
            <a:xfrm>
              <a:off x="10075680" y="3235684"/>
              <a:ext cx="132747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TAKE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2D88AA2-7900-4C58-8CB4-C9A688EFA799}"/>
                </a:ext>
              </a:extLst>
            </p:cNvPr>
            <p:cNvSpPr txBox="1"/>
            <p:nvPr/>
          </p:nvSpPr>
          <p:spPr>
            <a:xfrm>
              <a:off x="6972348" y="5608357"/>
              <a:ext cx="132747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PROD.CO.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47BF07A1-BE48-427B-810E-7418A96D56D9}"/>
              </a:ext>
            </a:extLst>
          </p:cNvPr>
          <p:cNvSpPr txBox="1"/>
          <p:nvPr/>
        </p:nvSpPr>
        <p:spPr>
          <a:xfrm>
            <a:off x="847720" y="1843574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1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96" name="Group 33">
            <a:extLst>
              <a:ext uri="{FF2B5EF4-FFF2-40B4-BE49-F238E27FC236}">
                <a16:creationId xmlns:a16="http://schemas.microsoft.com/office/drawing/2014/main" id="{766A6B2A-082A-48DB-B156-B51B69031FC8}"/>
              </a:ext>
            </a:extLst>
          </p:cNvPr>
          <p:cNvGrpSpPr/>
          <p:nvPr/>
        </p:nvGrpSpPr>
        <p:grpSpPr>
          <a:xfrm>
            <a:off x="1542186" y="1912121"/>
            <a:ext cx="4553814" cy="693904"/>
            <a:chOff x="4355975" y="1331342"/>
            <a:chExt cx="3012728" cy="693904"/>
          </a:xfrm>
        </p:grpSpPr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5747A7FB-2DC9-4600-BE4F-9413C04BEC9B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90A32CF6-F3BF-4776-93DE-EAD822A5309C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9" name="Rectangle 36">
            <a:extLst>
              <a:ext uri="{FF2B5EF4-FFF2-40B4-BE49-F238E27FC236}">
                <a16:creationId xmlns:a16="http://schemas.microsoft.com/office/drawing/2014/main" id="{30428DCD-1B68-4A09-8382-344F43244BBB}"/>
              </a:ext>
            </a:extLst>
          </p:cNvPr>
          <p:cNvSpPr/>
          <p:nvPr/>
        </p:nvSpPr>
        <p:spPr>
          <a:xfrm>
            <a:off x="1380056" y="1989064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3829AFD-2504-4979-9A38-F3D4BEF6D581}"/>
              </a:ext>
            </a:extLst>
          </p:cNvPr>
          <p:cNvSpPr txBox="1"/>
          <p:nvPr/>
        </p:nvSpPr>
        <p:spPr>
          <a:xfrm>
            <a:off x="847720" y="3001898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2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01" name="Group 38">
            <a:extLst>
              <a:ext uri="{FF2B5EF4-FFF2-40B4-BE49-F238E27FC236}">
                <a16:creationId xmlns:a16="http://schemas.microsoft.com/office/drawing/2014/main" id="{337F248C-F7E9-4FB6-B20F-51A5F83D462D}"/>
              </a:ext>
            </a:extLst>
          </p:cNvPr>
          <p:cNvGrpSpPr/>
          <p:nvPr/>
        </p:nvGrpSpPr>
        <p:grpSpPr>
          <a:xfrm>
            <a:off x="1542186" y="3070445"/>
            <a:ext cx="4553814" cy="693904"/>
            <a:chOff x="4355975" y="1331342"/>
            <a:chExt cx="3012728" cy="693904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6DD2626A-2B2A-4795-A103-1F00410B39FD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368DC024-3DCE-428A-A4FA-91D7FC681674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4" name="Rectangle 41">
            <a:extLst>
              <a:ext uri="{FF2B5EF4-FFF2-40B4-BE49-F238E27FC236}">
                <a16:creationId xmlns:a16="http://schemas.microsoft.com/office/drawing/2014/main" id="{10106A14-3B3E-43FE-BDFA-6974D960DB1D}"/>
              </a:ext>
            </a:extLst>
          </p:cNvPr>
          <p:cNvSpPr/>
          <p:nvPr/>
        </p:nvSpPr>
        <p:spPr>
          <a:xfrm>
            <a:off x="1380056" y="3147388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4A097B1-7A3D-4A70-9F10-807CFB2FC5FF}"/>
              </a:ext>
            </a:extLst>
          </p:cNvPr>
          <p:cNvSpPr txBox="1"/>
          <p:nvPr/>
        </p:nvSpPr>
        <p:spPr>
          <a:xfrm>
            <a:off x="847720" y="4160222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3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06" name="Group 43">
            <a:extLst>
              <a:ext uri="{FF2B5EF4-FFF2-40B4-BE49-F238E27FC236}">
                <a16:creationId xmlns:a16="http://schemas.microsoft.com/office/drawing/2014/main" id="{109CC798-2675-4D54-951B-BFFF6055233D}"/>
              </a:ext>
            </a:extLst>
          </p:cNvPr>
          <p:cNvGrpSpPr/>
          <p:nvPr/>
        </p:nvGrpSpPr>
        <p:grpSpPr>
          <a:xfrm>
            <a:off x="1542186" y="4244158"/>
            <a:ext cx="4553814" cy="678515"/>
            <a:chOff x="4355975" y="1346731"/>
            <a:chExt cx="3012728" cy="678515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B256B1AA-47E1-4F9F-95C6-307767177A42}"/>
                </a:ext>
              </a:extLst>
            </p:cNvPr>
            <p:cNvSpPr txBox="1"/>
            <p:nvPr/>
          </p:nvSpPr>
          <p:spPr>
            <a:xfrm>
              <a:off x="4355975" y="1346731"/>
              <a:ext cx="30127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2C080B9-4BA6-4F01-BDCE-0E8D4A6B9ECC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9" name="Rectangle 46">
            <a:extLst>
              <a:ext uri="{FF2B5EF4-FFF2-40B4-BE49-F238E27FC236}">
                <a16:creationId xmlns:a16="http://schemas.microsoft.com/office/drawing/2014/main" id="{7DC45B9A-4D3A-4511-9965-2639A1126413}"/>
              </a:ext>
            </a:extLst>
          </p:cNvPr>
          <p:cNvSpPr/>
          <p:nvPr/>
        </p:nvSpPr>
        <p:spPr>
          <a:xfrm>
            <a:off x="1380056" y="4305712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E6C7E18-398D-4248-BD12-18FCEA4418B2}"/>
              </a:ext>
            </a:extLst>
          </p:cNvPr>
          <p:cNvSpPr txBox="1"/>
          <p:nvPr/>
        </p:nvSpPr>
        <p:spPr>
          <a:xfrm>
            <a:off x="847720" y="5318544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4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11" name="Group 48">
            <a:extLst>
              <a:ext uri="{FF2B5EF4-FFF2-40B4-BE49-F238E27FC236}">
                <a16:creationId xmlns:a16="http://schemas.microsoft.com/office/drawing/2014/main" id="{9A5C9F93-050A-4078-A475-9E95624036FB}"/>
              </a:ext>
            </a:extLst>
          </p:cNvPr>
          <p:cNvGrpSpPr/>
          <p:nvPr/>
        </p:nvGrpSpPr>
        <p:grpSpPr>
          <a:xfrm>
            <a:off x="1542186" y="5387091"/>
            <a:ext cx="4553814" cy="693904"/>
            <a:chOff x="4355975" y="1331342"/>
            <a:chExt cx="3012728" cy="693904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C6ABD0BC-0BB4-4903-8F1A-4C78372FEA99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AC16F0B7-FC9F-493B-A59F-B7340FEC3851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4" name="Rectangle 51">
            <a:extLst>
              <a:ext uri="{FF2B5EF4-FFF2-40B4-BE49-F238E27FC236}">
                <a16:creationId xmlns:a16="http://schemas.microsoft.com/office/drawing/2014/main" id="{2BAD1AE2-8E0E-408D-BADE-FFE6364673F9}"/>
              </a:ext>
            </a:extLst>
          </p:cNvPr>
          <p:cNvSpPr/>
          <p:nvPr/>
        </p:nvSpPr>
        <p:spPr>
          <a:xfrm>
            <a:off x="1380056" y="5464034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111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2022-10-26T04:00:06Z</dcterms:modified>
</cp:coreProperties>
</file>