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67" name="자유형: 도형 466">
            <a:extLst>
              <a:ext uri="{FF2B5EF4-FFF2-40B4-BE49-F238E27FC236}">
                <a16:creationId xmlns:a16="http://schemas.microsoft.com/office/drawing/2014/main" id="{0CC1DFBB-C3B3-41A6-8D14-29B57793C552}"/>
              </a:ext>
            </a:extLst>
          </p:cNvPr>
          <p:cNvSpPr/>
          <p:nvPr/>
        </p:nvSpPr>
        <p:spPr>
          <a:xfrm flipV="1">
            <a:off x="1562100" y="4059338"/>
            <a:ext cx="6324599" cy="794870"/>
          </a:xfrm>
          <a:custGeom>
            <a:avLst/>
            <a:gdLst>
              <a:gd name="connsiteX0" fmla="*/ 0 w 6324599"/>
              <a:gd name="connsiteY0" fmla="*/ 0 h 794870"/>
              <a:gd name="connsiteX1" fmla="*/ 6324599 w 6324599"/>
              <a:gd name="connsiteY1" fmla="*/ 0 h 794870"/>
              <a:gd name="connsiteX2" fmla="*/ 6324599 w 6324599"/>
              <a:gd name="connsiteY2" fmla="*/ 2967 h 794870"/>
              <a:gd name="connsiteX3" fmla="*/ 5469108 w 6324599"/>
              <a:gd name="connsiteY3" fmla="*/ 794870 h 794870"/>
              <a:gd name="connsiteX4" fmla="*/ 0 w 6324599"/>
              <a:gd name="connsiteY4" fmla="*/ 794870 h 79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4599" h="794870">
                <a:moveTo>
                  <a:pt x="0" y="0"/>
                </a:moveTo>
                <a:lnTo>
                  <a:pt x="6324599" y="0"/>
                </a:lnTo>
                <a:lnTo>
                  <a:pt x="6324599" y="2967"/>
                </a:lnTo>
                <a:lnTo>
                  <a:pt x="5469108" y="794870"/>
                </a:lnTo>
                <a:lnTo>
                  <a:pt x="0" y="794870"/>
                </a:lnTo>
                <a:close/>
              </a:path>
            </a:pathLst>
          </a:cu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8" name="자유형: 도형 467">
            <a:extLst>
              <a:ext uri="{FF2B5EF4-FFF2-40B4-BE49-F238E27FC236}">
                <a16:creationId xmlns:a16="http://schemas.microsoft.com/office/drawing/2014/main" id="{C8A6603F-78A4-41E6-B58E-8A39D6336AC8}"/>
              </a:ext>
            </a:extLst>
          </p:cNvPr>
          <p:cNvSpPr/>
          <p:nvPr/>
        </p:nvSpPr>
        <p:spPr>
          <a:xfrm flipV="1">
            <a:off x="6608801" y="4059338"/>
            <a:ext cx="1711542" cy="2081212"/>
          </a:xfrm>
          <a:custGeom>
            <a:avLst/>
            <a:gdLst>
              <a:gd name="connsiteX0" fmla="*/ 855771 w 1711542"/>
              <a:gd name="connsiteY0" fmla="*/ 0 h 2081212"/>
              <a:gd name="connsiteX1" fmla="*/ 1711542 w 1711542"/>
              <a:gd name="connsiteY1" fmla="*/ 855771 h 2081212"/>
              <a:gd name="connsiteX2" fmla="*/ 1287593 w 1711542"/>
              <a:gd name="connsiteY2" fmla="*/ 855771 h 2081212"/>
              <a:gd name="connsiteX3" fmla="*/ 1287593 w 1711542"/>
              <a:gd name="connsiteY3" fmla="*/ 1289340 h 2081212"/>
              <a:gd name="connsiteX4" fmla="*/ 432135 w 1711542"/>
              <a:gd name="connsiteY4" fmla="*/ 2081212 h 2081212"/>
              <a:gd name="connsiteX5" fmla="*/ 423949 w 1711542"/>
              <a:gd name="connsiteY5" fmla="*/ 2081212 h 2081212"/>
              <a:gd name="connsiteX6" fmla="*/ 423949 w 1711542"/>
              <a:gd name="connsiteY6" fmla="*/ 855771 h 2081212"/>
              <a:gd name="connsiteX7" fmla="*/ 0 w 1711542"/>
              <a:gd name="connsiteY7" fmla="*/ 855771 h 208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1542" h="2081212">
                <a:moveTo>
                  <a:pt x="855771" y="0"/>
                </a:moveTo>
                <a:lnTo>
                  <a:pt x="1711542" y="855771"/>
                </a:lnTo>
                <a:lnTo>
                  <a:pt x="1287593" y="855771"/>
                </a:lnTo>
                <a:lnTo>
                  <a:pt x="1287593" y="1289340"/>
                </a:lnTo>
                <a:lnTo>
                  <a:pt x="432135" y="2081212"/>
                </a:lnTo>
                <a:lnTo>
                  <a:pt x="423949" y="2081212"/>
                </a:lnTo>
                <a:lnTo>
                  <a:pt x="423949" y="855771"/>
                </a:lnTo>
                <a:lnTo>
                  <a:pt x="0" y="8557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9" name="자유형: 도형 468">
            <a:extLst>
              <a:ext uri="{FF2B5EF4-FFF2-40B4-BE49-F238E27FC236}">
                <a16:creationId xmlns:a16="http://schemas.microsoft.com/office/drawing/2014/main" id="{7D78E139-F78E-464C-9DEE-5D5BE54439EE}"/>
              </a:ext>
            </a:extLst>
          </p:cNvPr>
          <p:cNvSpPr/>
          <p:nvPr/>
        </p:nvSpPr>
        <p:spPr>
          <a:xfrm>
            <a:off x="1562100" y="3167629"/>
            <a:ext cx="6324599" cy="794870"/>
          </a:xfrm>
          <a:custGeom>
            <a:avLst/>
            <a:gdLst>
              <a:gd name="connsiteX0" fmla="*/ 0 w 6324599"/>
              <a:gd name="connsiteY0" fmla="*/ 0 h 794870"/>
              <a:gd name="connsiteX1" fmla="*/ 6324599 w 6324599"/>
              <a:gd name="connsiteY1" fmla="*/ 0 h 794870"/>
              <a:gd name="connsiteX2" fmla="*/ 6324599 w 6324599"/>
              <a:gd name="connsiteY2" fmla="*/ 2967 h 794870"/>
              <a:gd name="connsiteX3" fmla="*/ 5469108 w 6324599"/>
              <a:gd name="connsiteY3" fmla="*/ 794870 h 794870"/>
              <a:gd name="connsiteX4" fmla="*/ 0 w 6324599"/>
              <a:gd name="connsiteY4" fmla="*/ 794870 h 79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4599" h="794870">
                <a:moveTo>
                  <a:pt x="0" y="0"/>
                </a:moveTo>
                <a:lnTo>
                  <a:pt x="6324599" y="0"/>
                </a:lnTo>
                <a:lnTo>
                  <a:pt x="6324599" y="2967"/>
                </a:lnTo>
                <a:lnTo>
                  <a:pt x="5469108" y="794870"/>
                </a:lnTo>
                <a:lnTo>
                  <a:pt x="0" y="79487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0" name="Oval 22">
            <a:extLst>
              <a:ext uri="{FF2B5EF4-FFF2-40B4-BE49-F238E27FC236}">
                <a16:creationId xmlns:a16="http://schemas.microsoft.com/office/drawing/2014/main" id="{9DBB4C53-7546-412E-967C-EDC69EC50554}"/>
              </a:ext>
            </a:extLst>
          </p:cNvPr>
          <p:cNvSpPr/>
          <p:nvPr/>
        </p:nvSpPr>
        <p:spPr>
          <a:xfrm>
            <a:off x="660526" y="3026499"/>
            <a:ext cx="1984982" cy="198498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6CE9844D-9D88-4358-B839-28A4F2776339}"/>
              </a:ext>
            </a:extLst>
          </p:cNvPr>
          <p:cNvSpPr txBox="1"/>
          <p:nvPr/>
        </p:nvSpPr>
        <p:spPr>
          <a:xfrm>
            <a:off x="902303" y="4348247"/>
            <a:ext cx="150142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472" name="Oval 1">
            <a:extLst>
              <a:ext uri="{FF2B5EF4-FFF2-40B4-BE49-F238E27FC236}">
                <a16:creationId xmlns:a16="http://schemas.microsoft.com/office/drawing/2014/main" id="{3FA3EDA0-8800-4599-AE2E-AB23282E83F5}"/>
              </a:ext>
            </a:extLst>
          </p:cNvPr>
          <p:cNvSpPr/>
          <p:nvPr/>
        </p:nvSpPr>
        <p:spPr>
          <a:xfrm>
            <a:off x="1325111" y="3305644"/>
            <a:ext cx="655813" cy="794869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3" name="자유형: 도형 472">
            <a:extLst>
              <a:ext uri="{FF2B5EF4-FFF2-40B4-BE49-F238E27FC236}">
                <a16:creationId xmlns:a16="http://schemas.microsoft.com/office/drawing/2014/main" id="{5CBF4FAF-3F29-4B19-B8E3-BAD9AB25EBB0}"/>
              </a:ext>
            </a:extLst>
          </p:cNvPr>
          <p:cNvSpPr/>
          <p:nvPr/>
        </p:nvSpPr>
        <p:spPr>
          <a:xfrm>
            <a:off x="6608801" y="1881287"/>
            <a:ext cx="1711542" cy="2081212"/>
          </a:xfrm>
          <a:custGeom>
            <a:avLst/>
            <a:gdLst>
              <a:gd name="connsiteX0" fmla="*/ 855771 w 1711542"/>
              <a:gd name="connsiteY0" fmla="*/ 0 h 2081212"/>
              <a:gd name="connsiteX1" fmla="*/ 1711542 w 1711542"/>
              <a:gd name="connsiteY1" fmla="*/ 855771 h 2081212"/>
              <a:gd name="connsiteX2" fmla="*/ 1287593 w 1711542"/>
              <a:gd name="connsiteY2" fmla="*/ 855771 h 2081212"/>
              <a:gd name="connsiteX3" fmla="*/ 1287593 w 1711542"/>
              <a:gd name="connsiteY3" fmla="*/ 1289340 h 2081212"/>
              <a:gd name="connsiteX4" fmla="*/ 432135 w 1711542"/>
              <a:gd name="connsiteY4" fmla="*/ 2081212 h 2081212"/>
              <a:gd name="connsiteX5" fmla="*/ 423949 w 1711542"/>
              <a:gd name="connsiteY5" fmla="*/ 2081212 h 2081212"/>
              <a:gd name="connsiteX6" fmla="*/ 423949 w 1711542"/>
              <a:gd name="connsiteY6" fmla="*/ 855771 h 2081212"/>
              <a:gd name="connsiteX7" fmla="*/ 0 w 1711542"/>
              <a:gd name="connsiteY7" fmla="*/ 855771 h 208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1542" h="2081212">
                <a:moveTo>
                  <a:pt x="855771" y="0"/>
                </a:moveTo>
                <a:lnTo>
                  <a:pt x="1711542" y="855771"/>
                </a:lnTo>
                <a:lnTo>
                  <a:pt x="1287593" y="855771"/>
                </a:lnTo>
                <a:lnTo>
                  <a:pt x="1287593" y="1289340"/>
                </a:lnTo>
                <a:lnTo>
                  <a:pt x="432135" y="2081212"/>
                </a:lnTo>
                <a:lnTo>
                  <a:pt x="423949" y="2081212"/>
                </a:lnTo>
                <a:lnTo>
                  <a:pt x="423949" y="855771"/>
                </a:lnTo>
                <a:lnTo>
                  <a:pt x="0" y="8557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152D4F81-50EE-4C3C-A3EF-DCA83512AC91}"/>
              </a:ext>
            </a:extLst>
          </p:cNvPr>
          <p:cNvSpPr txBox="1"/>
          <p:nvPr/>
        </p:nvSpPr>
        <p:spPr>
          <a:xfrm>
            <a:off x="3277438" y="3395787"/>
            <a:ext cx="289392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39E972CF-48AB-4048-8C7A-5AA1E0C6A047}"/>
              </a:ext>
            </a:extLst>
          </p:cNvPr>
          <p:cNvSpPr txBox="1"/>
          <p:nvPr/>
        </p:nvSpPr>
        <p:spPr>
          <a:xfrm>
            <a:off x="3277438" y="4287496"/>
            <a:ext cx="289392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6E4C9627-E64B-4729-A77D-67BB47EC3BF0}"/>
              </a:ext>
            </a:extLst>
          </p:cNvPr>
          <p:cNvSpPr txBox="1"/>
          <p:nvPr/>
        </p:nvSpPr>
        <p:spPr>
          <a:xfrm>
            <a:off x="7214355" y="2295603"/>
            <a:ext cx="50043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148E586D-3D56-4875-9D37-2309D05B6E12}"/>
              </a:ext>
            </a:extLst>
          </p:cNvPr>
          <p:cNvSpPr txBox="1"/>
          <p:nvPr/>
        </p:nvSpPr>
        <p:spPr>
          <a:xfrm>
            <a:off x="7205381" y="4872254"/>
            <a:ext cx="50043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78" name="그룹 477">
            <a:extLst>
              <a:ext uri="{FF2B5EF4-FFF2-40B4-BE49-F238E27FC236}">
                <a16:creationId xmlns:a16="http://schemas.microsoft.com/office/drawing/2014/main" id="{0CDA9C4E-C5BB-4F07-9BF5-16E99AA64675}"/>
              </a:ext>
            </a:extLst>
          </p:cNvPr>
          <p:cNvGrpSpPr/>
          <p:nvPr/>
        </p:nvGrpSpPr>
        <p:grpSpPr>
          <a:xfrm>
            <a:off x="8757784" y="4205286"/>
            <a:ext cx="2952023" cy="1935264"/>
            <a:chOff x="8725228" y="1992263"/>
            <a:chExt cx="2952023" cy="1935264"/>
          </a:xfrm>
        </p:grpSpPr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77E4114F-7284-4EBF-AF3E-362C9B34F06B}"/>
                </a:ext>
              </a:extLst>
            </p:cNvPr>
            <p:cNvSpPr txBox="1"/>
            <p:nvPr/>
          </p:nvSpPr>
          <p:spPr>
            <a:xfrm>
              <a:off x="8733149" y="1992263"/>
              <a:ext cx="29441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</a:rPr>
                <a:t>Contents B </a:t>
              </a:r>
              <a:endParaRPr lang="ko-KR" altLang="en-US" sz="1600" b="1" dirty="0">
                <a:solidFill>
                  <a:schemeClr val="accent4"/>
                </a:solidFill>
              </a:endParaRPr>
            </a:p>
          </p:txBody>
        </p:sp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9DB6174C-43E7-4825-A5E5-1956DFF51A58}"/>
                </a:ext>
              </a:extLst>
            </p:cNvPr>
            <p:cNvSpPr txBox="1"/>
            <p:nvPr/>
          </p:nvSpPr>
          <p:spPr>
            <a:xfrm>
              <a:off x="8725228" y="2357867"/>
              <a:ext cx="2952022" cy="156966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believe that this Template will your Time.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81" name="그룹 480">
            <a:extLst>
              <a:ext uri="{FF2B5EF4-FFF2-40B4-BE49-F238E27FC236}">
                <a16:creationId xmlns:a16="http://schemas.microsoft.com/office/drawing/2014/main" id="{63FBBB36-D958-4616-8F96-BE41D902CEFC}"/>
              </a:ext>
            </a:extLst>
          </p:cNvPr>
          <p:cNvGrpSpPr/>
          <p:nvPr/>
        </p:nvGrpSpPr>
        <p:grpSpPr>
          <a:xfrm>
            <a:off x="8757784" y="1881287"/>
            <a:ext cx="2952023" cy="1935264"/>
            <a:chOff x="8725228" y="1992263"/>
            <a:chExt cx="2952023" cy="1935264"/>
          </a:xfrm>
        </p:grpSpPr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4D38D196-DDBE-4DB8-A818-8B2AE67D66F2}"/>
                </a:ext>
              </a:extLst>
            </p:cNvPr>
            <p:cNvSpPr txBox="1"/>
            <p:nvPr/>
          </p:nvSpPr>
          <p:spPr>
            <a:xfrm>
              <a:off x="8733149" y="1992263"/>
              <a:ext cx="29441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</a:rPr>
                <a:t>Contents A </a:t>
              </a:r>
              <a:endParaRPr lang="ko-KR" altLang="en-US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983996E5-CA5B-4FC1-89E9-570768EC0EB9}"/>
                </a:ext>
              </a:extLst>
            </p:cNvPr>
            <p:cNvSpPr txBox="1"/>
            <p:nvPr/>
          </p:nvSpPr>
          <p:spPr>
            <a:xfrm>
              <a:off x="8725228" y="2357867"/>
              <a:ext cx="2952022" cy="156966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believe that this Template will your Time.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11258</TotalTime>
  <Words>118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30</cp:revision>
  <dcterms:created xsi:type="dcterms:W3CDTF">2018-02-18T19:39:47Z</dcterms:created>
  <dcterms:modified xsi:type="dcterms:W3CDTF">2022-10-24T03:49:32Z</dcterms:modified>
</cp:coreProperties>
</file>