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1" name="Group 2">
            <a:extLst>
              <a:ext uri="{FF2B5EF4-FFF2-40B4-BE49-F238E27FC236}">
                <a16:creationId xmlns:a16="http://schemas.microsoft.com/office/drawing/2014/main" id="{33907967-29D6-4816-A732-71DA51BC8D78}"/>
              </a:ext>
            </a:extLst>
          </p:cNvPr>
          <p:cNvGrpSpPr/>
          <p:nvPr/>
        </p:nvGrpSpPr>
        <p:grpSpPr>
          <a:xfrm>
            <a:off x="1044270" y="1963864"/>
            <a:ext cx="4073270" cy="4073272"/>
            <a:chOff x="2599143" y="1799507"/>
            <a:chExt cx="3875328" cy="3875330"/>
          </a:xfrm>
        </p:grpSpPr>
        <p:sp>
          <p:nvSpPr>
            <p:cNvPr id="212" name="Parallelogram 25">
              <a:extLst>
                <a:ext uri="{FF2B5EF4-FFF2-40B4-BE49-F238E27FC236}">
                  <a16:creationId xmlns:a16="http://schemas.microsoft.com/office/drawing/2014/main" id="{3A6A90A1-F19C-47D7-9CB5-F0ABFA98566C}"/>
                </a:ext>
              </a:extLst>
            </p:cNvPr>
            <p:cNvSpPr/>
            <p:nvPr/>
          </p:nvSpPr>
          <p:spPr>
            <a:xfrm rot="16200000" flipH="1">
              <a:off x="1201479" y="3197173"/>
              <a:ext cx="3875328" cy="1080000"/>
            </a:xfrm>
            <a:custGeom>
              <a:avLst/>
              <a:gdLst/>
              <a:ahLst/>
              <a:cxnLst/>
              <a:rect l="l" t="t" r="r" b="b"/>
              <a:pathLst>
                <a:path w="3875328" h="1080000">
                  <a:moveTo>
                    <a:pt x="3875328" y="1080000"/>
                  </a:moveTo>
                  <a:lnTo>
                    <a:pt x="3875328" y="1070086"/>
                  </a:lnTo>
                  <a:lnTo>
                    <a:pt x="2805242" y="0"/>
                  </a:lnTo>
                  <a:lnTo>
                    <a:pt x="1070086" y="0"/>
                  </a:lnTo>
                  <a:lnTo>
                    <a:pt x="0" y="1070086"/>
                  </a:lnTo>
                  <a:lnTo>
                    <a:pt x="0" y="1080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100000">
                  <a:schemeClr val="accent4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63500" dist="50800" dir="5400000" algn="ctr" rotWithShape="0">
                <a:schemeClr val="tx1">
                  <a:alpha val="25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213" name="Parallelogram 25">
              <a:extLst>
                <a:ext uri="{FF2B5EF4-FFF2-40B4-BE49-F238E27FC236}">
                  <a16:creationId xmlns:a16="http://schemas.microsoft.com/office/drawing/2014/main" id="{6EFFFAAA-CDDC-488F-B308-37D8C5AB60E3}"/>
                </a:ext>
              </a:extLst>
            </p:cNvPr>
            <p:cNvSpPr/>
            <p:nvPr/>
          </p:nvSpPr>
          <p:spPr>
            <a:xfrm rot="10800000" flipH="1">
              <a:off x="2599143" y="4594836"/>
              <a:ext cx="3875328" cy="1080000"/>
            </a:xfrm>
            <a:custGeom>
              <a:avLst/>
              <a:gdLst/>
              <a:ahLst/>
              <a:cxnLst/>
              <a:rect l="l" t="t" r="r" b="b"/>
              <a:pathLst>
                <a:path w="3875328" h="1080000">
                  <a:moveTo>
                    <a:pt x="3875328" y="1080000"/>
                  </a:moveTo>
                  <a:lnTo>
                    <a:pt x="3875328" y="1070086"/>
                  </a:lnTo>
                  <a:lnTo>
                    <a:pt x="2805242" y="0"/>
                  </a:lnTo>
                  <a:lnTo>
                    <a:pt x="1070086" y="0"/>
                  </a:lnTo>
                  <a:lnTo>
                    <a:pt x="0" y="1070086"/>
                  </a:lnTo>
                  <a:lnTo>
                    <a:pt x="0" y="1080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100000">
                  <a:schemeClr val="accent3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63500" dist="50800" dir="5400000" algn="ctr" rotWithShape="0">
                <a:schemeClr val="tx1">
                  <a:alpha val="25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214" name="Parallelogram 25">
              <a:extLst>
                <a:ext uri="{FF2B5EF4-FFF2-40B4-BE49-F238E27FC236}">
                  <a16:creationId xmlns:a16="http://schemas.microsoft.com/office/drawing/2014/main" id="{C483CDE1-C2FB-4A05-A74D-1B7FD8D709EE}"/>
                </a:ext>
              </a:extLst>
            </p:cNvPr>
            <p:cNvSpPr/>
            <p:nvPr/>
          </p:nvSpPr>
          <p:spPr>
            <a:xfrm rot="5400000" flipH="1">
              <a:off x="3996806" y="3197173"/>
              <a:ext cx="3875328" cy="1080000"/>
            </a:xfrm>
            <a:custGeom>
              <a:avLst/>
              <a:gdLst/>
              <a:ahLst/>
              <a:cxnLst/>
              <a:rect l="l" t="t" r="r" b="b"/>
              <a:pathLst>
                <a:path w="3875328" h="1080000">
                  <a:moveTo>
                    <a:pt x="3875328" y="1080000"/>
                  </a:moveTo>
                  <a:lnTo>
                    <a:pt x="3875328" y="1070086"/>
                  </a:lnTo>
                  <a:lnTo>
                    <a:pt x="2805242" y="0"/>
                  </a:lnTo>
                  <a:lnTo>
                    <a:pt x="1070086" y="0"/>
                  </a:lnTo>
                  <a:lnTo>
                    <a:pt x="0" y="1070086"/>
                  </a:lnTo>
                  <a:lnTo>
                    <a:pt x="0" y="1080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49000"/>
                  </a:schemeClr>
                </a:gs>
                <a:gs pos="100000">
                  <a:schemeClr val="accent2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63500" dist="50800" dir="5400000" algn="ctr" rotWithShape="0">
                <a:schemeClr val="tx1">
                  <a:alpha val="2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15" name="Parallelogram 25">
              <a:extLst>
                <a:ext uri="{FF2B5EF4-FFF2-40B4-BE49-F238E27FC236}">
                  <a16:creationId xmlns:a16="http://schemas.microsoft.com/office/drawing/2014/main" id="{BF9CF015-D290-46FD-80D3-A550E9409B71}"/>
                </a:ext>
              </a:extLst>
            </p:cNvPr>
            <p:cNvSpPr/>
            <p:nvPr/>
          </p:nvSpPr>
          <p:spPr>
            <a:xfrm flipH="1">
              <a:off x="3678188" y="1799507"/>
              <a:ext cx="2796283" cy="1080000"/>
            </a:xfrm>
            <a:custGeom>
              <a:avLst/>
              <a:gdLst/>
              <a:ahLst/>
              <a:cxnLst/>
              <a:rect l="l" t="t" r="r" b="b"/>
              <a:pathLst>
                <a:path w="2796283" h="1080000">
                  <a:moveTo>
                    <a:pt x="2796283" y="0"/>
                  </a:moveTo>
                  <a:lnTo>
                    <a:pt x="1070086" y="0"/>
                  </a:lnTo>
                  <a:lnTo>
                    <a:pt x="0" y="1070086"/>
                  </a:lnTo>
                  <a:lnTo>
                    <a:pt x="0" y="1080000"/>
                  </a:lnTo>
                  <a:lnTo>
                    <a:pt x="2796283" y="1080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100000">
                  <a:schemeClr val="accent1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63500" dist="50800" dir="5400000" algn="ctr" rotWithShape="0">
                <a:schemeClr val="tx1">
                  <a:alpha val="25000"/>
                </a:scheme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3F02AE22-579B-4133-820A-FF015BC02067}"/>
              </a:ext>
            </a:extLst>
          </p:cNvPr>
          <p:cNvSpPr txBox="1"/>
          <p:nvPr/>
        </p:nvSpPr>
        <p:spPr>
          <a:xfrm>
            <a:off x="2356668" y="2346780"/>
            <a:ext cx="184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82695600-FC52-4BE3-BEB6-548C84C8F079}"/>
              </a:ext>
            </a:extLst>
          </p:cNvPr>
          <p:cNvSpPr txBox="1"/>
          <p:nvPr/>
        </p:nvSpPr>
        <p:spPr>
          <a:xfrm>
            <a:off x="1964561" y="5284887"/>
            <a:ext cx="184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99E9FFD7-26DA-43B3-A1AE-35F8CB90F556}"/>
              </a:ext>
            </a:extLst>
          </p:cNvPr>
          <p:cNvSpPr txBox="1"/>
          <p:nvPr/>
        </p:nvSpPr>
        <p:spPr>
          <a:xfrm rot="5400000">
            <a:off x="3629666" y="3969595"/>
            <a:ext cx="184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598AEDBD-46A3-4E40-BAE7-A00B84A2A770}"/>
              </a:ext>
            </a:extLst>
          </p:cNvPr>
          <p:cNvSpPr txBox="1"/>
          <p:nvPr/>
        </p:nvSpPr>
        <p:spPr>
          <a:xfrm rot="5400000">
            <a:off x="697350" y="3619782"/>
            <a:ext cx="184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0" name="Oval 12">
            <a:extLst>
              <a:ext uri="{FF2B5EF4-FFF2-40B4-BE49-F238E27FC236}">
                <a16:creationId xmlns:a16="http://schemas.microsoft.com/office/drawing/2014/main" id="{4A78B758-D332-4A4C-AE80-FF60C8966AA3}"/>
              </a:ext>
            </a:extLst>
          </p:cNvPr>
          <p:cNvSpPr/>
          <p:nvPr/>
        </p:nvSpPr>
        <p:spPr>
          <a:xfrm>
            <a:off x="8630128" y="4069672"/>
            <a:ext cx="630965" cy="630965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221" name="Oval 13">
            <a:extLst>
              <a:ext uri="{FF2B5EF4-FFF2-40B4-BE49-F238E27FC236}">
                <a16:creationId xmlns:a16="http://schemas.microsoft.com/office/drawing/2014/main" id="{1DD95893-2E08-41B8-B821-EFE2555D0CF1}"/>
              </a:ext>
            </a:extLst>
          </p:cNvPr>
          <p:cNvSpPr/>
          <p:nvPr/>
        </p:nvSpPr>
        <p:spPr>
          <a:xfrm>
            <a:off x="5893816" y="4069672"/>
            <a:ext cx="630965" cy="630965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222" name="Group 14">
            <a:extLst>
              <a:ext uri="{FF2B5EF4-FFF2-40B4-BE49-F238E27FC236}">
                <a16:creationId xmlns:a16="http://schemas.microsoft.com/office/drawing/2014/main" id="{D68F13EF-D1E8-467F-BDF9-F4E17A9F55F2}"/>
              </a:ext>
            </a:extLst>
          </p:cNvPr>
          <p:cNvGrpSpPr/>
          <p:nvPr/>
        </p:nvGrpSpPr>
        <p:grpSpPr>
          <a:xfrm>
            <a:off x="6592872" y="3952621"/>
            <a:ext cx="1818547" cy="911229"/>
            <a:chOff x="3131840" y="2204864"/>
            <a:chExt cx="3096344" cy="911229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43A6CA28-CA17-4B11-BE9A-3F47073465BF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C5F21B4B-52D5-44F1-8990-402403C8EC26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25" name="Group 17">
            <a:extLst>
              <a:ext uri="{FF2B5EF4-FFF2-40B4-BE49-F238E27FC236}">
                <a16:creationId xmlns:a16="http://schemas.microsoft.com/office/drawing/2014/main" id="{B688E45D-F337-40B9-B16A-6574AF378D7F}"/>
              </a:ext>
            </a:extLst>
          </p:cNvPr>
          <p:cNvGrpSpPr/>
          <p:nvPr/>
        </p:nvGrpSpPr>
        <p:grpSpPr>
          <a:xfrm>
            <a:off x="9329184" y="3952621"/>
            <a:ext cx="1818547" cy="911229"/>
            <a:chOff x="3131840" y="2204864"/>
            <a:chExt cx="3096344" cy="911229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257A5008-9EAB-41A7-A480-E50E5EC66CAE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F2C16EB4-6F31-42B6-8373-C4C8564AFA3D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sp>
        <p:nvSpPr>
          <p:cNvPr id="228" name="Oval 20">
            <a:extLst>
              <a:ext uri="{FF2B5EF4-FFF2-40B4-BE49-F238E27FC236}">
                <a16:creationId xmlns:a16="http://schemas.microsoft.com/office/drawing/2014/main" id="{DF8693FF-E301-4ABC-B99B-2466644C4D73}"/>
              </a:ext>
            </a:extLst>
          </p:cNvPr>
          <p:cNvSpPr/>
          <p:nvPr/>
        </p:nvSpPr>
        <p:spPr>
          <a:xfrm>
            <a:off x="8630128" y="5242958"/>
            <a:ext cx="630965" cy="630965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229" name="Oval 21">
            <a:extLst>
              <a:ext uri="{FF2B5EF4-FFF2-40B4-BE49-F238E27FC236}">
                <a16:creationId xmlns:a16="http://schemas.microsoft.com/office/drawing/2014/main" id="{4758B0AF-409B-4446-8BB4-28BB81B9D303}"/>
              </a:ext>
            </a:extLst>
          </p:cNvPr>
          <p:cNvSpPr/>
          <p:nvPr/>
        </p:nvSpPr>
        <p:spPr>
          <a:xfrm>
            <a:off x="5893816" y="5242958"/>
            <a:ext cx="630965" cy="630965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230" name="Group 22">
            <a:extLst>
              <a:ext uri="{FF2B5EF4-FFF2-40B4-BE49-F238E27FC236}">
                <a16:creationId xmlns:a16="http://schemas.microsoft.com/office/drawing/2014/main" id="{8FED2296-77B4-4705-9DC0-76CA152818DC}"/>
              </a:ext>
            </a:extLst>
          </p:cNvPr>
          <p:cNvGrpSpPr/>
          <p:nvPr/>
        </p:nvGrpSpPr>
        <p:grpSpPr>
          <a:xfrm>
            <a:off x="6592872" y="5110519"/>
            <a:ext cx="1818547" cy="926617"/>
            <a:chOff x="3131840" y="2189476"/>
            <a:chExt cx="3096344" cy="926617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3BC460E7-FDDE-45AD-A473-20C39D8EDC4D}"/>
                </a:ext>
              </a:extLst>
            </p:cNvPr>
            <p:cNvSpPr txBox="1"/>
            <p:nvPr/>
          </p:nvSpPr>
          <p:spPr>
            <a:xfrm>
              <a:off x="3131840" y="2189476"/>
              <a:ext cx="309634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B8E5BC0C-E4E9-4554-B133-6ED162754182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33" name="Group 25">
            <a:extLst>
              <a:ext uri="{FF2B5EF4-FFF2-40B4-BE49-F238E27FC236}">
                <a16:creationId xmlns:a16="http://schemas.microsoft.com/office/drawing/2014/main" id="{61059385-4946-41E3-B567-FBEA5962FCC1}"/>
              </a:ext>
            </a:extLst>
          </p:cNvPr>
          <p:cNvGrpSpPr/>
          <p:nvPr/>
        </p:nvGrpSpPr>
        <p:grpSpPr>
          <a:xfrm>
            <a:off x="9329184" y="5125907"/>
            <a:ext cx="1818547" cy="911229"/>
            <a:chOff x="3131840" y="2204864"/>
            <a:chExt cx="3096344" cy="911229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7D376DFA-E403-4FA6-88C4-952B7A9E90BF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DD44ADBF-98A6-4994-ADF6-B8223759EA52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36" name="Group 28">
            <a:extLst>
              <a:ext uri="{FF2B5EF4-FFF2-40B4-BE49-F238E27FC236}">
                <a16:creationId xmlns:a16="http://schemas.microsoft.com/office/drawing/2014/main" id="{6CCB7957-2351-4EA3-931F-BFF0E17CE1C4}"/>
              </a:ext>
            </a:extLst>
          </p:cNvPr>
          <p:cNvGrpSpPr/>
          <p:nvPr/>
        </p:nvGrpSpPr>
        <p:grpSpPr>
          <a:xfrm>
            <a:off x="6037832" y="1768813"/>
            <a:ext cx="5109899" cy="1477328"/>
            <a:chOff x="3017859" y="4283314"/>
            <a:chExt cx="1249476" cy="1477328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03056E79-5F25-4EA7-8345-EB643C8F45EB}"/>
                </a:ext>
              </a:extLst>
            </p:cNvPr>
            <p:cNvSpPr txBox="1"/>
            <p:nvPr/>
          </p:nvSpPr>
          <p:spPr>
            <a:xfrm>
              <a:off x="3017859" y="4560313"/>
              <a:ext cx="124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A57B06EA-AF62-49D9-B861-7FDDC1ABFD3F}"/>
                </a:ext>
              </a:extLst>
            </p:cNvPr>
            <p:cNvSpPr txBox="1"/>
            <p:nvPr/>
          </p:nvSpPr>
          <p:spPr>
            <a:xfrm>
              <a:off x="3017859" y="4283314"/>
              <a:ext cx="12494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9" name="TextBox 238">
            <a:extLst>
              <a:ext uri="{FF2B5EF4-FFF2-40B4-BE49-F238E27FC236}">
                <a16:creationId xmlns:a16="http://schemas.microsoft.com/office/drawing/2014/main" id="{59801437-BE2F-43EF-BF52-70B2315FED97}"/>
              </a:ext>
            </a:extLst>
          </p:cNvPr>
          <p:cNvSpPr txBox="1"/>
          <p:nvPr/>
        </p:nvSpPr>
        <p:spPr>
          <a:xfrm>
            <a:off x="6037832" y="3513533"/>
            <a:ext cx="1620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0" name="Isosceles Triangle 51">
            <a:extLst>
              <a:ext uri="{FF2B5EF4-FFF2-40B4-BE49-F238E27FC236}">
                <a16:creationId xmlns:a16="http://schemas.microsoft.com/office/drawing/2014/main" id="{EEF5DF77-5C4B-467F-BE30-058B7241CC67}"/>
              </a:ext>
            </a:extLst>
          </p:cNvPr>
          <p:cNvSpPr/>
          <p:nvPr/>
        </p:nvSpPr>
        <p:spPr>
          <a:xfrm>
            <a:off x="6034973" y="4257991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1" name="Rounded Rectangle 6">
            <a:extLst>
              <a:ext uri="{FF2B5EF4-FFF2-40B4-BE49-F238E27FC236}">
                <a16:creationId xmlns:a16="http://schemas.microsoft.com/office/drawing/2014/main" id="{B8E7932B-1429-484B-8BA7-E3A58CD8F479}"/>
              </a:ext>
            </a:extLst>
          </p:cNvPr>
          <p:cNvSpPr/>
          <p:nvPr/>
        </p:nvSpPr>
        <p:spPr>
          <a:xfrm>
            <a:off x="8789003" y="421751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2" name="Teardrop 1">
            <a:extLst>
              <a:ext uri="{FF2B5EF4-FFF2-40B4-BE49-F238E27FC236}">
                <a16:creationId xmlns:a16="http://schemas.microsoft.com/office/drawing/2014/main" id="{90C866EF-09BD-4B75-B514-BF1A234CEC82}"/>
              </a:ext>
            </a:extLst>
          </p:cNvPr>
          <p:cNvSpPr/>
          <p:nvPr/>
        </p:nvSpPr>
        <p:spPr>
          <a:xfrm rot="18805991">
            <a:off x="8778379" y="537813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3" name="Rounded Rectangle 27">
            <a:extLst>
              <a:ext uri="{FF2B5EF4-FFF2-40B4-BE49-F238E27FC236}">
                <a16:creationId xmlns:a16="http://schemas.microsoft.com/office/drawing/2014/main" id="{AECB1325-7FC9-4D50-BB2D-340AF51D2B9E}"/>
              </a:ext>
            </a:extLst>
          </p:cNvPr>
          <p:cNvSpPr/>
          <p:nvPr/>
        </p:nvSpPr>
        <p:spPr>
          <a:xfrm>
            <a:off x="6037414" y="5425400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D8612BA8-3273-4354-9618-3116D6F5C2C1}"/>
              </a:ext>
            </a:extLst>
          </p:cNvPr>
          <p:cNvSpPr txBox="1"/>
          <p:nvPr/>
        </p:nvSpPr>
        <p:spPr>
          <a:xfrm>
            <a:off x="2289319" y="4083700"/>
            <a:ext cx="1528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</a:t>
            </a:r>
          </a:p>
          <a:p>
            <a:pPr algn="ctr"/>
            <a:r>
              <a:rPr lang="en-US" altLang="ko-KR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Title</a:t>
            </a:r>
            <a:endParaRPr lang="ko-KR" altLang="en-US" sz="1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45" name="Round Same Side Corner Rectangle 11">
            <a:extLst>
              <a:ext uri="{FF2B5EF4-FFF2-40B4-BE49-F238E27FC236}">
                <a16:creationId xmlns:a16="http://schemas.microsoft.com/office/drawing/2014/main" id="{827BC28A-CB65-4A02-A764-67A772D3D4A3}"/>
              </a:ext>
            </a:extLst>
          </p:cNvPr>
          <p:cNvSpPr>
            <a:spLocks noChangeAspect="1"/>
          </p:cNvSpPr>
          <p:nvPr/>
        </p:nvSpPr>
        <p:spPr>
          <a:xfrm rot="9900000">
            <a:off x="2818627" y="3435600"/>
            <a:ext cx="657581" cy="55848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163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2022-10-28T02:36:53Z</dcterms:modified>
</cp:coreProperties>
</file>