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97" name="직사각형 796">
            <a:extLst>
              <a:ext uri="{FF2B5EF4-FFF2-40B4-BE49-F238E27FC236}">
                <a16:creationId xmlns:a16="http://schemas.microsoft.com/office/drawing/2014/main" id="{B6251266-FEDE-49F9-AE55-2AC21A1C26DB}"/>
              </a:ext>
            </a:extLst>
          </p:cNvPr>
          <p:cNvSpPr/>
          <p:nvPr/>
        </p:nvSpPr>
        <p:spPr>
          <a:xfrm rot="10800000" flipV="1">
            <a:off x="11646341" y="1619247"/>
            <a:ext cx="545659" cy="6334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8" name="직사각형 797">
            <a:extLst>
              <a:ext uri="{FF2B5EF4-FFF2-40B4-BE49-F238E27FC236}">
                <a16:creationId xmlns:a16="http://schemas.microsoft.com/office/drawing/2014/main" id="{6FC24167-76F7-4F5F-BE88-116DA3BC7285}"/>
              </a:ext>
            </a:extLst>
          </p:cNvPr>
          <p:cNvSpPr/>
          <p:nvPr/>
        </p:nvSpPr>
        <p:spPr>
          <a:xfrm rot="10800000" flipV="1">
            <a:off x="-2" y="1619247"/>
            <a:ext cx="546981" cy="6334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9" name="사다리꼴 798">
            <a:extLst>
              <a:ext uri="{FF2B5EF4-FFF2-40B4-BE49-F238E27FC236}">
                <a16:creationId xmlns:a16="http://schemas.microsoft.com/office/drawing/2014/main" id="{D062E890-5782-481A-8131-CBBC1BEA4086}"/>
              </a:ext>
            </a:extLst>
          </p:cNvPr>
          <p:cNvSpPr/>
          <p:nvPr/>
        </p:nvSpPr>
        <p:spPr>
          <a:xfrm rot="10800000">
            <a:off x="4406654" y="5705475"/>
            <a:ext cx="3378695" cy="633410"/>
          </a:xfrm>
          <a:prstGeom prst="trapezoid">
            <a:avLst>
              <a:gd name="adj" fmla="val 233614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0" name="사다리꼴 799">
            <a:extLst>
              <a:ext uri="{FF2B5EF4-FFF2-40B4-BE49-F238E27FC236}">
                <a16:creationId xmlns:a16="http://schemas.microsoft.com/office/drawing/2014/main" id="{0EAFB8DF-8984-460B-978E-058CB391E78C}"/>
              </a:ext>
            </a:extLst>
          </p:cNvPr>
          <p:cNvSpPr/>
          <p:nvPr/>
        </p:nvSpPr>
        <p:spPr>
          <a:xfrm rot="10800000">
            <a:off x="8267647" y="5705475"/>
            <a:ext cx="3378695" cy="633410"/>
          </a:xfrm>
          <a:prstGeom prst="trapezoid">
            <a:avLst>
              <a:gd name="adj" fmla="val 233614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1" name="사다리꼴 800">
            <a:extLst>
              <a:ext uri="{FF2B5EF4-FFF2-40B4-BE49-F238E27FC236}">
                <a16:creationId xmlns:a16="http://schemas.microsoft.com/office/drawing/2014/main" id="{F29E1607-E596-4E13-8F74-01F2CF4DE0AA}"/>
              </a:ext>
            </a:extLst>
          </p:cNvPr>
          <p:cNvSpPr/>
          <p:nvPr/>
        </p:nvSpPr>
        <p:spPr>
          <a:xfrm rot="10800000" flipV="1">
            <a:off x="2476155" y="1619247"/>
            <a:ext cx="3378695" cy="633410"/>
          </a:xfrm>
          <a:prstGeom prst="trapezoid">
            <a:avLst>
              <a:gd name="adj" fmla="val 233614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2" name="사다리꼴 801">
            <a:extLst>
              <a:ext uri="{FF2B5EF4-FFF2-40B4-BE49-F238E27FC236}">
                <a16:creationId xmlns:a16="http://schemas.microsoft.com/office/drawing/2014/main" id="{1A35F724-BB5B-456B-AA82-EE418828B583}"/>
              </a:ext>
            </a:extLst>
          </p:cNvPr>
          <p:cNvSpPr/>
          <p:nvPr/>
        </p:nvSpPr>
        <p:spPr>
          <a:xfrm rot="10800000" flipV="1">
            <a:off x="6337150" y="1619247"/>
            <a:ext cx="3378695" cy="633410"/>
          </a:xfrm>
          <a:prstGeom prst="trapezoid">
            <a:avLst>
              <a:gd name="adj" fmla="val 233614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3" name="사다리꼴 802">
            <a:extLst>
              <a:ext uri="{FF2B5EF4-FFF2-40B4-BE49-F238E27FC236}">
                <a16:creationId xmlns:a16="http://schemas.microsoft.com/office/drawing/2014/main" id="{9A57D593-F251-4721-AD30-5CD4654AFE0E}"/>
              </a:ext>
            </a:extLst>
          </p:cNvPr>
          <p:cNvSpPr/>
          <p:nvPr/>
        </p:nvSpPr>
        <p:spPr>
          <a:xfrm rot="10800000">
            <a:off x="545658" y="5705475"/>
            <a:ext cx="3378695" cy="633410"/>
          </a:xfrm>
          <a:prstGeom prst="trapezoid">
            <a:avLst>
              <a:gd name="adj" fmla="val 233614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4" name="평행 사변형 803">
            <a:extLst>
              <a:ext uri="{FF2B5EF4-FFF2-40B4-BE49-F238E27FC236}">
                <a16:creationId xmlns:a16="http://schemas.microsoft.com/office/drawing/2014/main" id="{BF0142C9-D8E4-404A-87AB-DA9A3D03C0A9}"/>
              </a:ext>
            </a:extLst>
          </p:cNvPr>
          <p:cNvSpPr/>
          <p:nvPr/>
        </p:nvSpPr>
        <p:spPr>
          <a:xfrm rot="5400000">
            <a:off x="-1090060" y="3254967"/>
            <a:ext cx="4719637" cy="1448199"/>
          </a:xfrm>
          <a:prstGeom prst="parallelogram">
            <a:avLst>
              <a:gd name="adj" fmla="val 4407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5" name="평행 사변형 804">
            <a:extLst>
              <a:ext uri="{FF2B5EF4-FFF2-40B4-BE49-F238E27FC236}">
                <a16:creationId xmlns:a16="http://schemas.microsoft.com/office/drawing/2014/main" id="{45ADFB1D-1306-4A5C-97DE-AA78E78CAAC3}"/>
              </a:ext>
            </a:extLst>
          </p:cNvPr>
          <p:cNvSpPr/>
          <p:nvPr/>
        </p:nvSpPr>
        <p:spPr>
          <a:xfrm rot="16200000" flipH="1">
            <a:off x="840437" y="3254967"/>
            <a:ext cx="4719637" cy="1448199"/>
          </a:xfrm>
          <a:prstGeom prst="parallelogram">
            <a:avLst>
              <a:gd name="adj" fmla="val 44074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6" name="평행 사변형 805">
            <a:extLst>
              <a:ext uri="{FF2B5EF4-FFF2-40B4-BE49-F238E27FC236}">
                <a16:creationId xmlns:a16="http://schemas.microsoft.com/office/drawing/2014/main" id="{B936A0C6-050A-4F40-AFE5-025DC4635391}"/>
              </a:ext>
            </a:extLst>
          </p:cNvPr>
          <p:cNvSpPr/>
          <p:nvPr/>
        </p:nvSpPr>
        <p:spPr>
          <a:xfrm rot="5400000">
            <a:off x="2770935" y="3254967"/>
            <a:ext cx="4719636" cy="1448199"/>
          </a:xfrm>
          <a:prstGeom prst="parallelogram">
            <a:avLst>
              <a:gd name="adj" fmla="val 4407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7" name="평행 사변형 806">
            <a:extLst>
              <a:ext uri="{FF2B5EF4-FFF2-40B4-BE49-F238E27FC236}">
                <a16:creationId xmlns:a16="http://schemas.microsoft.com/office/drawing/2014/main" id="{1EA5B159-EC9C-45AD-8E61-A96B0A18424B}"/>
              </a:ext>
            </a:extLst>
          </p:cNvPr>
          <p:cNvSpPr/>
          <p:nvPr/>
        </p:nvSpPr>
        <p:spPr>
          <a:xfrm rot="16200000" flipH="1">
            <a:off x="4701431" y="3254967"/>
            <a:ext cx="4719637" cy="1448199"/>
          </a:xfrm>
          <a:prstGeom prst="parallelogram">
            <a:avLst>
              <a:gd name="adj" fmla="val 4407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8" name="평행 사변형 807">
            <a:extLst>
              <a:ext uri="{FF2B5EF4-FFF2-40B4-BE49-F238E27FC236}">
                <a16:creationId xmlns:a16="http://schemas.microsoft.com/office/drawing/2014/main" id="{BEAC04BD-58F1-4D06-AB60-1EB45204801B}"/>
              </a:ext>
            </a:extLst>
          </p:cNvPr>
          <p:cNvSpPr/>
          <p:nvPr/>
        </p:nvSpPr>
        <p:spPr>
          <a:xfrm rot="5400000">
            <a:off x="6631929" y="3254968"/>
            <a:ext cx="4719635" cy="1448199"/>
          </a:xfrm>
          <a:prstGeom prst="parallelogram">
            <a:avLst>
              <a:gd name="adj" fmla="val 440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9" name="평행 사변형 808">
            <a:extLst>
              <a:ext uri="{FF2B5EF4-FFF2-40B4-BE49-F238E27FC236}">
                <a16:creationId xmlns:a16="http://schemas.microsoft.com/office/drawing/2014/main" id="{FBF7EFF2-3F85-44F2-9A0C-C347421E280F}"/>
              </a:ext>
            </a:extLst>
          </p:cNvPr>
          <p:cNvSpPr/>
          <p:nvPr/>
        </p:nvSpPr>
        <p:spPr>
          <a:xfrm rot="16200000" flipH="1">
            <a:off x="8562424" y="3254967"/>
            <a:ext cx="4719637" cy="1448199"/>
          </a:xfrm>
          <a:prstGeom prst="parallelogram">
            <a:avLst>
              <a:gd name="adj" fmla="val 44074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0" name="직사각형 113">
            <a:extLst>
              <a:ext uri="{FF2B5EF4-FFF2-40B4-BE49-F238E27FC236}">
                <a16:creationId xmlns:a16="http://schemas.microsoft.com/office/drawing/2014/main" id="{91C1E2A7-8D32-455C-AFB3-54968D2EA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773" y="2143948"/>
            <a:ext cx="10229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811" name="TextBox 810">
            <a:extLst>
              <a:ext uri="{FF2B5EF4-FFF2-40B4-BE49-F238E27FC236}">
                <a16:creationId xmlns:a16="http://schemas.microsoft.com/office/drawing/2014/main" id="{3C254E36-1F4A-4133-A4E8-0DD4B2833A53}"/>
              </a:ext>
            </a:extLst>
          </p:cNvPr>
          <p:cNvSpPr txBox="1"/>
          <p:nvPr/>
        </p:nvSpPr>
        <p:spPr>
          <a:xfrm>
            <a:off x="4614882" y="2705923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2" name="TextBox 811">
            <a:extLst>
              <a:ext uri="{FF2B5EF4-FFF2-40B4-BE49-F238E27FC236}">
                <a16:creationId xmlns:a16="http://schemas.microsoft.com/office/drawing/2014/main" id="{E84C6776-9A88-4DA5-8993-E8C83D401E32}"/>
              </a:ext>
            </a:extLst>
          </p:cNvPr>
          <p:cNvSpPr txBox="1"/>
          <p:nvPr/>
        </p:nvSpPr>
        <p:spPr>
          <a:xfrm>
            <a:off x="6544297" y="2143948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3" name="TextBox 812">
            <a:extLst>
              <a:ext uri="{FF2B5EF4-FFF2-40B4-BE49-F238E27FC236}">
                <a16:creationId xmlns:a16="http://schemas.microsoft.com/office/drawing/2014/main" id="{DB1380CC-3B6B-494A-A659-7382A936E0A0}"/>
              </a:ext>
            </a:extLst>
          </p:cNvPr>
          <p:cNvSpPr txBox="1"/>
          <p:nvPr/>
        </p:nvSpPr>
        <p:spPr>
          <a:xfrm>
            <a:off x="8473712" y="2705923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4" name="TextBox 813">
            <a:extLst>
              <a:ext uri="{FF2B5EF4-FFF2-40B4-BE49-F238E27FC236}">
                <a16:creationId xmlns:a16="http://schemas.microsoft.com/office/drawing/2014/main" id="{A81863B1-F406-484F-A8F7-8516E9B9287D}"/>
              </a:ext>
            </a:extLst>
          </p:cNvPr>
          <p:cNvSpPr txBox="1"/>
          <p:nvPr/>
        </p:nvSpPr>
        <p:spPr>
          <a:xfrm>
            <a:off x="10403129" y="2143948"/>
            <a:ext cx="103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5" name="직사각형 113">
            <a:extLst>
              <a:ext uri="{FF2B5EF4-FFF2-40B4-BE49-F238E27FC236}">
                <a16:creationId xmlns:a16="http://schemas.microsoft.com/office/drawing/2014/main" id="{3DB12124-3F25-4A70-8433-7BE984737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664" y="2705923"/>
            <a:ext cx="10229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grpSp>
        <p:nvGrpSpPr>
          <p:cNvPr id="816" name="Group 29">
            <a:extLst>
              <a:ext uri="{FF2B5EF4-FFF2-40B4-BE49-F238E27FC236}">
                <a16:creationId xmlns:a16="http://schemas.microsoft.com/office/drawing/2014/main" id="{3EF23D74-F405-416A-8775-8AEAF206552E}"/>
              </a:ext>
            </a:extLst>
          </p:cNvPr>
          <p:cNvGrpSpPr/>
          <p:nvPr/>
        </p:nvGrpSpPr>
        <p:grpSpPr>
          <a:xfrm>
            <a:off x="2473329" y="2817531"/>
            <a:ext cx="1455896" cy="1281464"/>
            <a:chOff x="1099970" y="4759849"/>
            <a:chExt cx="1727399" cy="1187068"/>
          </a:xfrm>
        </p:grpSpPr>
        <p:sp>
          <p:nvSpPr>
            <p:cNvPr id="817" name="TextBox 816">
              <a:extLst>
                <a:ext uri="{FF2B5EF4-FFF2-40B4-BE49-F238E27FC236}">
                  <a16:creationId xmlns:a16="http://schemas.microsoft.com/office/drawing/2014/main" id="{E3E608FE-0913-4187-878B-E03C9F9E0A70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940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818" name="TextBox 817">
              <a:extLst>
                <a:ext uri="{FF2B5EF4-FFF2-40B4-BE49-F238E27FC236}">
                  <a16:creationId xmlns:a16="http://schemas.microsoft.com/office/drawing/2014/main" id="{5A5395DC-0ADD-43AE-8FBE-C617F6505BBB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565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19" name="Group 29">
            <a:extLst>
              <a:ext uri="{FF2B5EF4-FFF2-40B4-BE49-F238E27FC236}">
                <a16:creationId xmlns:a16="http://schemas.microsoft.com/office/drawing/2014/main" id="{82D4FA8E-59DF-472C-82E9-0809F2584F07}"/>
              </a:ext>
            </a:extLst>
          </p:cNvPr>
          <p:cNvGrpSpPr/>
          <p:nvPr/>
        </p:nvGrpSpPr>
        <p:grpSpPr>
          <a:xfrm>
            <a:off x="544049" y="3339629"/>
            <a:ext cx="1455896" cy="1281464"/>
            <a:chOff x="1099970" y="4759849"/>
            <a:chExt cx="1727399" cy="1187068"/>
          </a:xfrm>
        </p:grpSpPr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FED98FFE-4A22-4F3D-AA9E-2DFF918A3A23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940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821" name="TextBox 820">
              <a:extLst>
                <a:ext uri="{FF2B5EF4-FFF2-40B4-BE49-F238E27FC236}">
                  <a16:creationId xmlns:a16="http://schemas.microsoft.com/office/drawing/2014/main" id="{70C626F2-B2F0-4ED9-90A6-C1AA4F8AFE9F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565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2" name="Group 29">
            <a:extLst>
              <a:ext uri="{FF2B5EF4-FFF2-40B4-BE49-F238E27FC236}">
                <a16:creationId xmlns:a16="http://schemas.microsoft.com/office/drawing/2014/main" id="{1511B4DD-2754-4ED7-85A0-C6A4489DD614}"/>
              </a:ext>
            </a:extLst>
          </p:cNvPr>
          <p:cNvGrpSpPr/>
          <p:nvPr/>
        </p:nvGrpSpPr>
        <p:grpSpPr>
          <a:xfrm>
            <a:off x="6331889" y="2817531"/>
            <a:ext cx="1455896" cy="1281464"/>
            <a:chOff x="1099970" y="4759849"/>
            <a:chExt cx="1727399" cy="1187068"/>
          </a:xfrm>
        </p:grpSpPr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BC3BFFD8-F227-46A8-88CB-9DC08A3AC00A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940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824" name="TextBox 823">
              <a:extLst>
                <a:ext uri="{FF2B5EF4-FFF2-40B4-BE49-F238E27FC236}">
                  <a16:creationId xmlns:a16="http://schemas.microsoft.com/office/drawing/2014/main" id="{262FD173-3451-49AE-AEEF-0556899E7E82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565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5" name="Group 29">
            <a:extLst>
              <a:ext uri="{FF2B5EF4-FFF2-40B4-BE49-F238E27FC236}">
                <a16:creationId xmlns:a16="http://schemas.microsoft.com/office/drawing/2014/main" id="{82C0D0BA-CAC2-4087-8D53-6A9553EE0D0E}"/>
              </a:ext>
            </a:extLst>
          </p:cNvPr>
          <p:cNvGrpSpPr/>
          <p:nvPr/>
        </p:nvGrpSpPr>
        <p:grpSpPr>
          <a:xfrm>
            <a:off x="4402609" y="3339629"/>
            <a:ext cx="1455896" cy="1281464"/>
            <a:chOff x="1099970" y="4759849"/>
            <a:chExt cx="1727399" cy="1187068"/>
          </a:xfrm>
        </p:grpSpPr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2A4CD55E-CDA8-4ED7-B54A-87471EC18682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940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827" name="TextBox 826">
              <a:extLst>
                <a:ext uri="{FF2B5EF4-FFF2-40B4-BE49-F238E27FC236}">
                  <a16:creationId xmlns:a16="http://schemas.microsoft.com/office/drawing/2014/main" id="{0116839B-55AA-4F95-B3FF-C971422A8629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565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8" name="Group 29">
            <a:extLst>
              <a:ext uri="{FF2B5EF4-FFF2-40B4-BE49-F238E27FC236}">
                <a16:creationId xmlns:a16="http://schemas.microsoft.com/office/drawing/2014/main" id="{437ABB0D-3CCE-4AF3-B1C0-C8EB973C4231}"/>
              </a:ext>
            </a:extLst>
          </p:cNvPr>
          <p:cNvGrpSpPr/>
          <p:nvPr/>
        </p:nvGrpSpPr>
        <p:grpSpPr>
          <a:xfrm>
            <a:off x="10190448" y="2817531"/>
            <a:ext cx="1455896" cy="1281464"/>
            <a:chOff x="1099970" y="4759849"/>
            <a:chExt cx="1727399" cy="1187068"/>
          </a:xfrm>
        </p:grpSpPr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88DB16A1-5DFD-4929-8232-2B0EB126B9FE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940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830" name="TextBox 829">
              <a:extLst>
                <a:ext uri="{FF2B5EF4-FFF2-40B4-BE49-F238E27FC236}">
                  <a16:creationId xmlns:a16="http://schemas.microsoft.com/office/drawing/2014/main" id="{10433392-BBBA-4558-9C6C-7FEAA6871766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565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31" name="Group 29">
            <a:extLst>
              <a:ext uri="{FF2B5EF4-FFF2-40B4-BE49-F238E27FC236}">
                <a16:creationId xmlns:a16="http://schemas.microsoft.com/office/drawing/2014/main" id="{E84FBA1B-0D17-4843-92DC-F8CEE5DF88DD}"/>
              </a:ext>
            </a:extLst>
          </p:cNvPr>
          <p:cNvGrpSpPr/>
          <p:nvPr/>
        </p:nvGrpSpPr>
        <p:grpSpPr>
          <a:xfrm>
            <a:off x="8261169" y="3339629"/>
            <a:ext cx="1455896" cy="1281464"/>
            <a:chOff x="1099970" y="4759849"/>
            <a:chExt cx="1727399" cy="1187068"/>
          </a:xfrm>
        </p:grpSpPr>
        <p:sp>
          <p:nvSpPr>
            <p:cNvPr id="832" name="TextBox 831">
              <a:extLst>
                <a:ext uri="{FF2B5EF4-FFF2-40B4-BE49-F238E27FC236}">
                  <a16:creationId xmlns:a16="http://schemas.microsoft.com/office/drawing/2014/main" id="{6CAD4BDA-A84A-45C9-A6F2-EDA11A62A7B6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940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833" name="TextBox 832">
              <a:extLst>
                <a:ext uri="{FF2B5EF4-FFF2-40B4-BE49-F238E27FC236}">
                  <a16:creationId xmlns:a16="http://schemas.microsoft.com/office/drawing/2014/main" id="{8D50F3DC-0C32-480D-8A6E-235B59DB3BB9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565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98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30</cp:revision>
  <dcterms:created xsi:type="dcterms:W3CDTF">2018-02-18T19:39:47Z</dcterms:created>
  <dcterms:modified xsi:type="dcterms:W3CDTF">2022-10-26T07:22:43Z</dcterms:modified>
</cp:coreProperties>
</file>