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41" name="Rectangle 17">
            <a:extLst>
              <a:ext uri="{FF2B5EF4-FFF2-40B4-BE49-F238E27FC236}">
                <a16:creationId xmlns:a16="http://schemas.microsoft.com/office/drawing/2014/main" id="{794045DE-0E49-4EB4-AC1C-48F0E8649C12}"/>
              </a:ext>
            </a:extLst>
          </p:cNvPr>
          <p:cNvSpPr/>
          <p:nvPr/>
        </p:nvSpPr>
        <p:spPr>
          <a:xfrm>
            <a:off x="6551913" y="4218364"/>
            <a:ext cx="1828800" cy="201168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2" name="Rectangle 16">
            <a:extLst>
              <a:ext uri="{FF2B5EF4-FFF2-40B4-BE49-F238E27FC236}">
                <a16:creationId xmlns:a16="http://schemas.microsoft.com/office/drawing/2014/main" id="{2AD569B1-9A77-4E4C-A821-65A3D5744DF0}"/>
              </a:ext>
            </a:extLst>
          </p:cNvPr>
          <p:cNvSpPr/>
          <p:nvPr/>
        </p:nvSpPr>
        <p:spPr>
          <a:xfrm>
            <a:off x="4720180" y="3615181"/>
            <a:ext cx="1828800" cy="201168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3" name="Rectangle 15">
            <a:extLst>
              <a:ext uri="{FF2B5EF4-FFF2-40B4-BE49-F238E27FC236}">
                <a16:creationId xmlns:a16="http://schemas.microsoft.com/office/drawing/2014/main" id="{3A425551-7ABD-4CAB-9D0D-2D528FCA54FF}"/>
              </a:ext>
            </a:extLst>
          </p:cNvPr>
          <p:cNvSpPr/>
          <p:nvPr/>
        </p:nvSpPr>
        <p:spPr>
          <a:xfrm>
            <a:off x="2895600" y="2991356"/>
            <a:ext cx="1828800" cy="201168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4" name="Rectangle 14">
            <a:extLst>
              <a:ext uri="{FF2B5EF4-FFF2-40B4-BE49-F238E27FC236}">
                <a16:creationId xmlns:a16="http://schemas.microsoft.com/office/drawing/2014/main" id="{3013A94B-2FF6-4338-8985-D84A1212D1F6}"/>
              </a:ext>
            </a:extLst>
          </p:cNvPr>
          <p:cNvSpPr/>
          <p:nvPr/>
        </p:nvSpPr>
        <p:spPr>
          <a:xfrm>
            <a:off x="1075942" y="2381048"/>
            <a:ext cx="1828800" cy="201168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5" name="Arrow: Right 6">
            <a:extLst>
              <a:ext uri="{FF2B5EF4-FFF2-40B4-BE49-F238E27FC236}">
                <a16:creationId xmlns:a16="http://schemas.microsoft.com/office/drawing/2014/main" id="{745D364E-637B-443E-B511-7B7BA186FC79}"/>
              </a:ext>
            </a:extLst>
          </p:cNvPr>
          <p:cNvSpPr/>
          <p:nvPr/>
        </p:nvSpPr>
        <p:spPr>
          <a:xfrm>
            <a:off x="1066800" y="1364365"/>
            <a:ext cx="10058400" cy="1352041"/>
          </a:xfrm>
          <a:prstGeom prst="rightArrow">
            <a:avLst>
              <a:gd name="adj1" fmla="val 51572"/>
              <a:gd name="adj2" fmla="val 4984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Arrow: Right 7">
            <a:extLst>
              <a:ext uri="{FF2B5EF4-FFF2-40B4-BE49-F238E27FC236}">
                <a16:creationId xmlns:a16="http://schemas.microsoft.com/office/drawing/2014/main" id="{2ED20E4D-39F8-4D7B-8628-CEA1D1BC76C1}"/>
              </a:ext>
            </a:extLst>
          </p:cNvPr>
          <p:cNvSpPr/>
          <p:nvPr/>
        </p:nvSpPr>
        <p:spPr>
          <a:xfrm>
            <a:off x="2895600" y="1977869"/>
            <a:ext cx="8229600" cy="1352041"/>
          </a:xfrm>
          <a:prstGeom prst="rightArrow">
            <a:avLst>
              <a:gd name="adj1" fmla="val 51572"/>
              <a:gd name="adj2" fmla="val 4984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7" name="Arrow: Right 8">
            <a:extLst>
              <a:ext uri="{FF2B5EF4-FFF2-40B4-BE49-F238E27FC236}">
                <a16:creationId xmlns:a16="http://schemas.microsoft.com/office/drawing/2014/main" id="{4995A0DD-2B09-433C-97DF-FBC24EDAEA3A}"/>
              </a:ext>
            </a:extLst>
          </p:cNvPr>
          <p:cNvSpPr/>
          <p:nvPr/>
        </p:nvSpPr>
        <p:spPr>
          <a:xfrm>
            <a:off x="4724400" y="2591373"/>
            <a:ext cx="6400800" cy="1352041"/>
          </a:xfrm>
          <a:prstGeom prst="rightArrow">
            <a:avLst>
              <a:gd name="adj1" fmla="val 51572"/>
              <a:gd name="adj2" fmla="val 4984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8" name="Arrow: Right 9">
            <a:extLst>
              <a:ext uri="{FF2B5EF4-FFF2-40B4-BE49-F238E27FC236}">
                <a16:creationId xmlns:a16="http://schemas.microsoft.com/office/drawing/2014/main" id="{D37800E2-2731-4715-A281-3939F11DB0C3}"/>
              </a:ext>
            </a:extLst>
          </p:cNvPr>
          <p:cNvSpPr/>
          <p:nvPr/>
        </p:nvSpPr>
        <p:spPr>
          <a:xfrm>
            <a:off x="6553200" y="3204878"/>
            <a:ext cx="4572000" cy="1352041"/>
          </a:xfrm>
          <a:prstGeom prst="rightArrow">
            <a:avLst>
              <a:gd name="adj1" fmla="val 51572"/>
              <a:gd name="adj2" fmla="val 4984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9" name="TextBox 848">
            <a:extLst>
              <a:ext uri="{FF2B5EF4-FFF2-40B4-BE49-F238E27FC236}">
                <a16:creationId xmlns:a16="http://schemas.microsoft.com/office/drawing/2014/main" id="{3B7CDD3F-76A6-4392-BD71-4A78CE70513D}"/>
              </a:ext>
            </a:extLst>
          </p:cNvPr>
          <p:cNvSpPr txBox="1"/>
          <p:nvPr/>
        </p:nvSpPr>
        <p:spPr>
          <a:xfrm>
            <a:off x="1343341" y="1871108"/>
            <a:ext cx="3852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0" name="TextBox 849">
            <a:extLst>
              <a:ext uri="{FF2B5EF4-FFF2-40B4-BE49-F238E27FC236}">
                <a16:creationId xmlns:a16="http://schemas.microsoft.com/office/drawing/2014/main" id="{2AF215A0-25BB-4B08-B3E9-3996E95E3A82}"/>
              </a:ext>
            </a:extLst>
          </p:cNvPr>
          <p:cNvSpPr txBox="1"/>
          <p:nvPr/>
        </p:nvSpPr>
        <p:spPr>
          <a:xfrm>
            <a:off x="3167256" y="2484612"/>
            <a:ext cx="3852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1" name="TextBox 850">
            <a:extLst>
              <a:ext uri="{FF2B5EF4-FFF2-40B4-BE49-F238E27FC236}">
                <a16:creationId xmlns:a16="http://schemas.microsoft.com/office/drawing/2014/main" id="{1B119D84-51E7-4E12-A68C-2CFB16F931BD}"/>
              </a:ext>
            </a:extLst>
          </p:cNvPr>
          <p:cNvSpPr txBox="1"/>
          <p:nvPr/>
        </p:nvSpPr>
        <p:spPr>
          <a:xfrm>
            <a:off x="4991171" y="3098116"/>
            <a:ext cx="3852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2" name="TextBox 851">
            <a:extLst>
              <a:ext uri="{FF2B5EF4-FFF2-40B4-BE49-F238E27FC236}">
                <a16:creationId xmlns:a16="http://schemas.microsoft.com/office/drawing/2014/main" id="{9CA545AE-153A-4F35-AFFA-9F121C7786B1}"/>
              </a:ext>
            </a:extLst>
          </p:cNvPr>
          <p:cNvSpPr txBox="1"/>
          <p:nvPr/>
        </p:nvSpPr>
        <p:spPr>
          <a:xfrm>
            <a:off x="6815087" y="3711621"/>
            <a:ext cx="3852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53" name="Group 21">
            <a:extLst>
              <a:ext uri="{FF2B5EF4-FFF2-40B4-BE49-F238E27FC236}">
                <a16:creationId xmlns:a16="http://schemas.microsoft.com/office/drawing/2014/main" id="{045E4CE4-657B-4E1B-BCC6-9C03A56103C2}"/>
              </a:ext>
            </a:extLst>
          </p:cNvPr>
          <p:cNvGrpSpPr/>
          <p:nvPr/>
        </p:nvGrpSpPr>
        <p:grpSpPr>
          <a:xfrm>
            <a:off x="1257231" y="2676444"/>
            <a:ext cx="1504984" cy="1420888"/>
            <a:chOff x="6516215" y="1781402"/>
            <a:chExt cx="3376305" cy="1420888"/>
          </a:xfrm>
        </p:grpSpPr>
        <p:sp>
          <p:nvSpPr>
            <p:cNvPr id="854" name="TextBox 853">
              <a:extLst>
                <a:ext uri="{FF2B5EF4-FFF2-40B4-BE49-F238E27FC236}">
                  <a16:creationId xmlns:a16="http://schemas.microsoft.com/office/drawing/2014/main" id="{A587BAE3-1FB0-468D-A84D-0BAB1D56958D}"/>
                </a:ext>
              </a:extLst>
            </p:cNvPr>
            <p:cNvSpPr txBox="1"/>
            <p:nvPr/>
          </p:nvSpPr>
          <p:spPr>
            <a:xfrm>
              <a:off x="6516215" y="1781402"/>
              <a:ext cx="33763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5" name="TextBox 854">
              <a:extLst>
                <a:ext uri="{FF2B5EF4-FFF2-40B4-BE49-F238E27FC236}">
                  <a16:creationId xmlns:a16="http://schemas.microsoft.com/office/drawing/2014/main" id="{D4DC97BD-BC14-49D5-A8A4-E8F950363836}"/>
                </a:ext>
              </a:extLst>
            </p:cNvPr>
            <p:cNvSpPr txBox="1"/>
            <p:nvPr/>
          </p:nvSpPr>
          <p:spPr>
            <a:xfrm>
              <a:off x="6516215" y="2001961"/>
              <a:ext cx="337630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6" name="Group 24">
            <a:extLst>
              <a:ext uri="{FF2B5EF4-FFF2-40B4-BE49-F238E27FC236}">
                <a16:creationId xmlns:a16="http://schemas.microsoft.com/office/drawing/2014/main" id="{EECC6D4B-3EF0-4AC4-8207-21012C4C4854}"/>
              </a:ext>
            </a:extLst>
          </p:cNvPr>
          <p:cNvGrpSpPr/>
          <p:nvPr/>
        </p:nvGrpSpPr>
        <p:grpSpPr>
          <a:xfrm>
            <a:off x="3087659" y="3288883"/>
            <a:ext cx="1504984" cy="1420888"/>
            <a:chOff x="6516215" y="1781402"/>
            <a:chExt cx="3376305" cy="1420888"/>
          </a:xfrm>
        </p:grpSpPr>
        <p:sp>
          <p:nvSpPr>
            <p:cNvPr id="857" name="TextBox 856">
              <a:extLst>
                <a:ext uri="{FF2B5EF4-FFF2-40B4-BE49-F238E27FC236}">
                  <a16:creationId xmlns:a16="http://schemas.microsoft.com/office/drawing/2014/main" id="{9B7F8859-423F-42E0-911F-8BCE95BFC569}"/>
                </a:ext>
              </a:extLst>
            </p:cNvPr>
            <p:cNvSpPr txBox="1"/>
            <p:nvPr/>
          </p:nvSpPr>
          <p:spPr>
            <a:xfrm>
              <a:off x="6516215" y="1781402"/>
              <a:ext cx="33763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8" name="TextBox 857">
              <a:extLst>
                <a:ext uri="{FF2B5EF4-FFF2-40B4-BE49-F238E27FC236}">
                  <a16:creationId xmlns:a16="http://schemas.microsoft.com/office/drawing/2014/main" id="{7F062C93-6C09-4768-ACB5-B83C29263E46}"/>
                </a:ext>
              </a:extLst>
            </p:cNvPr>
            <p:cNvSpPr txBox="1"/>
            <p:nvPr/>
          </p:nvSpPr>
          <p:spPr>
            <a:xfrm>
              <a:off x="6516215" y="2001961"/>
              <a:ext cx="337630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9" name="Group 27">
            <a:extLst>
              <a:ext uri="{FF2B5EF4-FFF2-40B4-BE49-F238E27FC236}">
                <a16:creationId xmlns:a16="http://schemas.microsoft.com/office/drawing/2014/main" id="{4F7CA857-6E2C-44C2-9365-DC3C3C2B8CCA}"/>
              </a:ext>
            </a:extLst>
          </p:cNvPr>
          <p:cNvGrpSpPr/>
          <p:nvPr/>
        </p:nvGrpSpPr>
        <p:grpSpPr>
          <a:xfrm>
            <a:off x="4918087" y="3901322"/>
            <a:ext cx="1504984" cy="1420888"/>
            <a:chOff x="6516215" y="1781402"/>
            <a:chExt cx="3376305" cy="1420888"/>
          </a:xfrm>
        </p:grpSpPr>
        <p:sp>
          <p:nvSpPr>
            <p:cNvPr id="860" name="TextBox 859">
              <a:extLst>
                <a:ext uri="{FF2B5EF4-FFF2-40B4-BE49-F238E27FC236}">
                  <a16:creationId xmlns:a16="http://schemas.microsoft.com/office/drawing/2014/main" id="{6B72C114-3B24-4A67-ACD4-1329B64747FD}"/>
                </a:ext>
              </a:extLst>
            </p:cNvPr>
            <p:cNvSpPr txBox="1"/>
            <p:nvPr/>
          </p:nvSpPr>
          <p:spPr>
            <a:xfrm>
              <a:off x="6516215" y="1781402"/>
              <a:ext cx="33763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CBC8DA8B-9F7B-4096-86AD-04C6E255E380}"/>
                </a:ext>
              </a:extLst>
            </p:cNvPr>
            <p:cNvSpPr txBox="1"/>
            <p:nvPr/>
          </p:nvSpPr>
          <p:spPr>
            <a:xfrm>
              <a:off x="6516215" y="2001961"/>
              <a:ext cx="337630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2" name="Group 30">
            <a:extLst>
              <a:ext uri="{FF2B5EF4-FFF2-40B4-BE49-F238E27FC236}">
                <a16:creationId xmlns:a16="http://schemas.microsoft.com/office/drawing/2014/main" id="{752E0673-3506-49CB-AB04-437C91B6EA03}"/>
              </a:ext>
            </a:extLst>
          </p:cNvPr>
          <p:cNvGrpSpPr/>
          <p:nvPr/>
        </p:nvGrpSpPr>
        <p:grpSpPr>
          <a:xfrm>
            <a:off x="6748515" y="4513760"/>
            <a:ext cx="1504984" cy="1420888"/>
            <a:chOff x="6516215" y="1781402"/>
            <a:chExt cx="3376305" cy="1420888"/>
          </a:xfrm>
        </p:grpSpPr>
        <p:sp>
          <p:nvSpPr>
            <p:cNvPr id="863" name="TextBox 862">
              <a:extLst>
                <a:ext uri="{FF2B5EF4-FFF2-40B4-BE49-F238E27FC236}">
                  <a16:creationId xmlns:a16="http://schemas.microsoft.com/office/drawing/2014/main" id="{C4DDAE5D-A5E6-47EA-A072-A120F5292A9F}"/>
                </a:ext>
              </a:extLst>
            </p:cNvPr>
            <p:cNvSpPr txBox="1"/>
            <p:nvPr/>
          </p:nvSpPr>
          <p:spPr>
            <a:xfrm>
              <a:off x="6516215" y="1781402"/>
              <a:ext cx="33763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EDCF9FD7-0052-464B-A491-8B8E8C788C1F}"/>
                </a:ext>
              </a:extLst>
            </p:cNvPr>
            <p:cNvSpPr txBox="1"/>
            <p:nvPr/>
          </p:nvSpPr>
          <p:spPr>
            <a:xfrm>
              <a:off x="6516215" y="2001961"/>
              <a:ext cx="337630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11216</TotalTime>
  <Words>112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2022-10-27T05:43:08Z</dcterms:modified>
</cp:coreProperties>
</file>