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46" name="Freeform: Shape 4">
            <a:extLst>
              <a:ext uri="{FF2B5EF4-FFF2-40B4-BE49-F238E27FC236}">
                <a16:creationId xmlns:a16="http://schemas.microsoft.com/office/drawing/2014/main" id="{EA3A20F2-1A36-4ADA-8B37-941159FA2B58}"/>
              </a:ext>
            </a:extLst>
          </p:cNvPr>
          <p:cNvSpPr/>
          <p:nvPr/>
        </p:nvSpPr>
        <p:spPr>
          <a:xfrm>
            <a:off x="2753520" y="4253240"/>
            <a:ext cx="1567406" cy="1460641"/>
          </a:xfrm>
          <a:custGeom>
            <a:avLst/>
            <a:gdLst>
              <a:gd name="connsiteX0" fmla="*/ 637252 w 1567405"/>
              <a:gd name="connsiteY0" fmla="*/ 1462749 h 1460640"/>
              <a:gd name="connsiteX1" fmla="*/ 632709 w 1567405"/>
              <a:gd name="connsiteY1" fmla="*/ 1349623 h 1460640"/>
              <a:gd name="connsiteX2" fmla="*/ 656561 w 1567405"/>
              <a:gd name="connsiteY2" fmla="*/ 1299647 h 1460640"/>
              <a:gd name="connsiteX3" fmla="*/ 633618 w 1567405"/>
              <a:gd name="connsiteY3" fmla="*/ 1216280 h 1460640"/>
              <a:gd name="connsiteX4" fmla="*/ 519129 w 1567405"/>
              <a:gd name="connsiteY4" fmla="*/ 1188793 h 1460640"/>
              <a:gd name="connsiteX5" fmla="*/ 326043 w 1567405"/>
              <a:gd name="connsiteY5" fmla="*/ 1231045 h 1460640"/>
              <a:gd name="connsiteX6" fmla="*/ 299919 w 1567405"/>
              <a:gd name="connsiteY6" fmla="*/ 1238314 h 1460640"/>
              <a:gd name="connsiteX7" fmla="*/ 302872 w 1567405"/>
              <a:gd name="connsiteY7" fmla="*/ 1223776 h 1460640"/>
              <a:gd name="connsiteX8" fmla="*/ 348532 w 1567405"/>
              <a:gd name="connsiteY8" fmla="*/ 1121099 h 1460640"/>
              <a:gd name="connsiteX9" fmla="*/ 368294 w 1567405"/>
              <a:gd name="connsiteY9" fmla="*/ 974354 h 1460640"/>
              <a:gd name="connsiteX10" fmla="*/ 330359 w 1567405"/>
              <a:gd name="connsiteY10" fmla="*/ 870087 h 1460640"/>
              <a:gd name="connsiteX11" fmla="*/ 287653 w 1567405"/>
              <a:gd name="connsiteY11" fmla="*/ 855095 h 1460640"/>
              <a:gd name="connsiteX12" fmla="*/ 252897 w 1567405"/>
              <a:gd name="connsiteY12" fmla="*/ 868724 h 1460640"/>
              <a:gd name="connsiteX13" fmla="*/ 172482 w 1567405"/>
              <a:gd name="connsiteY13" fmla="*/ 895756 h 1460640"/>
              <a:gd name="connsiteX14" fmla="*/ 100927 w 1567405"/>
              <a:gd name="connsiteY14" fmla="*/ 874403 h 1460640"/>
              <a:gd name="connsiteX15" fmla="*/ 53450 w 1567405"/>
              <a:gd name="connsiteY15" fmla="*/ 816932 h 1460640"/>
              <a:gd name="connsiteX16" fmla="*/ 14379 w 1567405"/>
              <a:gd name="connsiteY16" fmla="*/ 749238 h 1460640"/>
              <a:gd name="connsiteX17" fmla="*/ 20966 w 1567405"/>
              <a:gd name="connsiteY17" fmla="*/ 618166 h 1460640"/>
              <a:gd name="connsiteX18" fmla="*/ 94794 w 1567405"/>
              <a:gd name="connsiteY18" fmla="*/ 566828 h 1460640"/>
              <a:gd name="connsiteX19" fmla="*/ 172028 w 1567405"/>
              <a:gd name="connsiteY19" fmla="*/ 570463 h 1460640"/>
              <a:gd name="connsiteX20" fmla="*/ 269480 w 1567405"/>
              <a:gd name="connsiteY20" fmla="*/ 600675 h 1460640"/>
              <a:gd name="connsiteX21" fmla="*/ 337855 w 1567405"/>
              <a:gd name="connsiteY21" fmla="*/ 574779 h 1460640"/>
              <a:gd name="connsiteX22" fmla="*/ 361025 w 1567405"/>
              <a:gd name="connsiteY22" fmla="*/ 494137 h 1460640"/>
              <a:gd name="connsiteX23" fmla="*/ 326043 w 1567405"/>
              <a:gd name="connsiteY23" fmla="*/ 349209 h 1460640"/>
              <a:gd name="connsiteX24" fmla="*/ 292423 w 1567405"/>
              <a:gd name="connsiteY24" fmla="*/ 277199 h 1460640"/>
              <a:gd name="connsiteX25" fmla="*/ 290378 w 1567405"/>
              <a:gd name="connsiteY25" fmla="*/ 267658 h 1460640"/>
              <a:gd name="connsiteX26" fmla="*/ 306280 w 1567405"/>
              <a:gd name="connsiteY26" fmla="*/ 269475 h 1460640"/>
              <a:gd name="connsiteX27" fmla="*/ 401460 w 1567405"/>
              <a:gd name="connsiteY27" fmla="*/ 303095 h 1460640"/>
              <a:gd name="connsiteX28" fmla="*/ 557292 w 1567405"/>
              <a:gd name="connsiteY28" fmla="*/ 309228 h 1460640"/>
              <a:gd name="connsiteX29" fmla="*/ 627030 w 1567405"/>
              <a:gd name="connsiteY29" fmla="*/ 279925 h 1460640"/>
              <a:gd name="connsiteX30" fmla="*/ 642250 w 1567405"/>
              <a:gd name="connsiteY30" fmla="*/ 214048 h 1460640"/>
              <a:gd name="connsiteX31" fmla="*/ 623396 w 1567405"/>
              <a:gd name="connsiteY31" fmla="*/ 176567 h 1460640"/>
              <a:gd name="connsiteX32" fmla="*/ 642931 w 1567405"/>
              <a:gd name="connsiteY32" fmla="*/ 79342 h 1460640"/>
              <a:gd name="connsiteX33" fmla="*/ 762190 w 1567405"/>
              <a:gd name="connsiteY33" fmla="*/ 7105 h 1460640"/>
              <a:gd name="connsiteX34" fmla="*/ 892808 w 1567405"/>
              <a:gd name="connsiteY34" fmla="*/ 36636 h 1460640"/>
              <a:gd name="connsiteX35" fmla="*/ 921203 w 1567405"/>
              <a:gd name="connsiteY35" fmla="*/ 71619 h 1460640"/>
              <a:gd name="connsiteX36" fmla="*/ 925746 w 1567405"/>
              <a:gd name="connsiteY36" fmla="*/ 144083 h 1460640"/>
              <a:gd name="connsiteX37" fmla="*/ 888264 w 1567405"/>
              <a:gd name="connsiteY37" fmla="*/ 213821 h 1460640"/>
              <a:gd name="connsiteX38" fmla="*/ 878951 w 1567405"/>
              <a:gd name="connsiteY38" fmla="*/ 231994 h 1460640"/>
              <a:gd name="connsiteX39" fmla="*/ 887356 w 1567405"/>
              <a:gd name="connsiteY39" fmla="*/ 271747 h 1460640"/>
              <a:gd name="connsiteX40" fmla="*/ 963909 w 1567405"/>
              <a:gd name="connsiteY40" fmla="*/ 321041 h 1460640"/>
              <a:gd name="connsiteX41" fmla="*/ 1119514 w 1567405"/>
              <a:gd name="connsiteY41" fmla="*/ 315589 h 1460640"/>
              <a:gd name="connsiteX42" fmla="*/ 1223780 w 1567405"/>
              <a:gd name="connsiteY42" fmla="*/ 262888 h 1460640"/>
              <a:gd name="connsiteX43" fmla="*/ 1249676 w 1567405"/>
              <a:gd name="connsiteY43" fmla="*/ 252665 h 1460640"/>
              <a:gd name="connsiteX44" fmla="*/ 1230368 w 1567405"/>
              <a:gd name="connsiteY44" fmla="*/ 340804 h 1460640"/>
              <a:gd name="connsiteX45" fmla="*/ 1220145 w 1567405"/>
              <a:gd name="connsiteY45" fmla="*/ 449614 h 1460640"/>
              <a:gd name="connsiteX46" fmla="*/ 1262625 w 1567405"/>
              <a:gd name="connsiteY46" fmla="*/ 619075 h 1460640"/>
              <a:gd name="connsiteX47" fmla="*/ 1316007 w 1567405"/>
              <a:gd name="connsiteY47" fmla="*/ 654739 h 1460640"/>
              <a:gd name="connsiteX48" fmla="*/ 1351671 w 1567405"/>
              <a:gd name="connsiteY48" fmla="*/ 641337 h 1460640"/>
              <a:gd name="connsiteX49" fmla="*/ 1431859 w 1567405"/>
              <a:gd name="connsiteY49" fmla="*/ 599539 h 1460640"/>
              <a:gd name="connsiteX50" fmla="*/ 1535444 w 1567405"/>
              <a:gd name="connsiteY50" fmla="*/ 627934 h 1460640"/>
              <a:gd name="connsiteX51" fmla="*/ 1561795 w 1567405"/>
              <a:gd name="connsiteY51" fmla="*/ 744013 h 1460640"/>
              <a:gd name="connsiteX52" fmla="*/ 1530901 w 1567405"/>
              <a:gd name="connsiteY52" fmla="*/ 800349 h 1460640"/>
              <a:gd name="connsiteX53" fmla="*/ 1474565 w 1567405"/>
              <a:gd name="connsiteY53" fmla="*/ 857139 h 1460640"/>
              <a:gd name="connsiteX54" fmla="*/ 1365983 w 1567405"/>
              <a:gd name="connsiteY54" fmla="*/ 873722 h 1460640"/>
              <a:gd name="connsiteX55" fmla="*/ 1318506 w 1567405"/>
              <a:gd name="connsiteY55" fmla="*/ 855095 h 1460640"/>
              <a:gd name="connsiteX56" fmla="*/ 1244679 w 1567405"/>
              <a:gd name="connsiteY56" fmla="*/ 870769 h 1460640"/>
              <a:gd name="connsiteX57" fmla="*/ 1174941 w 1567405"/>
              <a:gd name="connsiteY57" fmla="*/ 1070897 h 1460640"/>
              <a:gd name="connsiteX58" fmla="*/ 1215375 w 1567405"/>
              <a:gd name="connsiteY58" fmla="*/ 1182887 h 1460640"/>
              <a:gd name="connsiteX59" fmla="*/ 1233094 w 1567405"/>
              <a:gd name="connsiteY59" fmla="*/ 1215144 h 1460640"/>
              <a:gd name="connsiteX60" fmla="*/ 1153815 w 1567405"/>
              <a:gd name="connsiteY60" fmla="*/ 1192655 h 1460640"/>
              <a:gd name="connsiteX61" fmla="*/ 1010931 w 1567405"/>
              <a:gd name="connsiteY61" fmla="*/ 1180615 h 1460640"/>
              <a:gd name="connsiteX62" fmla="*/ 878951 w 1567405"/>
              <a:gd name="connsiteY62" fmla="*/ 1222867 h 1460640"/>
              <a:gd name="connsiteX63" fmla="*/ 865094 w 1567405"/>
              <a:gd name="connsiteY63" fmla="*/ 1300556 h 1460640"/>
              <a:gd name="connsiteX64" fmla="*/ 902121 w 1567405"/>
              <a:gd name="connsiteY64" fmla="*/ 1350758 h 1460640"/>
              <a:gd name="connsiteX65" fmla="*/ 924156 w 1567405"/>
              <a:gd name="connsiteY65" fmla="*/ 1439805 h 146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567405" h="1460640">
                <a:moveTo>
                  <a:pt x="637252" y="1462749"/>
                </a:moveTo>
                <a:cubicBezTo>
                  <a:pt x="612492" y="1426176"/>
                  <a:pt x="615218" y="1388013"/>
                  <a:pt x="632709" y="1349623"/>
                </a:cubicBezTo>
                <a:cubicBezTo>
                  <a:pt x="640205" y="1332813"/>
                  <a:pt x="649064" y="1316457"/>
                  <a:pt x="656561" y="1299647"/>
                </a:cubicBezTo>
                <a:cubicBezTo>
                  <a:pt x="672462" y="1264210"/>
                  <a:pt x="665420" y="1238768"/>
                  <a:pt x="633618" y="1216280"/>
                </a:cubicBezTo>
                <a:cubicBezTo>
                  <a:pt x="599089" y="1191973"/>
                  <a:pt x="560018" y="1186294"/>
                  <a:pt x="519129" y="1188793"/>
                </a:cubicBezTo>
                <a:cubicBezTo>
                  <a:pt x="452571" y="1192882"/>
                  <a:pt x="389648" y="1212872"/>
                  <a:pt x="326043" y="1231045"/>
                </a:cubicBezTo>
                <a:cubicBezTo>
                  <a:pt x="317411" y="1233544"/>
                  <a:pt x="308551" y="1235815"/>
                  <a:pt x="299919" y="1238314"/>
                </a:cubicBezTo>
                <a:cubicBezTo>
                  <a:pt x="296512" y="1232635"/>
                  <a:pt x="300828" y="1228319"/>
                  <a:pt x="302872" y="1223776"/>
                </a:cubicBezTo>
                <a:cubicBezTo>
                  <a:pt x="317865" y="1189475"/>
                  <a:pt x="335129" y="1156309"/>
                  <a:pt x="348532" y="1121099"/>
                </a:cubicBezTo>
                <a:cubicBezTo>
                  <a:pt x="366704" y="1073623"/>
                  <a:pt x="373973" y="1024329"/>
                  <a:pt x="368294" y="974354"/>
                </a:cubicBezTo>
                <a:cubicBezTo>
                  <a:pt x="364206" y="937327"/>
                  <a:pt x="354438" y="900754"/>
                  <a:pt x="330359" y="870087"/>
                </a:cubicBezTo>
                <a:cubicBezTo>
                  <a:pt x="319682" y="856458"/>
                  <a:pt x="304462" y="851006"/>
                  <a:pt x="287653" y="855095"/>
                </a:cubicBezTo>
                <a:cubicBezTo>
                  <a:pt x="275386" y="858048"/>
                  <a:pt x="264028" y="862818"/>
                  <a:pt x="252897" y="868724"/>
                </a:cubicBezTo>
                <a:cubicBezTo>
                  <a:pt x="227682" y="882127"/>
                  <a:pt x="200650" y="891213"/>
                  <a:pt x="172482" y="895756"/>
                </a:cubicBezTo>
                <a:cubicBezTo>
                  <a:pt x="145450" y="900072"/>
                  <a:pt x="121371" y="892349"/>
                  <a:pt x="100927" y="874403"/>
                </a:cubicBezTo>
                <a:cubicBezTo>
                  <a:pt x="81845" y="857821"/>
                  <a:pt x="66626" y="838058"/>
                  <a:pt x="53450" y="816932"/>
                </a:cubicBezTo>
                <a:cubicBezTo>
                  <a:pt x="39594" y="794897"/>
                  <a:pt x="25737" y="772863"/>
                  <a:pt x="14379" y="749238"/>
                </a:cubicBezTo>
                <a:cubicBezTo>
                  <a:pt x="-7429" y="704033"/>
                  <a:pt x="-3794" y="660191"/>
                  <a:pt x="20966" y="618166"/>
                </a:cubicBezTo>
                <a:cubicBezTo>
                  <a:pt x="37322" y="590680"/>
                  <a:pt x="61855" y="573643"/>
                  <a:pt x="94794" y="566828"/>
                </a:cubicBezTo>
                <a:cubicBezTo>
                  <a:pt x="121598" y="561376"/>
                  <a:pt x="146359" y="565920"/>
                  <a:pt x="172028" y="570463"/>
                </a:cubicBezTo>
                <a:cubicBezTo>
                  <a:pt x="205875" y="576369"/>
                  <a:pt x="236996" y="590680"/>
                  <a:pt x="269480" y="600675"/>
                </a:cubicBezTo>
                <a:cubicBezTo>
                  <a:pt x="299919" y="609989"/>
                  <a:pt x="321727" y="602492"/>
                  <a:pt x="337855" y="574779"/>
                </a:cubicBezTo>
                <a:cubicBezTo>
                  <a:pt x="352166" y="550018"/>
                  <a:pt x="359890" y="523441"/>
                  <a:pt x="361025" y="494137"/>
                </a:cubicBezTo>
                <a:cubicBezTo>
                  <a:pt x="363070" y="442117"/>
                  <a:pt x="346714" y="395322"/>
                  <a:pt x="326043" y="349209"/>
                </a:cubicBezTo>
                <a:cubicBezTo>
                  <a:pt x="315366" y="325130"/>
                  <a:pt x="304690" y="300823"/>
                  <a:pt x="292423" y="277199"/>
                </a:cubicBezTo>
                <a:cubicBezTo>
                  <a:pt x="290833" y="274246"/>
                  <a:pt x="289016" y="271293"/>
                  <a:pt x="290378" y="267658"/>
                </a:cubicBezTo>
                <a:cubicBezTo>
                  <a:pt x="296285" y="263115"/>
                  <a:pt x="301282" y="267658"/>
                  <a:pt x="306280" y="269475"/>
                </a:cubicBezTo>
                <a:cubicBezTo>
                  <a:pt x="337628" y="281969"/>
                  <a:pt x="368976" y="294236"/>
                  <a:pt x="401460" y="303095"/>
                </a:cubicBezTo>
                <a:cubicBezTo>
                  <a:pt x="453025" y="317179"/>
                  <a:pt x="504818" y="321949"/>
                  <a:pt x="557292" y="309228"/>
                </a:cubicBezTo>
                <a:cubicBezTo>
                  <a:pt x="582052" y="303322"/>
                  <a:pt x="605904" y="294690"/>
                  <a:pt x="627030" y="279925"/>
                </a:cubicBezTo>
                <a:cubicBezTo>
                  <a:pt x="654289" y="260843"/>
                  <a:pt x="658605" y="243352"/>
                  <a:pt x="642250" y="214048"/>
                </a:cubicBezTo>
                <a:cubicBezTo>
                  <a:pt x="635435" y="201782"/>
                  <a:pt x="628393" y="189515"/>
                  <a:pt x="623396" y="176567"/>
                </a:cubicBezTo>
                <a:cubicBezTo>
                  <a:pt x="609539" y="140221"/>
                  <a:pt x="615445" y="107737"/>
                  <a:pt x="642931" y="79342"/>
                </a:cubicBezTo>
                <a:cubicBezTo>
                  <a:pt x="676551" y="44814"/>
                  <a:pt x="717213" y="22098"/>
                  <a:pt x="762190" y="7105"/>
                </a:cubicBezTo>
                <a:cubicBezTo>
                  <a:pt x="811257" y="-9250"/>
                  <a:pt x="854645" y="3471"/>
                  <a:pt x="892808" y="36636"/>
                </a:cubicBezTo>
                <a:cubicBezTo>
                  <a:pt x="904393" y="46631"/>
                  <a:pt x="913934" y="57989"/>
                  <a:pt x="921203" y="71619"/>
                </a:cubicBezTo>
                <a:cubicBezTo>
                  <a:pt x="933924" y="95243"/>
                  <a:pt x="933924" y="119322"/>
                  <a:pt x="925746" y="144083"/>
                </a:cubicBezTo>
                <a:cubicBezTo>
                  <a:pt x="917341" y="169525"/>
                  <a:pt x="902348" y="191559"/>
                  <a:pt x="888264" y="213821"/>
                </a:cubicBezTo>
                <a:cubicBezTo>
                  <a:pt x="884630" y="219727"/>
                  <a:pt x="881450" y="225633"/>
                  <a:pt x="878951" y="231994"/>
                </a:cubicBezTo>
                <a:cubicBezTo>
                  <a:pt x="872817" y="247214"/>
                  <a:pt x="876679" y="259935"/>
                  <a:pt x="887356" y="271747"/>
                </a:cubicBezTo>
                <a:cubicBezTo>
                  <a:pt x="908482" y="295144"/>
                  <a:pt x="935286" y="309455"/>
                  <a:pt x="963909" y="321041"/>
                </a:cubicBezTo>
                <a:cubicBezTo>
                  <a:pt x="1016610" y="341940"/>
                  <a:pt x="1068403" y="337169"/>
                  <a:pt x="1119514" y="315589"/>
                </a:cubicBezTo>
                <a:cubicBezTo>
                  <a:pt x="1155632" y="300596"/>
                  <a:pt x="1189479" y="281288"/>
                  <a:pt x="1223780" y="262888"/>
                </a:cubicBezTo>
                <a:cubicBezTo>
                  <a:pt x="1231958" y="258572"/>
                  <a:pt x="1239227" y="251757"/>
                  <a:pt x="1249676" y="252665"/>
                </a:cubicBezTo>
                <a:cubicBezTo>
                  <a:pt x="1243316" y="281969"/>
                  <a:pt x="1236728" y="311273"/>
                  <a:pt x="1230368" y="340804"/>
                </a:cubicBezTo>
                <a:cubicBezTo>
                  <a:pt x="1222417" y="376695"/>
                  <a:pt x="1218555" y="413041"/>
                  <a:pt x="1220145" y="449614"/>
                </a:cubicBezTo>
                <a:cubicBezTo>
                  <a:pt x="1222872" y="508902"/>
                  <a:pt x="1234684" y="566147"/>
                  <a:pt x="1262625" y="619075"/>
                </a:cubicBezTo>
                <a:cubicBezTo>
                  <a:pt x="1273755" y="640428"/>
                  <a:pt x="1288294" y="657919"/>
                  <a:pt x="1316007" y="654739"/>
                </a:cubicBezTo>
                <a:cubicBezTo>
                  <a:pt x="1328955" y="653376"/>
                  <a:pt x="1340540" y="647470"/>
                  <a:pt x="1351671" y="641337"/>
                </a:cubicBezTo>
                <a:cubicBezTo>
                  <a:pt x="1378022" y="626799"/>
                  <a:pt x="1403464" y="610216"/>
                  <a:pt x="1431859" y="599539"/>
                </a:cubicBezTo>
                <a:cubicBezTo>
                  <a:pt x="1473656" y="583865"/>
                  <a:pt x="1508185" y="592497"/>
                  <a:pt x="1535444" y="627934"/>
                </a:cubicBezTo>
                <a:cubicBezTo>
                  <a:pt x="1561795" y="662236"/>
                  <a:pt x="1576333" y="700171"/>
                  <a:pt x="1561795" y="744013"/>
                </a:cubicBezTo>
                <a:cubicBezTo>
                  <a:pt x="1554980" y="764685"/>
                  <a:pt x="1544076" y="783085"/>
                  <a:pt x="1530901" y="800349"/>
                </a:cubicBezTo>
                <a:cubicBezTo>
                  <a:pt x="1514773" y="821702"/>
                  <a:pt x="1496372" y="841011"/>
                  <a:pt x="1474565" y="857139"/>
                </a:cubicBezTo>
                <a:cubicBezTo>
                  <a:pt x="1441173" y="881899"/>
                  <a:pt x="1405281" y="888260"/>
                  <a:pt x="1365983" y="873722"/>
                </a:cubicBezTo>
                <a:cubicBezTo>
                  <a:pt x="1350081" y="867816"/>
                  <a:pt x="1334180" y="861682"/>
                  <a:pt x="1318506" y="855095"/>
                </a:cubicBezTo>
                <a:cubicBezTo>
                  <a:pt x="1289884" y="842601"/>
                  <a:pt x="1264215" y="848053"/>
                  <a:pt x="1244679" y="870769"/>
                </a:cubicBezTo>
                <a:cubicBezTo>
                  <a:pt x="1195385" y="928013"/>
                  <a:pt x="1167444" y="993890"/>
                  <a:pt x="1174941" y="1070897"/>
                </a:cubicBezTo>
                <a:cubicBezTo>
                  <a:pt x="1178802" y="1111331"/>
                  <a:pt x="1196294" y="1147450"/>
                  <a:pt x="1215375" y="1182887"/>
                </a:cubicBezTo>
                <a:cubicBezTo>
                  <a:pt x="1220827" y="1192882"/>
                  <a:pt x="1226506" y="1203104"/>
                  <a:pt x="1233094" y="1215144"/>
                </a:cubicBezTo>
                <a:cubicBezTo>
                  <a:pt x="1205153" y="1206739"/>
                  <a:pt x="1179711" y="1198788"/>
                  <a:pt x="1153815" y="1192655"/>
                </a:cubicBezTo>
                <a:cubicBezTo>
                  <a:pt x="1106792" y="1181751"/>
                  <a:pt x="1059089" y="1176981"/>
                  <a:pt x="1010931" y="1180615"/>
                </a:cubicBezTo>
                <a:cubicBezTo>
                  <a:pt x="963681" y="1184023"/>
                  <a:pt x="918249" y="1194472"/>
                  <a:pt x="878951" y="1222867"/>
                </a:cubicBezTo>
                <a:cubicBezTo>
                  <a:pt x="847603" y="1245356"/>
                  <a:pt x="843514" y="1268299"/>
                  <a:pt x="865094" y="1300556"/>
                </a:cubicBezTo>
                <a:cubicBezTo>
                  <a:pt x="876679" y="1317820"/>
                  <a:pt x="890309" y="1333721"/>
                  <a:pt x="902121" y="1350758"/>
                </a:cubicBezTo>
                <a:cubicBezTo>
                  <a:pt x="920976" y="1377563"/>
                  <a:pt x="934151" y="1405958"/>
                  <a:pt x="924156" y="1439805"/>
                </a:cubicBezTo>
              </a:path>
            </a:pathLst>
          </a:custGeom>
          <a:solidFill>
            <a:schemeClr val="accent1"/>
          </a:solidFill>
          <a:ln w="22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7" name="Freeform: Shape 5">
            <a:extLst>
              <a:ext uri="{FF2B5EF4-FFF2-40B4-BE49-F238E27FC236}">
                <a16:creationId xmlns:a16="http://schemas.microsoft.com/office/drawing/2014/main" id="{2831281B-C533-484D-900E-90C3B05A1D7B}"/>
              </a:ext>
            </a:extLst>
          </p:cNvPr>
          <p:cNvSpPr/>
          <p:nvPr/>
        </p:nvSpPr>
        <p:spPr>
          <a:xfrm>
            <a:off x="1741132" y="2242257"/>
            <a:ext cx="1369776" cy="1583307"/>
          </a:xfrm>
          <a:custGeom>
            <a:avLst/>
            <a:gdLst>
              <a:gd name="connsiteX0" fmla="*/ 299627 w 1369776"/>
              <a:gd name="connsiteY0" fmla="*/ 322336 h 1583307"/>
              <a:gd name="connsiteX1" fmla="*/ 399351 w 1369776"/>
              <a:gd name="connsiteY1" fmla="*/ 352094 h 1583307"/>
              <a:gd name="connsiteX2" fmla="*/ 648318 w 1369776"/>
              <a:gd name="connsiteY2" fmla="*/ 338011 h 1583307"/>
              <a:gd name="connsiteX3" fmla="*/ 676032 w 1369776"/>
              <a:gd name="connsiteY3" fmla="*/ 322791 h 1583307"/>
              <a:gd name="connsiteX4" fmla="*/ 697839 w 1369776"/>
              <a:gd name="connsiteY4" fmla="*/ 262366 h 1583307"/>
              <a:gd name="connsiteX5" fmla="*/ 675123 w 1369776"/>
              <a:gd name="connsiteY5" fmla="*/ 203304 h 1583307"/>
              <a:gd name="connsiteX6" fmla="*/ 661039 w 1369776"/>
              <a:gd name="connsiteY6" fmla="*/ 109487 h 1583307"/>
              <a:gd name="connsiteX7" fmla="*/ 726689 w 1369776"/>
              <a:gd name="connsiteY7" fmla="*/ 24984 h 1583307"/>
              <a:gd name="connsiteX8" fmla="*/ 771666 w 1369776"/>
              <a:gd name="connsiteY8" fmla="*/ 3858 h 1583307"/>
              <a:gd name="connsiteX9" fmla="*/ 829365 w 1369776"/>
              <a:gd name="connsiteY9" fmla="*/ 6356 h 1583307"/>
              <a:gd name="connsiteX10" fmla="*/ 927953 w 1369776"/>
              <a:gd name="connsiteY10" fmla="*/ 86771 h 1583307"/>
              <a:gd name="connsiteX11" fmla="*/ 928634 w 1369776"/>
              <a:gd name="connsiteY11" fmla="*/ 184450 h 1583307"/>
              <a:gd name="connsiteX12" fmla="*/ 893878 w 1369776"/>
              <a:gd name="connsiteY12" fmla="*/ 246692 h 1583307"/>
              <a:gd name="connsiteX13" fmla="*/ 925454 w 1369776"/>
              <a:gd name="connsiteY13" fmla="*/ 331423 h 1583307"/>
              <a:gd name="connsiteX14" fmla="*/ 1049256 w 1369776"/>
              <a:gd name="connsiteY14" fmla="*/ 347551 h 1583307"/>
              <a:gd name="connsiteX15" fmla="*/ 1283686 w 1369776"/>
              <a:gd name="connsiteY15" fmla="*/ 312114 h 1583307"/>
              <a:gd name="connsiteX16" fmla="*/ 1291409 w 1369776"/>
              <a:gd name="connsiteY16" fmla="*/ 311433 h 1583307"/>
              <a:gd name="connsiteX17" fmla="*/ 1305493 w 1369776"/>
              <a:gd name="connsiteY17" fmla="*/ 358909 h 1583307"/>
              <a:gd name="connsiteX18" fmla="*/ 1321394 w 1369776"/>
              <a:gd name="connsiteY18" fmla="*/ 492707 h 1583307"/>
              <a:gd name="connsiteX19" fmla="*/ 1295952 w 1369776"/>
              <a:gd name="connsiteY19" fmla="*/ 642632 h 1583307"/>
              <a:gd name="connsiteX20" fmla="*/ 1291863 w 1369776"/>
              <a:gd name="connsiteY20" fmla="*/ 650810 h 1583307"/>
              <a:gd name="connsiteX21" fmla="*/ 1223715 w 1369776"/>
              <a:gd name="connsiteY21" fmla="*/ 676707 h 1583307"/>
              <a:gd name="connsiteX22" fmla="*/ 1176693 w 1369776"/>
              <a:gd name="connsiteY22" fmla="*/ 656944 h 1583307"/>
              <a:gd name="connsiteX23" fmla="*/ 1124901 w 1369776"/>
              <a:gd name="connsiteY23" fmla="*/ 645813 h 1583307"/>
              <a:gd name="connsiteX24" fmla="*/ 1075834 w 1369776"/>
              <a:gd name="connsiteY24" fmla="*/ 669892 h 1583307"/>
              <a:gd name="connsiteX25" fmla="*/ 1033355 w 1369776"/>
              <a:gd name="connsiteY25" fmla="*/ 768025 h 1583307"/>
              <a:gd name="connsiteX26" fmla="*/ 1073789 w 1369776"/>
              <a:gd name="connsiteY26" fmla="*/ 907501 h 1583307"/>
              <a:gd name="connsiteX27" fmla="*/ 1100822 w 1369776"/>
              <a:gd name="connsiteY27" fmla="*/ 934761 h 1583307"/>
              <a:gd name="connsiteX28" fmla="*/ 1198046 w 1369776"/>
              <a:gd name="connsiteY28" fmla="*/ 938395 h 1583307"/>
              <a:gd name="connsiteX29" fmla="*/ 1241661 w 1369776"/>
              <a:gd name="connsiteY29" fmla="*/ 902050 h 1583307"/>
              <a:gd name="connsiteX30" fmla="*/ 1315715 w 1369776"/>
              <a:gd name="connsiteY30" fmla="*/ 909091 h 1583307"/>
              <a:gd name="connsiteX31" fmla="*/ 1345246 w 1369776"/>
              <a:gd name="connsiteY31" fmla="*/ 968835 h 1583307"/>
              <a:gd name="connsiteX32" fmla="*/ 1365918 w 1369776"/>
              <a:gd name="connsiteY32" fmla="*/ 1181684 h 1583307"/>
              <a:gd name="connsiteX33" fmla="*/ 1334342 w 1369776"/>
              <a:gd name="connsiteY33" fmla="*/ 1299807 h 1583307"/>
              <a:gd name="connsiteX34" fmla="*/ 1330935 w 1369776"/>
              <a:gd name="connsiteY34" fmla="*/ 1305713 h 1583307"/>
              <a:gd name="connsiteX35" fmla="*/ 1327528 w 1369776"/>
              <a:gd name="connsiteY35" fmla="*/ 1306849 h 1583307"/>
              <a:gd name="connsiteX36" fmla="*/ 1238708 w 1369776"/>
              <a:gd name="connsiteY36" fmla="*/ 1279590 h 1583307"/>
              <a:gd name="connsiteX37" fmla="*/ 1161473 w 1369776"/>
              <a:gd name="connsiteY37" fmla="*/ 1262553 h 1583307"/>
              <a:gd name="connsiteX38" fmla="*/ 1114678 w 1369776"/>
              <a:gd name="connsiteY38" fmla="*/ 1255511 h 1583307"/>
              <a:gd name="connsiteX39" fmla="*/ 1101049 w 1369776"/>
              <a:gd name="connsiteY39" fmla="*/ 1254375 h 1583307"/>
              <a:gd name="connsiteX40" fmla="*/ 1024950 w 1369776"/>
              <a:gd name="connsiteY40" fmla="*/ 1254830 h 1583307"/>
              <a:gd name="connsiteX41" fmla="*/ 922046 w 1369776"/>
              <a:gd name="connsiteY41" fmla="*/ 1279363 h 1583307"/>
              <a:gd name="connsiteX42" fmla="*/ 896832 w 1369776"/>
              <a:gd name="connsiteY42" fmla="*/ 1301625 h 1583307"/>
              <a:gd name="connsiteX43" fmla="*/ 896377 w 1369776"/>
              <a:gd name="connsiteY43" fmla="*/ 1343195 h 1583307"/>
              <a:gd name="connsiteX44" fmla="*/ 922955 w 1369776"/>
              <a:gd name="connsiteY44" fmla="*/ 1390671 h 1583307"/>
              <a:gd name="connsiteX45" fmla="*/ 954076 w 1369776"/>
              <a:gd name="connsiteY45" fmla="*/ 1450869 h 1583307"/>
              <a:gd name="connsiteX46" fmla="*/ 937266 w 1369776"/>
              <a:gd name="connsiteY46" fmla="*/ 1528331 h 1583307"/>
              <a:gd name="connsiteX47" fmla="*/ 839814 w 1369776"/>
              <a:gd name="connsiteY47" fmla="*/ 1580577 h 1583307"/>
              <a:gd name="connsiteX48" fmla="*/ 723508 w 1369776"/>
              <a:gd name="connsiteY48" fmla="*/ 1565130 h 1583307"/>
              <a:gd name="connsiteX49" fmla="*/ 652634 w 1369776"/>
              <a:gd name="connsiteY49" fmla="*/ 1511521 h 1583307"/>
              <a:gd name="connsiteX50" fmla="*/ 631281 w 1369776"/>
              <a:gd name="connsiteY50" fmla="*/ 1459274 h 1583307"/>
              <a:gd name="connsiteX51" fmla="*/ 650136 w 1369776"/>
              <a:gd name="connsiteY51" fmla="*/ 1377042 h 1583307"/>
              <a:gd name="connsiteX52" fmla="*/ 663992 w 1369776"/>
              <a:gd name="connsiteY52" fmla="*/ 1342286 h 1583307"/>
              <a:gd name="connsiteX53" fmla="*/ 667854 w 1369776"/>
              <a:gd name="connsiteY53" fmla="*/ 1307758 h 1583307"/>
              <a:gd name="connsiteX54" fmla="*/ 639232 w 1369776"/>
              <a:gd name="connsiteY54" fmla="*/ 1268914 h 1583307"/>
              <a:gd name="connsiteX55" fmla="*/ 579262 w 1369776"/>
              <a:gd name="connsiteY55" fmla="*/ 1249832 h 1583307"/>
              <a:gd name="connsiteX56" fmla="*/ 544506 w 1369776"/>
              <a:gd name="connsiteY56" fmla="*/ 1245062 h 1583307"/>
              <a:gd name="connsiteX57" fmla="*/ 451143 w 1369776"/>
              <a:gd name="connsiteY57" fmla="*/ 1260509 h 1583307"/>
              <a:gd name="connsiteX58" fmla="*/ 331657 w 1369776"/>
              <a:gd name="connsiteY58" fmla="*/ 1306395 h 1583307"/>
              <a:gd name="connsiteX59" fmla="*/ 305988 w 1369776"/>
              <a:gd name="connsiteY59" fmla="*/ 1315708 h 1583307"/>
              <a:gd name="connsiteX60" fmla="*/ 293948 w 1369776"/>
              <a:gd name="connsiteY60" fmla="*/ 1315481 h 1583307"/>
              <a:gd name="connsiteX61" fmla="*/ 294175 w 1369776"/>
              <a:gd name="connsiteY61" fmla="*/ 1304578 h 1583307"/>
              <a:gd name="connsiteX62" fmla="*/ 325978 w 1369776"/>
              <a:gd name="connsiteY62" fmla="*/ 1177141 h 1583307"/>
              <a:gd name="connsiteX63" fmla="*/ 335746 w 1369776"/>
              <a:gd name="connsiteY63" fmla="*/ 1037437 h 1583307"/>
              <a:gd name="connsiteX64" fmla="*/ 307351 w 1369776"/>
              <a:gd name="connsiteY64" fmla="*/ 949753 h 1583307"/>
              <a:gd name="connsiteX65" fmla="*/ 216487 w 1369776"/>
              <a:gd name="connsiteY65" fmla="*/ 915679 h 1583307"/>
              <a:gd name="connsiteX66" fmla="*/ 155608 w 1369776"/>
              <a:gd name="connsiteY66" fmla="*/ 934079 h 1583307"/>
              <a:gd name="connsiteX67" fmla="*/ 70422 w 1369776"/>
              <a:gd name="connsiteY67" fmla="*/ 923403 h 1583307"/>
              <a:gd name="connsiteX68" fmla="*/ 33168 w 1369776"/>
              <a:gd name="connsiteY68" fmla="*/ 882514 h 1583307"/>
              <a:gd name="connsiteX69" fmla="*/ 3 w 1369776"/>
              <a:gd name="connsiteY69" fmla="*/ 776884 h 1583307"/>
              <a:gd name="connsiteX70" fmla="*/ 28852 w 1369776"/>
              <a:gd name="connsiteY70" fmla="*/ 687383 h 1583307"/>
              <a:gd name="connsiteX71" fmla="*/ 48388 w 1369776"/>
              <a:gd name="connsiteY71" fmla="*/ 662395 h 1583307"/>
              <a:gd name="connsiteX72" fmla="*/ 143568 w 1369776"/>
              <a:gd name="connsiteY72" fmla="*/ 647403 h 1583307"/>
              <a:gd name="connsiteX73" fmla="*/ 202175 w 1369776"/>
              <a:gd name="connsiteY73" fmla="*/ 684203 h 1583307"/>
              <a:gd name="connsiteX74" fmla="*/ 239657 w 1369776"/>
              <a:gd name="connsiteY74" fmla="*/ 702830 h 1583307"/>
              <a:gd name="connsiteX75" fmla="*/ 292131 w 1369776"/>
              <a:gd name="connsiteY75" fmla="*/ 686020 h 1583307"/>
              <a:gd name="connsiteX76" fmla="*/ 322343 w 1369776"/>
              <a:gd name="connsiteY76" fmla="*/ 614465 h 1583307"/>
              <a:gd name="connsiteX77" fmla="*/ 328249 w 1369776"/>
              <a:gd name="connsiteY77" fmla="*/ 546771 h 1583307"/>
              <a:gd name="connsiteX78" fmla="*/ 323479 w 1369776"/>
              <a:gd name="connsiteY78" fmla="*/ 457497 h 1583307"/>
              <a:gd name="connsiteX79" fmla="*/ 313938 w 1369776"/>
              <a:gd name="connsiteY79" fmla="*/ 397299 h 1583307"/>
              <a:gd name="connsiteX80" fmla="*/ 301445 w 1369776"/>
              <a:gd name="connsiteY80" fmla="*/ 343235 h 1583307"/>
              <a:gd name="connsiteX81" fmla="*/ 299627 w 1369776"/>
              <a:gd name="connsiteY81" fmla="*/ 322336 h 1583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1369776" h="1583307">
                <a:moveTo>
                  <a:pt x="299627" y="322336"/>
                </a:moveTo>
                <a:cubicBezTo>
                  <a:pt x="333020" y="331877"/>
                  <a:pt x="365276" y="345052"/>
                  <a:pt x="399351" y="352094"/>
                </a:cubicBezTo>
                <a:cubicBezTo>
                  <a:pt x="483627" y="369586"/>
                  <a:pt x="566768" y="367541"/>
                  <a:pt x="648318" y="338011"/>
                </a:cubicBezTo>
                <a:cubicBezTo>
                  <a:pt x="658313" y="334376"/>
                  <a:pt x="667400" y="328924"/>
                  <a:pt x="676032" y="322791"/>
                </a:cubicBezTo>
                <a:cubicBezTo>
                  <a:pt x="697158" y="307344"/>
                  <a:pt x="704200" y="287808"/>
                  <a:pt x="697839" y="262366"/>
                </a:cubicBezTo>
                <a:cubicBezTo>
                  <a:pt x="692615" y="241695"/>
                  <a:pt x="682619" y="222840"/>
                  <a:pt x="675123" y="203304"/>
                </a:cubicBezTo>
                <a:cubicBezTo>
                  <a:pt x="663538" y="173092"/>
                  <a:pt x="654452" y="142198"/>
                  <a:pt x="661039" y="109487"/>
                </a:cubicBezTo>
                <a:cubicBezTo>
                  <a:pt x="668990" y="70870"/>
                  <a:pt x="695795" y="45882"/>
                  <a:pt x="726689" y="24984"/>
                </a:cubicBezTo>
                <a:cubicBezTo>
                  <a:pt x="740545" y="15670"/>
                  <a:pt x="755538" y="8628"/>
                  <a:pt x="771666" y="3858"/>
                </a:cubicBezTo>
                <a:cubicBezTo>
                  <a:pt x="791202" y="-2048"/>
                  <a:pt x="810511" y="-1140"/>
                  <a:pt x="829365" y="6356"/>
                </a:cubicBezTo>
                <a:cubicBezTo>
                  <a:pt x="870708" y="22712"/>
                  <a:pt x="903419" y="49971"/>
                  <a:pt x="927953" y="86771"/>
                </a:cubicBezTo>
                <a:cubicBezTo>
                  <a:pt x="949306" y="119028"/>
                  <a:pt x="945671" y="151966"/>
                  <a:pt x="928634" y="184450"/>
                </a:cubicBezTo>
                <a:cubicBezTo>
                  <a:pt x="917730" y="205576"/>
                  <a:pt x="905009" y="225793"/>
                  <a:pt x="893878" y="246692"/>
                </a:cubicBezTo>
                <a:cubicBezTo>
                  <a:pt x="871844" y="288035"/>
                  <a:pt x="881612" y="314386"/>
                  <a:pt x="925454" y="331423"/>
                </a:cubicBezTo>
                <a:cubicBezTo>
                  <a:pt x="965434" y="346870"/>
                  <a:pt x="1007232" y="348006"/>
                  <a:pt x="1049256" y="347551"/>
                </a:cubicBezTo>
                <a:cubicBezTo>
                  <a:pt x="1128989" y="346643"/>
                  <a:pt x="1206678" y="330969"/>
                  <a:pt x="1283686" y="312114"/>
                </a:cubicBezTo>
                <a:cubicBezTo>
                  <a:pt x="1286184" y="311433"/>
                  <a:pt x="1288683" y="310297"/>
                  <a:pt x="1291409" y="311433"/>
                </a:cubicBezTo>
                <a:cubicBezTo>
                  <a:pt x="1300495" y="325971"/>
                  <a:pt x="1301631" y="343008"/>
                  <a:pt x="1305493" y="358909"/>
                </a:cubicBezTo>
                <a:cubicBezTo>
                  <a:pt x="1316170" y="402751"/>
                  <a:pt x="1321621" y="447729"/>
                  <a:pt x="1321394" y="492707"/>
                </a:cubicBezTo>
                <a:cubicBezTo>
                  <a:pt x="1321167" y="543818"/>
                  <a:pt x="1317760" y="594929"/>
                  <a:pt x="1295952" y="642632"/>
                </a:cubicBezTo>
                <a:cubicBezTo>
                  <a:pt x="1294589" y="645358"/>
                  <a:pt x="1293453" y="648084"/>
                  <a:pt x="1291863" y="650810"/>
                </a:cubicBezTo>
                <a:cubicBezTo>
                  <a:pt x="1275053" y="680795"/>
                  <a:pt x="1256199" y="687837"/>
                  <a:pt x="1223715" y="676707"/>
                </a:cubicBezTo>
                <a:cubicBezTo>
                  <a:pt x="1207587" y="671028"/>
                  <a:pt x="1192594" y="662850"/>
                  <a:pt x="1176693" y="656944"/>
                </a:cubicBezTo>
                <a:cubicBezTo>
                  <a:pt x="1160110" y="650583"/>
                  <a:pt x="1143073" y="645358"/>
                  <a:pt x="1124901" y="645813"/>
                </a:cubicBezTo>
                <a:cubicBezTo>
                  <a:pt x="1104683" y="646267"/>
                  <a:pt x="1088101" y="653991"/>
                  <a:pt x="1075834" y="669892"/>
                </a:cubicBezTo>
                <a:cubicBezTo>
                  <a:pt x="1053345" y="698968"/>
                  <a:pt x="1041987" y="732815"/>
                  <a:pt x="1033355" y="768025"/>
                </a:cubicBezTo>
                <a:cubicBezTo>
                  <a:pt x="1019952" y="822543"/>
                  <a:pt x="1041306" y="866613"/>
                  <a:pt x="1073789" y="907501"/>
                </a:cubicBezTo>
                <a:cubicBezTo>
                  <a:pt x="1081740" y="917496"/>
                  <a:pt x="1091281" y="926356"/>
                  <a:pt x="1100822" y="934761"/>
                </a:cubicBezTo>
                <a:cubicBezTo>
                  <a:pt x="1131488" y="961566"/>
                  <a:pt x="1165335" y="962929"/>
                  <a:pt x="1198046" y="938395"/>
                </a:cubicBezTo>
                <a:cubicBezTo>
                  <a:pt x="1213266" y="927037"/>
                  <a:pt x="1227350" y="914316"/>
                  <a:pt x="1241661" y="902050"/>
                </a:cubicBezTo>
                <a:cubicBezTo>
                  <a:pt x="1270965" y="877062"/>
                  <a:pt x="1291863" y="878879"/>
                  <a:pt x="1315715" y="909091"/>
                </a:cubicBezTo>
                <a:cubicBezTo>
                  <a:pt x="1329799" y="926810"/>
                  <a:pt x="1338204" y="947709"/>
                  <a:pt x="1345246" y="968835"/>
                </a:cubicBezTo>
                <a:cubicBezTo>
                  <a:pt x="1367735" y="1038119"/>
                  <a:pt x="1375686" y="1108993"/>
                  <a:pt x="1365918" y="1181684"/>
                </a:cubicBezTo>
                <a:cubicBezTo>
                  <a:pt x="1360466" y="1222573"/>
                  <a:pt x="1348426" y="1261417"/>
                  <a:pt x="1334342" y="1299807"/>
                </a:cubicBezTo>
                <a:cubicBezTo>
                  <a:pt x="1333661" y="1301852"/>
                  <a:pt x="1332752" y="1304123"/>
                  <a:pt x="1330935" y="1305713"/>
                </a:cubicBezTo>
                <a:cubicBezTo>
                  <a:pt x="1329799" y="1306395"/>
                  <a:pt x="1328663" y="1306849"/>
                  <a:pt x="1327528" y="1306849"/>
                </a:cubicBezTo>
                <a:cubicBezTo>
                  <a:pt x="1297769" y="1297990"/>
                  <a:pt x="1268693" y="1287313"/>
                  <a:pt x="1238708" y="1279590"/>
                </a:cubicBezTo>
                <a:cubicBezTo>
                  <a:pt x="1213266" y="1273002"/>
                  <a:pt x="1187597" y="1266869"/>
                  <a:pt x="1161473" y="1262553"/>
                </a:cubicBezTo>
                <a:cubicBezTo>
                  <a:pt x="1145799" y="1260054"/>
                  <a:pt x="1129898" y="1260736"/>
                  <a:pt x="1114678" y="1255511"/>
                </a:cubicBezTo>
                <a:cubicBezTo>
                  <a:pt x="1110362" y="1253921"/>
                  <a:pt x="1105592" y="1254375"/>
                  <a:pt x="1101049" y="1254375"/>
                </a:cubicBezTo>
                <a:cubicBezTo>
                  <a:pt x="1075607" y="1254375"/>
                  <a:pt x="1050165" y="1252558"/>
                  <a:pt x="1024950" y="1254830"/>
                </a:cubicBezTo>
                <a:cubicBezTo>
                  <a:pt x="989740" y="1258237"/>
                  <a:pt x="954530" y="1263916"/>
                  <a:pt x="922046" y="1279363"/>
                </a:cubicBezTo>
                <a:cubicBezTo>
                  <a:pt x="911370" y="1284360"/>
                  <a:pt x="902511" y="1292084"/>
                  <a:pt x="896832" y="1301625"/>
                </a:cubicBezTo>
                <a:cubicBezTo>
                  <a:pt x="889108" y="1314573"/>
                  <a:pt x="890925" y="1329338"/>
                  <a:pt x="896377" y="1343195"/>
                </a:cubicBezTo>
                <a:cubicBezTo>
                  <a:pt x="903192" y="1360232"/>
                  <a:pt x="913187" y="1375452"/>
                  <a:pt x="922955" y="1390671"/>
                </a:cubicBezTo>
                <a:cubicBezTo>
                  <a:pt x="935222" y="1409753"/>
                  <a:pt x="947034" y="1429289"/>
                  <a:pt x="954076" y="1450869"/>
                </a:cubicBezTo>
                <a:cubicBezTo>
                  <a:pt x="963390" y="1479491"/>
                  <a:pt x="957938" y="1505615"/>
                  <a:pt x="937266" y="1528331"/>
                </a:cubicBezTo>
                <a:cubicBezTo>
                  <a:pt x="910916" y="1557407"/>
                  <a:pt x="876614" y="1571491"/>
                  <a:pt x="839814" y="1580577"/>
                </a:cubicBezTo>
                <a:cubicBezTo>
                  <a:pt x="799380" y="1590345"/>
                  <a:pt x="760763" y="1581486"/>
                  <a:pt x="723508" y="1565130"/>
                </a:cubicBezTo>
                <a:cubicBezTo>
                  <a:pt x="695568" y="1552864"/>
                  <a:pt x="672624" y="1534237"/>
                  <a:pt x="652634" y="1511521"/>
                </a:cubicBezTo>
                <a:cubicBezTo>
                  <a:pt x="639686" y="1496755"/>
                  <a:pt x="632190" y="1480173"/>
                  <a:pt x="631281" y="1459274"/>
                </a:cubicBezTo>
                <a:cubicBezTo>
                  <a:pt x="630145" y="1429743"/>
                  <a:pt x="640140" y="1403620"/>
                  <a:pt x="650136" y="1377042"/>
                </a:cubicBezTo>
                <a:cubicBezTo>
                  <a:pt x="654452" y="1365457"/>
                  <a:pt x="659222" y="1353871"/>
                  <a:pt x="663992" y="1342286"/>
                </a:cubicBezTo>
                <a:cubicBezTo>
                  <a:pt x="668763" y="1330928"/>
                  <a:pt x="668763" y="1319343"/>
                  <a:pt x="667854" y="1307758"/>
                </a:cubicBezTo>
                <a:cubicBezTo>
                  <a:pt x="666491" y="1289131"/>
                  <a:pt x="653089" y="1278000"/>
                  <a:pt x="639232" y="1268914"/>
                </a:cubicBezTo>
                <a:cubicBezTo>
                  <a:pt x="621286" y="1257101"/>
                  <a:pt x="600387" y="1252558"/>
                  <a:pt x="579262" y="1249832"/>
                </a:cubicBezTo>
                <a:cubicBezTo>
                  <a:pt x="567676" y="1248469"/>
                  <a:pt x="556545" y="1244380"/>
                  <a:pt x="544506" y="1245062"/>
                </a:cubicBezTo>
                <a:cubicBezTo>
                  <a:pt x="512931" y="1247333"/>
                  <a:pt x="481810" y="1251649"/>
                  <a:pt x="451143" y="1260509"/>
                </a:cubicBezTo>
                <a:cubicBezTo>
                  <a:pt x="410027" y="1272321"/>
                  <a:pt x="370728" y="1289358"/>
                  <a:pt x="331657" y="1306395"/>
                </a:cubicBezTo>
                <a:cubicBezTo>
                  <a:pt x="323252" y="1310029"/>
                  <a:pt x="314620" y="1312755"/>
                  <a:pt x="305988" y="1315708"/>
                </a:cubicBezTo>
                <a:cubicBezTo>
                  <a:pt x="302126" y="1317072"/>
                  <a:pt x="298037" y="1318207"/>
                  <a:pt x="293948" y="1315481"/>
                </a:cubicBezTo>
                <a:cubicBezTo>
                  <a:pt x="291222" y="1311847"/>
                  <a:pt x="293040" y="1308212"/>
                  <a:pt x="294175" y="1304578"/>
                </a:cubicBezTo>
                <a:cubicBezTo>
                  <a:pt x="307578" y="1262780"/>
                  <a:pt x="317800" y="1220074"/>
                  <a:pt x="325978" y="1177141"/>
                </a:cubicBezTo>
                <a:cubicBezTo>
                  <a:pt x="334837" y="1131027"/>
                  <a:pt x="339607" y="1084232"/>
                  <a:pt x="335746" y="1037437"/>
                </a:cubicBezTo>
                <a:cubicBezTo>
                  <a:pt x="333247" y="1006543"/>
                  <a:pt x="325069" y="976331"/>
                  <a:pt x="307351" y="949753"/>
                </a:cubicBezTo>
                <a:cubicBezTo>
                  <a:pt x="283953" y="914771"/>
                  <a:pt x="257148" y="904548"/>
                  <a:pt x="216487" y="915679"/>
                </a:cubicBezTo>
                <a:cubicBezTo>
                  <a:pt x="196042" y="921358"/>
                  <a:pt x="176506" y="929536"/>
                  <a:pt x="155608" y="934079"/>
                </a:cubicBezTo>
                <a:cubicBezTo>
                  <a:pt x="125850" y="940667"/>
                  <a:pt x="97000" y="941348"/>
                  <a:pt x="70422" y="923403"/>
                </a:cubicBezTo>
                <a:cubicBezTo>
                  <a:pt x="54748" y="912726"/>
                  <a:pt x="42936" y="898415"/>
                  <a:pt x="33168" y="882514"/>
                </a:cubicBezTo>
                <a:cubicBezTo>
                  <a:pt x="13405" y="850257"/>
                  <a:pt x="-224" y="815501"/>
                  <a:pt x="3" y="776884"/>
                </a:cubicBezTo>
                <a:cubicBezTo>
                  <a:pt x="3" y="743946"/>
                  <a:pt x="11815" y="714869"/>
                  <a:pt x="28852" y="687383"/>
                </a:cubicBezTo>
                <a:cubicBezTo>
                  <a:pt x="34531" y="678524"/>
                  <a:pt x="40665" y="669892"/>
                  <a:pt x="48388" y="662395"/>
                </a:cubicBezTo>
                <a:cubicBezTo>
                  <a:pt x="77237" y="634000"/>
                  <a:pt x="107222" y="629003"/>
                  <a:pt x="143568" y="647403"/>
                </a:cubicBezTo>
                <a:cubicBezTo>
                  <a:pt x="164240" y="657852"/>
                  <a:pt x="182640" y="671709"/>
                  <a:pt x="202175" y="684203"/>
                </a:cubicBezTo>
                <a:cubicBezTo>
                  <a:pt x="213988" y="691699"/>
                  <a:pt x="226027" y="698741"/>
                  <a:pt x="239657" y="702830"/>
                </a:cubicBezTo>
                <a:cubicBezTo>
                  <a:pt x="259647" y="708736"/>
                  <a:pt x="279637" y="702603"/>
                  <a:pt x="292131" y="686020"/>
                </a:cubicBezTo>
                <a:cubicBezTo>
                  <a:pt x="308259" y="664667"/>
                  <a:pt x="315983" y="639907"/>
                  <a:pt x="322343" y="614465"/>
                </a:cubicBezTo>
                <a:cubicBezTo>
                  <a:pt x="327795" y="592203"/>
                  <a:pt x="328477" y="569260"/>
                  <a:pt x="328249" y="546771"/>
                </a:cubicBezTo>
                <a:cubicBezTo>
                  <a:pt x="327795" y="517240"/>
                  <a:pt x="328931" y="487255"/>
                  <a:pt x="323479" y="457497"/>
                </a:cubicBezTo>
                <a:cubicBezTo>
                  <a:pt x="319844" y="437507"/>
                  <a:pt x="317573" y="417289"/>
                  <a:pt x="313938" y="397299"/>
                </a:cubicBezTo>
                <a:cubicBezTo>
                  <a:pt x="310531" y="379127"/>
                  <a:pt x="306215" y="361181"/>
                  <a:pt x="301445" y="343235"/>
                </a:cubicBezTo>
                <a:cubicBezTo>
                  <a:pt x="300309" y="336648"/>
                  <a:pt x="297583" y="329833"/>
                  <a:pt x="299627" y="322336"/>
                </a:cubicBezTo>
                <a:close/>
              </a:path>
            </a:pathLst>
          </a:custGeom>
          <a:solidFill>
            <a:schemeClr val="accent2"/>
          </a:solidFill>
          <a:ln w="22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8" name="Freeform: Shape 6">
            <a:extLst>
              <a:ext uri="{FF2B5EF4-FFF2-40B4-BE49-F238E27FC236}">
                <a16:creationId xmlns:a16="http://schemas.microsoft.com/office/drawing/2014/main" id="{BB644886-A9E1-4B2B-8706-FD371DA80464}"/>
              </a:ext>
            </a:extLst>
          </p:cNvPr>
          <p:cNvSpPr/>
          <p:nvPr/>
        </p:nvSpPr>
        <p:spPr>
          <a:xfrm>
            <a:off x="2766835" y="2290519"/>
            <a:ext cx="1335702" cy="1312987"/>
          </a:xfrm>
          <a:custGeom>
            <a:avLst/>
            <a:gdLst>
              <a:gd name="connsiteX0" fmla="*/ 304551 w 1335702"/>
              <a:gd name="connsiteY0" fmla="*/ 1256770 h 1312986"/>
              <a:gd name="connsiteX1" fmla="*/ 323859 w 1335702"/>
              <a:gd name="connsiteY1" fmla="*/ 1194074 h 1312986"/>
              <a:gd name="connsiteX2" fmla="*/ 340215 w 1335702"/>
              <a:gd name="connsiteY2" fmla="*/ 1105254 h 1312986"/>
              <a:gd name="connsiteX3" fmla="*/ 313183 w 1335702"/>
              <a:gd name="connsiteY3" fmla="*/ 912622 h 1312986"/>
              <a:gd name="connsiteX4" fmla="*/ 283879 w 1335702"/>
              <a:gd name="connsiteY4" fmla="*/ 857877 h 1312986"/>
              <a:gd name="connsiteX5" fmla="*/ 222091 w 1335702"/>
              <a:gd name="connsiteY5" fmla="*/ 852652 h 1312986"/>
              <a:gd name="connsiteX6" fmla="*/ 177795 w 1335702"/>
              <a:gd name="connsiteY6" fmla="*/ 889679 h 1312986"/>
              <a:gd name="connsiteX7" fmla="*/ 69894 w 1335702"/>
              <a:gd name="connsiteY7" fmla="*/ 885817 h 1312986"/>
              <a:gd name="connsiteX8" fmla="*/ 1292 w 1335702"/>
              <a:gd name="connsiteY8" fmla="*/ 769057 h 1312986"/>
              <a:gd name="connsiteX9" fmla="*/ 9015 w 1335702"/>
              <a:gd name="connsiteY9" fmla="*/ 700909 h 1312986"/>
              <a:gd name="connsiteX10" fmla="*/ 45815 w 1335702"/>
              <a:gd name="connsiteY10" fmla="*/ 621176 h 1312986"/>
              <a:gd name="connsiteX11" fmla="*/ 119188 w 1335702"/>
              <a:gd name="connsiteY11" fmla="*/ 595507 h 1312986"/>
              <a:gd name="connsiteX12" fmla="*/ 183928 w 1335702"/>
              <a:gd name="connsiteY12" fmla="*/ 619131 h 1312986"/>
              <a:gd name="connsiteX13" fmla="*/ 212778 w 1335702"/>
              <a:gd name="connsiteY13" fmla="*/ 629581 h 1312986"/>
              <a:gd name="connsiteX14" fmla="*/ 257983 w 1335702"/>
              <a:gd name="connsiteY14" fmla="*/ 609136 h 1312986"/>
              <a:gd name="connsiteX15" fmla="*/ 286151 w 1335702"/>
              <a:gd name="connsiteY15" fmla="*/ 526223 h 1312986"/>
              <a:gd name="connsiteX16" fmla="*/ 292057 w 1335702"/>
              <a:gd name="connsiteY16" fmla="*/ 453986 h 1312986"/>
              <a:gd name="connsiteX17" fmla="*/ 287514 w 1335702"/>
              <a:gd name="connsiteY17" fmla="*/ 373798 h 1312986"/>
              <a:gd name="connsiteX18" fmla="*/ 265479 w 1335702"/>
              <a:gd name="connsiteY18" fmla="*/ 262944 h 1312986"/>
              <a:gd name="connsiteX19" fmla="*/ 351800 w 1335702"/>
              <a:gd name="connsiteY19" fmla="*/ 296336 h 1312986"/>
              <a:gd name="connsiteX20" fmla="*/ 533074 w 1335702"/>
              <a:gd name="connsiteY20" fmla="*/ 307694 h 1312986"/>
              <a:gd name="connsiteX21" fmla="*/ 610535 w 1335702"/>
              <a:gd name="connsiteY21" fmla="*/ 269077 h 1312986"/>
              <a:gd name="connsiteX22" fmla="*/ 624392 w 1335702"/>
              <a:gd name="connsiteY22" fmla="*/ 209334 h 1312986"/>
              <a:gd name="connsiteX23" fmla="*/ 603266 w 1335702"/>
              <a:gd name="connsiteY23" fmla="*/ 166855 h 1312986"/>
              <a:gd name="connsiteX24" fmla="*/ 630753 w 1335702"/>
              <a:gd name="connsiteY24" fmla="*/ 54183 h 1312986"/>
              <a:gd name="connsiteX25" fmla="*/ 764777 w 1335702"/>
              <a:gd name="connsiteY25" fmla="*/ 119 h 1312986"/>
              <a:gd name="connsiteX26" fmla="*/ 856777 w 1335702"/>
              <a:gd name="connsiteY26" fmla="*/ 24425 h 1312986"/>
              <a:gd name="connsiteX27" fmla="*/ 922654 w 1335702"/>
              <a:gd name="connsiteY27" fmla="*/ 74855 h 1312986"/>
              <a:gd name="connsiteX28" fmla="*/ 928787 w 1335702"/>
              <a:gd name="connsiteY28" fmla="*/ 154588 h 1312986"/>
              <a:gd name="connsiteX29" fmla="*/ 885399 w 1335702"/>
              <a:gd name="connsiteY29" fmla="*/ 203882 h 1312986"/>
              <a:gd name="connsiteX30" fmla="*/ 869271 w 1335702"/>
              <a:gd name="connsiteY30" fmla="*/ 222736 h 1312986"/>
              <a:gd name="connsiteX31" fmla="*/ 874041 w 1335702"/>
              <a:gd name="connsiteY31" fmla="*/ 264080 h 1312986"/>
              <a:gd name="connsiteX32" fmla="*/ 936510 w 1335702"/>
              <a:gd name="connsiteY32" fmla="*/ 297699 h 1312986"/>
              <a:gd name="connsiteX33" fmla="*/ 1120510 w 1335702"/>
              <a:gd name="connsiteY33" fmla="*/ 312238 h 1312986"/>
              <a:gd name="connsiteX34" fmla="*/ 1225459 w 1335702"/>
              <a:gd name="connsiteY34" fmla="*/ 265443 h 1312986"/>
              <a:gd name="connsiteX35" fmla="*/ 1261577 w 1335702"/>
              <a:gd name="connsiteY35" fmla="*/ 242045 h 1312986"/>
              <a:gd name="connsiteX36" fmla="*/ 1271799 w 1335702"/>
              <a:gd name="connsiteY36" fmla="*/ 244544 h 1312986"/>
              <a:gd name="connsiteX37" fmla="*/ 1324500 w 1335702"/>
              <a:gd name="connsiteY37" fmla="*/ 371981 h 1312986"/>
              <a:gd name="connsiteX38" fmla="*/ 1295878 w 1335702"/>
              <a:gd name="connsiteY38" fmla="*/ 609818 h 1312986"/>
              <a:gd name="connsiteX39" fmla="*/ 1282249 w 1335702"/>
              <a:gd name="connsiteY39" fmla="*/ 626400 h 1312986"/>
              <a:gd name="connsiteX40" fmla="*/ 1229320 w 1335702"/>
              <a:gd name="connsiteY40" fmla="*/ 637077 h 1312986"/>
              <a:gd name="connsiteX41" fmla="*/ 1169804 w 1335702"/>
              <a:gd name="connsiteY41" fmla="*/ 612316 h 1312986"/>
              <a:gd name="connsiteX42" fmla="*/ 1055543 w 1335702"/>
              <a:gd name="connsiteY42" fmla="*/ 634124 h 1312986"/>
              <a:gd name="connsiteX43" fmla="*/ 975355 w 1335702"/>
              <a:gd name="connsiteY43" fmla="*/ 745432 h 1312986"/>
              <a:gd name="connsiteX44" fmla="*/ 1035552 w 1335702"/>
              <a:gd name="connsiteY44" fmla="*/ 918528 h 1312986"/>
              <a:gd name="connsiteX45" fmla="*/ 1121873 w 1335702"/>
              <a:gd name="connsiteY45" fmla="*/ 922845 h 1312986"/>
              <a:gd name="connsiteX46" fmla="*/ 1193883 w 1335702"/>
              <a:gd name="connsiteY46" fmla="*/ 883091 h 1312986"/>
              <a:gd name="connsiteX47" fmla="*/ 1217053 w 1335702"/>
              <a:gd name="connsiteY47" fmla="*/ 869235 h 1312986"/>
              <a:gd name="connsiteX48" fmla="*/ 1272481 w 1335702"/>
              <a:gd name="connsiteY48" fmla="*/ 884909 h 1312986"/>
              <a:gd name="connsiteX49" fmla="*/ 1299513 w 1335702"/>
              <a:gd name="connsiteY49" fmla="*/ 980089 h 1312986"/>
              <a:gd name="connsiteX50" fmla="*/ 1252490 w 1335702"/>
              <a:gd name="connsiteY50" fmla="*/ 1244504 h 1312986"/>
              <a:gd name="connsiteX51" fmla="*/ 1249310 w 1335702"/>
              <a:gd name="connsiteY51" fmla="*/ 1252909 h 1312986"/>
              <a:gd name="connsiteX52" fmla="*/ 1217508 w 1335702"/>
              <a:gd name="connsiteY52" fmla="*/ 1264267 h 1312986"/>
              <a:gd name="connsiteX53" fmla="*/ 1135503 w 1335702"/>
              <a:gd name="connsiteY53" fmla="*/ 1279486 h 1312986"/>
              <a:gd name="connsiteX54" fmla="*/ 994209 w 1335702"/>
              <a:gd name="connsiteY54" fmla="*/ 1281985 h 1312986"/>
              <a:gd name="connsiteX55" fmla="*/ 891078 w 1335702"/>
              <a:gd name="connsiteY55" fmla="*/ 1254271 h 1312986"/>
              <a:gd name="connsiteX56" fmla="*/ 867681 w 1335702"/>
              <a:gd name="connsiteY56" fmla="*/ 1195210 h 1312986"/>
              <a:gd name="connsiteX57" fmla="*/ 889488 w 1335702"/>
              <a:gd name="connsiteY57" fmla="*/ 1147960 h 1312986"/>
              <a:gd name="connsiteX58" fmla="*/ 903799 w 1335702"/>
              <a:gd name="connsiteY58" fmla="*/ 1094805 h 1312986"/>
              <a:gd name="connsiteX59" fmla="*/ 885172 w 1335702"/>
              <a:gd name="connsiteY59" fmla="*/ 1049827 h 1312986"/>
              <a:gd name="connsiteX60" fmla="*/ 780679 w 1335702"/>
              <a:gd name="connsiteY60" fmla="*/ 989402 h 1312986"/>
              <a:gd name="connsiteX61" fmla="*/ 704807 w 1335702"/>
              <a:gd name="connsiteY61" fmla="*/ 999852 h 1312986"/>
              <a:gd name="connsiteX62" fmla="*/ 633933 w 1335702"/>
              <a:gd name="connsiteY62" fmla="*/ 1071180 h 1312986"/>
              <a:gd name="connsiteX63" fmla="*/ 634614 w 1335702"/>
              <a:gd name="connsiteY63" fmla="*/ 1141146 h 1312986"/>
              <a:gd name="connsiteX64" fmla="*/ 670960 w 1335702"/>
              <a:gd name="connsiteY64" fmla="*/ 1202479 h 1312986"/>
              <a:gd name="connsiteX65" fmla="*/ 673686 w 1335702"/>
              <a:gd name="connsiteY65" fmla="*/ 1206113 h 1312986"/>
              <a:gd name="connsiteX66" fmla="*/ 665736 w 1335702"/>
              <a:gd name="connsiteY66" fmla="*/ 1275625 h 1312986"/>
              <a:gd name="connsiteX67" fmla="*/ 610535 w 1335702"/>
              <a:gd name="connsiteY67" fmla="*/ 1303565 h 1312986"/>
              <a:gd name="connsiteX68" fmla="*/ 530121 w 1335702"/>
              <a:gd name="connsiteY68" fmla="*/ 1313787 h 1312986"/>
              <a:gd name="connsiteX69" fmla="*/ 470832 w 1335702"/>
              <a:gd name="connsiteY69" fmla="*/ 1306973 h 1312986"/>
              <a:gd name="connsiteX70" fmla="*/ 317272 w 1335702"/>
              <a:gd name="connsiteY70" fmla="*/ 1263812 h 1312986"/>
              <a:gd name="connsiteX71" fmla="*/ 304551 w 1335702"/>
              <a:gd name="connsiteY71" fmla="*/ 1256770 h 1312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1335702" h="1312986">
                <a:moveTo>
                  <a:pt x="304551" y="1256770"/>
                </a:moveTo>
                <a:cubicBezTo>
                  <a:pt x="310911" y="1235871"/>
                  <a:pt x="317272" y="1214973"/>
                  <a:pt x="323859" y="1194074"/>
                </a:cubicBezTo>
                <a:cubicBezTo>
                  <a:pt x="333173" y="1165225"/>
                  <a:pt x="338625" y="1135467"/>
                  <a:pt x="340215" y="1105254"/>
                </a:cubicBezTo>
                <a:cubicBezTo>
                  <a:pt x="344077" y="1039378"/>
                  <a:pt x="336126" y="974864"/>
                  <a:pt x="313183" y="912622"/>
                </a:cubicBezTo>
                <a:cubicBezTo>
                  <a:pt x="305914" y="893087"/>
                  <a:pt x="297509" y="874005"/>
                  <a:pt x="283879" y="857877"/>
                </a:cubicBezTo>
                <a:cubicBezTo>
                  <a:pt x="264343" y="834933"/>
                  <a:pt x="245716" y="833116"/>
                  <a:pt x="222091" y="852652"/>
                </a:cubicBezTo>
                <a:cubicBezTo>
                  <a:pt x="207099" y="864919"/>
                  <a:pt x="193015" y="877867"/>
                  <a:pt x="177795" y="889679"/>
                </a:cubicBezTo>
                <a:cubicBezTo>
                  <a:pt x="140541" y="918301"/>
                  <a:pt x="106694" y="918983"/>
                  <a:pt x="69894" y="885817"/>
                </a:cubicBezTo>
                <a:cubicBezTo>
                  <a:pt x="34911" y="854015"/>
                  <a:pt x="9242" y="816761"/>
                  <a:pt x="1292" y="769057"/>
                </a:cubicBezTo>
                <a:cubicBezTo>
                  <a:pt x="-2570" y="745659"/>
                  <a:pt x="2882" y="723171"/>
                  <a:pt x="9015" y="700909"/>
                </a:cubicBezTo>
                <a:cubicBezTo>
                  <a:pt x="16966" y="672514"/>
                  <a:pt x="28097" y="645255"/>
                  <a:pt x="45815" y="621176"/>
                </a:cubicBezTo>
                <a:cubicBezTo>
                  <a:pt x="64669" y="595734"/>
                  <a:pt x="89884" y="590055"/>
                  <a:pt x="119188" y="595507"/>
                </a:cubicBezTo>
                <a:cubicBezTo>
                  <a:pt x="142131" y="599595"/>
                  <a:pt x="162803" y="610272"/>
                  <a:pt x="183928" y="619131"/>
                </a:cubicBezTo>
                <a:cubicBezTo>
                  <a:pt x="193242" y="622993"/>
                  <a:pt x="202783" y="627082"/>
                  <a:pt x="212778" y="629581"/>
                </a:cubicBezTo>
                <a:cubicBezTo>
                  <a:pt x="230724" y="634124"/>
                  <a:pt x="246625" y="626628"/>
                  <a:pt x="257983" y="609136"/>
                </a:cubicBezTo>
                <a:cubicBezTo>
                  <a:pt x="274338" y="583921"/>
                  <a:pt x="280699" y="555299"/>
                  <a:pt x="286151" y="526223"/>
                </a:cubicBezTo>
                <a:cubicBezTo>
                  <a:pt x="290694" y="502371"/>
                  <a:pt x="291830" y="478065"/>
                  <a:pt x="292057" y="453986"/>
                </a:cubicBezTo>
                <a:cubicBezTo>
                  <a:pt x="292284" y="427181"/>
                  <a:pt x="290921" y="400376"/>
                  <a:pt x="287514" y="373798"/>
                </a:cubicBezTo>
                <a:cubicBezTo>
                  <a:pt x="282743" y="336317"/>
                  <a:pt x="273202" y="299744"/>
                  <a:pt x="265479" y="262944"/>
                </a:cubicBezTo>
                <a:cubicBezTo>
                  <a:pt x="294328" y="274075"/>
                  <a:pt x="322723" y="286114"/>
                  <a:pt x="351800" y="296336"/>
                </a:cubicBezTo>
                <a:cubicBezTo>
                  <a:pt x="411089" y="317462"/>
                  <a:pt x="471286" y="326094"/>
                  <a:pt x="533074" y="307694"/>
                </a:cubicBezTo>
                <a:cubicBezTo>
                  <a:pt x="561015" y="299289"/>
                  <a:pt x="587365" y="287704"/>
                  <a:pt x="610535" y="269077"/>
                </a:cubicBezTo>
                <a:cubicBezTo>
                  <a:pt x="632797" y="251359"/>
                  <a:pt x="636659" y="234776"/>
                  <a:pt x="624392" y="209334"/>
                </a:cubicBezTo>
                <a:cubicBezTo>
                  <a:pt x="617577" y="195023"/>
                  <a:pt x="609627" y="181393"/>
                  <a:pt x="603266" y="166855"/>
                </a:cubicBezTo>
                <a:cubicBezTo>
                  <a:pt x="583276" y="120741"/>
                  <a:pt x="591681" y="86440"/>
                  <a:pt x="630753" y="54183"/>
                </a:cubicBezTo>
                <a:cubicBezTo>
                  <a:pt x="669597" y="22154"/>
                  <a:pt x="714120" y="2391"/>
                  <a:pt x="764777" y="119"/>
                </a:cubicBezTo>
                <a:cubicBezTo>
                  <a:pt x="797488" y="-1244"/>
                  <a:pt x="827928" y="9206"/>
                  <a:pt x="856777" y="24425"/>
                </a:cubicBezTo>
                <a:cubicBezTo>
                  <a:pt x="881765" y="37374"/>
                  <a:pt x="904481" y="53048"/>
                  <a:pt x="922654" y="74855"/>
                </a:cubicBezTo>
                <a:cubicBezTo>
                  <a:pt x="944916" y="101433"/>
                  <a:pt x="946733" y="125058"/>
                  <a:pt x="928787" y="154588"/>
                </a:cubicBezTo>
                <a:cubicBezTo>
                  <a:pt x="917202" y="173443"/>
                  <a:pt x="900165" y="187527"/>
                  <a:pt x="885399" y="203882"/>
                </a:cubicBezTo>
                <a:cubicBezTo>
                  <a:pt x="879720" y="210015"/>
                  <a:pt x="874041" y="216149"/>
                  <a:pt x="869271" y="222736"/>
                </a:cubicBezTo>
                <a:cubicBezTo>
                  <a:pt x="858822" y="237729"/>
                  <a:pt x="860412" y="251813"/>
                  <a:pt x="874041" y="264080"/>
                </a:cubicBezTo>
                <a:cubicBezTo>
                  <a:pt x="891987" y="280435"/>
                  <a:pt x="914022" y="289749"/>
                  <a:pt x="936510" y="297699"/>
                </a:cubicBezTo>
                <a:cubicBezTo>
                  <a:pt x="996481" y="318371"/>
                  <a:pt x="1057587" y="327003"/>
                  <a:pt x="1120510" y="312238"/>
                </a:cubicBezTo>
                <a:cubicBezTo>
                  <a:pt x="1158446" y="303151"/>
                  <a:pt x="1192520" y="285660"/>
                  <a:pt x="1225459" y="265443"/>
                </a:cubicBezTo>
                <a:cubicBezTo>
                  <a:pt x="1237725" y="257946"/>
                  <a:pt x="1249765" y="250223"/>
                  <a:pt x="1261577" y="242045"/>
                </a:cubicBezTo>
                <a:cubicBezTo>
                  <a:pt x="1266574" y="238411"/>
                  <a:pt x="1269073" y="239092"/>
                  <a:pt x="1271799" y="244544"/>
                </a:cubicBezTo>
                <a:cubicBezTo>
                  <a:pt x="1291108" y="286341"/>
                  <a:pt x="1312461" y="327230"/>
                  <a:pt x="1324500" y="371981"/>
                </a:cubicBezTo>
                <a:cubicBezTo>
                  <a:pt x="1346989" y="454894"/>
                  <a:pt x="1341764" y="534855"/>
                  <a:pt x="1295878" y="609818"/>
                </a:cubicBezTo>
                <a:cubicBezTo>
                  <a:pt x="1292016" y="615951"/>
                  <a:pt x="1287246" y="621176"/>
                  <a:pt x="1282249" y="626400"/>
                </a:cubicBezTo>
                <a:cubicBezTo>
                  <a:pt x="1267029" y="642074"/>
                  <a:pt x="1249310" y="645255"/>
                  <a:pt x="1229320" y="637077"/>
                </a:cubicBezTo>
                <a:cubicBezTo>
                  <a:pt x="1209557" y="628899"/>
                  <a:pt x="1190021" y="619358"/>
                  <a:pt x="1169804" y="612316"/>
                </a:cubicBezTo>
                <a:cubicBezTo>
                  <a:pt x="1128007" y="598005"/>
                  <a:pt x="1089844" y="605729"/>
                  <a:pt x="1055543" y="634124"/>
                </a:cubicBezTo>
                <a:cubicBezTo>
                  <a:pt x="1018970" y="664336"/>
                  <a:pt x="990348" y="700000"/>
                  <a:pt x="975355" y="745432"/>
                </a:cubicBezTo>
                <a:cubicBezTo>
                  <a:pt x="955365" y="805630"/>
                  <a:pt x="983533" y="886272"/>
                  <a:pt x="1035552" y="918528"/>
                </a:cubicBezTo>
                <a:cubicBezTo>
                  <a:pt x="1063266" y="935793"/>
                  <a:pt x="1092570" y="932840"/>
                  <a:pt x="1121873" y="922845"/>
                </a:cubicBezTo>
                <a:cubicBezTo>
                  <a:pt x="1148224" y="913758"/>
                  <a:pt x="1170940" y="898084"/>
                  <a:pt x="1193883" y="883091"/>
                </a:cubicBezTo>
                <a:cubicBezTo>
                  <a:pt x="1201379" y="878094"/>
                  <a:pt x="1209103" y="873551"/>
                  <a:pt x="1217053" y="869235"/>
                </a:cubicBezTo>
                <a:cubicBezTo>
                  <a:pt x="1240451" y="856514"/>
                  <a:pt x="1259078" y="861511"/>
                  <a:pt x="1272481" y="884909"/>
                </a:cubicBezTo>
                <a:cubicBezTo>
                  <a:pt x="1289290" y="914212"/>
                  <a:pt x="1295651" y="946924"/>
                  <a:pt x="1299513" y="980089"/>
                </a:cubicBezTo>
                <a:cubicBezTo>
                  <a:pt x="1309962" y="1072770"/>
                  <a:pt x="1290653" y="1160454"/>
                  <a:pt x="1252490" y="1244504"/>
                </a:cubicBezTo>
                <a:cubicBezTo>
                  <a:pt x="1251355" y="1247230"/>
                  <a:pt x="1250446" y="1250183"/>
                  <a:pt x="1249310" y="1252909"/>
                </a:cubicBezTo>
                <a:cubicBezTo>
                  <a:pt x="1239997" y="1260178"/>
                  <a:pt x="1228411" y="1261768"/>
                  <a:pt x="1217508" y="1264267"/>
                </a:cubicBezTo>
                <a:cubicBezTo>
                  <a:pt x="1190476" y="1270627"/>
                  <a:pt x="1162989" y="1275397"/>
                  <a:pt x="1135503" y="1279486"/>
                </a:cubicBezTo>
                <a:cubicBezTo>
                  <a:pt x="1088254" y="1286528"/>
                  <a:pt x="1041004" y="1283802"/>
                  <a:pt x="994209" y="1281985"/>
                </a:cubicBezTo>
                <a:cubicBezTo>
                  <a:pt x="958772" y="1280622"/>
                  <a:pt x="923335" y="1272444"/>
                  <a:pt x="891078" y="1254271"/>
                </a:cubicBezTo>
                <a:cubicBezTo>
                  <a:pt x="867227" y="1240869"/>
                  <a:pt x="859276" y="1221106"/>
                  <a:pt x="867681" y="1195210"/>
                </a:cubicBezTo>
                <a:cubicBezTo>
                  <a:pt x="872906" y="1178400"/>
                  <a:pt x="881538" y="1163407"/>
                  <a:pt x="889488" y="1147960"/>
                </a:cubicBezTo>
                <a:cubicBezTo>
                  <a:pt x="898120" y="1131151"/>
                  <a:pt x="902891" y="1112978"/>
                  <a:pt x="903799" y="1094805"/>
                </a:cubicBezTo>
                <a:cubicBezTo>
                  <a:pt x="904708" y="1077995"/>
                  <a:pt x="896985" y="1062321"/>
                  <a:pt x="885172" y="1049827"/>
                </a:cubicBezTo>
                <a:cubicBezTo>
                  <a:pt x="856550" y="1019160"/>
                  <a:pt x="821113" y="998716"/>
                  <a:pt x="780679" y="989402"/>
                </a:cubicBezTo>
                <a:cubicBezTo>
                  <a:pt x="755237" y="983496"/>
                  <a:pt x="728432" y="986222"/>
                  <a:pt x="704807" y="999852"/>
                </a:cubicBezTo>
                <a:cubicBezTo>
                  <a:pt x="674595" y="1017116"/>
                  <a:pt x="650061" y="1040514"/>
                  <a:pt x="633933" y="1071180"/>
                </a:cubicBezTo>
                <a:cubicBezTo>
                  <a:pt x="621893" y="1094123"/>
                  <a:pt x="624165" y="1117975"/>
                  <a:pt x="634614" y="1141146"/>
                </a:cubicBezTo>
                <a:cubicBezTo>
                  <a:pt x="644382" y="1162953"/>
                  <a:pt x="657330" y="1182943"/>
                  <a:pt x="670960" y="1202479"/>
                </a:cubicBezTo>
                <a:cubicBezTo>
                  <a:pt x="671869" y="1203615"/>
                  <a:pt x="672777" y="1204751"/>
                  <a:pt x="673686" y="1206113"/>
                </a:cubicBezTo>
                <a:cubicBezTo>
                  <a:pt x="693449" y="1240415"/>
                  <a:pt x="686861" y="1256316"/>
                  <a:pt x="665736" y="1275625"/>
                </a:cubicBezTo>
                <a:cubicBezTo>
                  <a:pt x="649834" y="1290163"/>
                  <a:pt x="630526" y="1297886"/>
                  <a:pt x="610535" y="1303565"/>
                </a:cubicBezTo>
                <a:cubicBezTo>
                  <a:pt x="584412" y="1310834"/>
                  <a:pt x="557153" y="1315832"/>
                  <a:pt x="530121" y="1313787"/>
                </a:cubicBezTo>
                <a:cubicBezTo>
                  <a:pt x="510358" y="1312424"/>
                  <a:pt x="490595" y="1310153"/>
                  <a:pt x="470832" y="1306973"/>
                </a:cubicBezTo>
                <a:cubicBezTo>
                  <a:pt x="417904" y="1298341"/>
                  <a:pt x="367928" y="1280622"/>
                  <a:pt x="317272" y="1263812"/>
                </a:cubicBezTo>
                <a:cubicBezTo>
                  <a:pt x="312274" y="1262676"/>
                  <a:pt x="307504" y="1261086"/>
                  <a:pt x="304551" y="1256770"/>
                </a:cubicBezTo>
                <a:close/>
              </a:path>
            </a:pathLst>
          </a:custGeom>
          <a:solidFill>
            <a:schemeClr val="accent3"/>
          </a:solidFill>
          <a:ln w="22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9" name="Freeform: Shape 7">
            <a:extLst>
              <a:ext uri="{FF2B5EF4-FFF2-40B4-BE49-F238E27FC236}">
                <a16:creationId xmlns:a16="http://schemas.microsoft.com/office/drawing/2014/main" id="{19C93D71-875C-48B4-B261-C2BBB7A1F7C5}"/>
              </a:ext>
            </a:extLst>
          </p:cNvPr>
          <p:cNvSpPr/>
          <p:nvPr/>
        </p:nvSpPr>
        <p:spPr>
          <a:xfrm>
            <a:off x="1951468" y="4228927"/>
            <a:ext cx="1174419" cy="1447011"/>
          </a:xfrm>
          <a:custGeom>
            <a:avLst/>
            <a:gdLst>
              <a:gd name="connsiteX0" fmla="*/ 462742 w 1174418"/>
              <a:gd name="connsiteY0" fmla="*/ 1423684 h 1447011"/>
              <a:gd name="connsiteX1" fmla="*/ 482278 w 1174418"/>
              <a:gd name="connsiteY1" fmla="*/ 1336227 h 1447011"/>
              <a:gd name="connsiteX2" fmla="*/ 512490 w 1174418"/>
              <a:gd name="connsiteY2" fmla="*/ 1274212 h 1447011"/>
              <a:gd name="connsiteX3" fmla="*/ 500678 w 1174418"/>
              <a:gd name="connsiteY3" fmla="*/ 1225373 h 1447011"/>
              <a:gd name="connsiteX4" fmla="*/ 425261 w 1174418"/>
              <a:gd name="connsiteY4" fmla="*/ 1185847 h 1447011"/>
              <a:gd name="connsiteX5" fmla="*/ 253301 w 1174418"/>
              <a:gd name="connsiteY5" fmla="*/ 1179714 h 1447011"/>
              <a:gd name="connsiteX6" fmla="*/ 85202 w 1174418"/>
              <a:gd name="connsiteY6" fmla="*/ 1221284 h 1447011"/>
              <a:gd name="connsiteX7" fmla="*/ 79750 w 1174418"/>
              <a:gd name="connsiteY7" fmla="*/ 1222193 h 1447011"/>
              <a:gd name="connsiteX8" fmla="*/ 71345 w 1174418"/>
              <a:gd name="connsiteY8" fmla="*/ 1216514 h 1447011"/>
              <a:gd name="connsiteX9" fmla="*/ 15237 w 1174418"/>
              <a:gd name="connsiteY9" fmla="*/ 1102706 h 1447011"/>
              <a:gd name="connsiteX10" fmla="*/ 17 w 1174418"/>
              <a:gd name="connsiteY10" fmla="*/ 1017067 h 1447011"/>
              <a:gd name="connsiteX11" fmla="*/ 31592 w 1174418"/>
              <a:gd name="connsiteY11" fmla="*/ 910075 h 1447011"/>
              <a:gd name="connsiteX12" fmla="*/ 108372 w 1174418"/>
              <a:gd name="connsiteY12" fmla="*/ 882134 h 1447011"/>
              <a:gd name="connsiteX13" fmla="*/ 164481 w 1174418"/>
              <a:gd name="connsiteY13" fmla="*/ 906440 h 1447011"/>
              <a:gd name="connsiteX14" fmla="*/ 252165 w 1174418"/>
              <a:gd name="connsiteY14" fmla="*/ 932336 h 1447011"/>
              <a:gd name="connsiteX15" fmla="*/ 294417 w 1174418"/>
              <a:gd name="connsiteY15" fmla="*/ 925521 h 1447011"/>
              <a:gd name="connsiteX16" fmla="*/ 386871 w 1174418"/>
              <a:gd name="connsiteY16" fmla="*/ 834430 h 1447011"/>
              <a:gd name="connsiteX17" fmla="*/ 386871 w 1174418"/>
              <a:gd name="connsiteY17" fmla="*/ 762648 h 1447011"/>
              <a:gd name="connsiteX18" fmla="*/ 302822 w 1174418"/>
              <a:gd name="connsiteY18" fmla="*/ 654519 h 1447011"/>
              <a:gd name="connsiteX19" fmla="*/ 214002 w 1174418"/>
              <a:gd name="connsiteY19" fmla="*/ 641117 h 1447011"/>
              <a:gd name="connsiteX20" fmla="*/ 156530 w 1174418"/>
              <a:gd name="connsiteY20" fmla="*/ 665196 h 1447011"/>
              <a:gd name="connsiteX21" fmla="*/ 137222 w 1174418"/>
              <a:gd name="connsiteY21" fmla="*/ 671783 h 1447011"/>
              <a:gd name="connsiteX22" fmla="*/ 71800 w 1174418"/>
              <a:gd name="connsiteY22" fmla="*/ 641798 h 1447011"/>
              <a:gd name="connsiteX23" fmla="*/ 49538 w 1174418"/>
              <a:gd name="connsiteY23" fmla="*/ 559339 h 1447011"/>
              <a:gd name="connsiteX24" fmla="*/ 54081 w 1174418"/>
              <a:gd name="connsiteY24" fmla="*/ 470065 h 1447011"/>
              <a:gd name="connsiteX25" fmla="*/ 71572 w 1174418"/>
              <a:gd name="connsiteY25" fmla="*/ 404416 h 1447011"/>
              <a:gd name="connsiteX26" fmla="*/ 101785 w 1174418"/>
              <a:gd name="connsiteY26" fmla="*/ 304692 h 1447011"/>
              <a:gd name="connsiteX27" fmla="*/ 105192 w 1174418"/>
              <a:gd name="connsiteY27" fmla="*/ 303329 h 1447011"/>
              <a:gd name="connsiteX28" fmla="*/ 150170 w 1174418"/>
              <a:gd name="connsiteY28" fmla="*/ 324682 h 1447011"/>
              <a:gd name="connsiteX29" fmla="*/ 249439 w 1174418"/>
              <a:gd name="connsiteY29" fmla="*/ 359438 h 1447011"/>
              <a:gd name="connsiteX30" fmla="*/ 345301 w 1174418"/>
              <a:gd name="connsiteY30" fmla="*/ 363981 h 1447011"/>
              <a:gd name="connsiteX31" fmla="*/ 447977 w 1174418"/>
              <a:gd name="connsiteY31" fmla="*/ 324682 h 1447011"/>
              <a:gd name="connsiteX32" fmla="*/ 479098 w 1174418"/>
              <a:gd name="connsiteY32" fmla="*/ 294016 h 1447011"/>
              <a:gd name="connsiteX33" fmla="*/ 477054 w 1174418"/>
              <a:gd name="connsiteY33" fmla="*/ 240633 h 1447011"/>
              <a:gd name="connsiteX34" fmla="*/ 440254 w 1174418"/>
              <a:gd name="connsiteY34" fmla="*/ 190431 h 1447011"/>
              <a:gd name="connsiteX35" fmla="*/ 422535 w 1174418"/>
              <a:gd name="connsiteY35" fmla="*/ 115013 h 1447011"/>
              <a:gd name="connsiteX36" fmla="*/ 448886 w 1174418"/>
              <a:gd name="connsiteY36" fmla="*/ 69354 h 1447011"/>
              <a:gd name="connsiteX37" fmla="*/ 563829 w 1174418"/>
              <a:gd name="connsiteY37" fmla="*/ 2796 h 1447011"/>
              <a:gd name="connsiteX38" fmla="*/ 631068 w 1174418"/>
              <a:gd name="connsiteY38" fmla="*/ 6658 h 1447011"/>
              <a:gd name="connsiteX39" fmla="*/ 683542 w 1174418"/>
              <a:gd name="connsiteY39" fmla="*/ 28011 h 1447011"/>
              <a:gd name="connsiteX40" fmla="*/ 731246 w 1174418"/>
              <a:gd name="connsiteY40" fmla="*/ 69127 h 1447011"/>
              <a:gd name="connsiteX41" fmla="*/ 734199 w 1174418"/>
              <a:gd name="connsiteY41" fmla="*/ 157038 h 1447011"/>
              <a:gd name="connsiteX42" fmla="*/ 701715 w 1174418"/>
              <a:gd name="connsiteY42" fmla="*/ 216781 h 1447011"/>
              <a:gd name="connsiteX43" fmla="*/ 725794 w 1174418"/>
              <a:gd name="connsiteY43" fmla="*/ 289700 h 1447011"/>
              <a:gd name="connsiteX44" fmla="*/ 828243 w 1174418"/>
              <a:gd name="connsiteY44" fmla="*/ 314687 h 1447011"/>
              <a:gd name="connsiteX45" fmla="*/ 903206 w 1174418"/>
              <a:gd name="connsiteY45" fmla="*/ 314914 h 1447011"/>
              <a:gd name="connsiteX46" fmla="*/ 975443 w 1174418"/>
              <a:gd name="connsiteY46" fmla="*/ 309008 h 1447011"/>
              <a:gd name="connsiteX47" fmla="*/ 1080618 w 1174418"/>
              <a:gd name="connsiteY47" fmla="*/ 288791 h 1447011"/>
              <a:gd name="connsiteX48" fmla="*/ 1091749 w 1174418"/>
              <a:gd name="connsiteY48" fmla="*/ 289245 h 1447011"/>
              <a:gd name="connsiteX49" fmla="*/ 1093112 w 1174418"/>
              <a:gd name="connsiteY49" fmla="*/ 290608 h 1447011"/>
              <a:gd name="connsiteX50" fmla="*/ 1136954 w 1174418"/>
              <a:gd name="connsiteY50" fmla="*/ 383517 h 1447011"/>
              <a:gd name="connsiteX51" fmla="*/ 1162396 w 1174418"/>
              <a:gd name="connsiteY51" fmla="*/ 462796 h 1447011"/>
              <a:gd name="connsiteX52" fmla="*/ 1164895 w 1174418"/>
              <a:gd name="connsiteY52" fmla="*/ 539349 h 1447011"/>
              <a:gd name="connsiteX53" fmla="*/ 1129231 w 1174418"/>
              <a:gd name="connsiteY53" fmla="*/ 618401 h 1447011"/>
              <a:gd name="connsiteX54" fmla="*/ 1075848 w 1174418"/>
              <a:gd name="connsiteY54" fmla="*/ 630213 h 1447011"/>
              <a:gd name="connsiteX55" fmla="*/ 989527 w 1174418"/>
              <a:gd name="connsiteY55" fmla="*/ 601137 h 1447011"/>
              <a:gd name="connsiteX56" fmla="*/ 914110 w 1174418"/>
              <a:gd name="connsiteY56" fmla="*/ 591369 h 1447011"/>
              <a:gd name="connsiteX57" fmla="*/ 820520 w 1174418"/>
              <a:gd name="connsiteY57" fmla="*/ 653383 h 1447011"/>
              <a:gd name="connsiteX58" fmla="*/ 807344 w 1174418"/>
              <a:gd name="connsiteY58" fmla="*/ 735161 h 1447011"/>
              <a:gd name="connsiteX59" fmla="*/ 829379 w 1174418"/>
              <a:gd name="connsiteY59" fmla="*/ 790361 h 1447011"/>
              <a:gd name="connsiteX60" fmla="*/ 906159 w 1174418"/>
              <a:gd name="connsiteY60" fmla="*/ 896218 h 1447011"/>
              <a:gd name="connsiteX61" fmla="*/ 981122 w 1174418"/>
              <a:gd name="connsiteY61" fmla="*/ 915526 h 1447011"/>
              <a:gd name="connsiteX62" fmla="*/ 1074485 w 1174418"/>
              <a:gd name="connsiteY62" fmla="*/ 880544 h 1447011"/>
              <a:gd name="connsiteX63" fmla="*/ 1142406 w 1174418"/>
              <a:gd name="connsiteY63" fmla="*/ 901669 h 1447011"/>
              <a:gd name="connsiteX64" fmla="*/ 1170801 w 1174418"/>
              <a:gd name="connsiteY64" fmla="*/ 979358 h 1447011"/>
              <a:gd name="connsiteX65" fmla="*/ 1174436 w 1174418"/>
              <a:gd name="connsiteY65" fmla="*/ 1058183 h 1447011"/>
              <a:gd name="connsiteX66" fmla="*/ 1158534 w 1174418"/>
              <a:gd name="connsiteY66" fmla="*/ 1132010 h 1447011"/>
              <a:gd name="connsiteX67" fmla="*/ 1102199 w 1174418"/>
              <a:gd name="connsiteY67" fmla="*/ 1261946 h 1447011"/>
              <a:gd name="connsiteX68" fmla="*/ 1043137 w 1174418"/>
              <a:gd name="connsiteY68" fmla="*/ 1242637 h 1447011"/>
              <a:gd name="connsiteX69" fmla="*/ 868451 w 1174418"/>
              <a:gd name="connsiteY69" fmla="*/ 1200612 h 1447011"/>
              <a:gd name="connsiteX70" fmla="*/ 734653 w 1174418"/>
              <a:gd name="connsiteY70" fmla="*/ 1222193 h 1447011"/>
              <a:gd name="connsiteX71" fmla="*/ 710574 w 1174418"/>
              <a:gd name="connsiteY71" fmla="*/ 1294430 h 1447011"/>
              <a:gd name="connsiteX72" fmla="*/ 717843 w 1174418"/>
              <a:gd name="connsiteY72" fmla="*/ 1307378 h 1447011"/>
              <a:gd name="connsiteX73" fmla="*/ 750100 w 1174418"/>
              <a:gd name="connsiteY73" fmla="*/ 1367121 h 1447011"/>
              <a:gd name="connsiteX74" fmla="*/ 742831 w 1174418"/>
              <a:gd name="connsiteY74" fmla="*/ 1447309 h 1447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174418" h="1447011">
                <a:moveTo>
                  <a:pt x="462742" y="1423684"/>
                </a:moveTo>
                <a:cubicBezTo>
                  <a:pt x="459108" y="1392790"/>
                  <a:pt x="469330" y="1364168"/>
                  <a:pt x="482278" y="1336227"/>
                </a:cubicBezTo>
                <a:cubicBezTo>
                  <a:pt x="492046" y="1315328"/>
                  <a:pt x="505221" y="1296247"/>
                  <a:pt x="512490" y="1274212"/>
                </a:cubicBezTo>
                <a:cubicBezTo>
                  <a:pt x="518851" y="1255358"/>
                  <a:pt x="514535" y="1239003"/>
                  <a:pt x="500678" y="1225373"/>
                </a:cubicBezTo>
                <a:cubicBezTo>
                  <a:pt x="479552" y="1204701"/>
                  <a:pt x="452974" y="1194025"/>
                  <a:pt x="425261" y="1185847"/>
                </a:cubicBezTo>
                <a:cubicBezTo>
                  <a:pt x="368471" y="1169264"/>
                  <a:pt x="310999" y="1170400"/>
                  <a:pt x="253301" y="1179714"/>
                </a:cubicBezTo>
                <a:cubicBezTo>
                  <a:pt x="196056" y="1188800"/>
                  <a:pt x="140175" y="1203339"/>
                  <a:pt x="85202" y="1221284"/>
                </a:cubicBezTo>
                <a:cubicBezTo>
                  <a:pt x="83385" y="1221966"/>
                  <a:pt x="81567" y="1221966"/>
                  <a:pt x="79750" y="1222193"/>
                </a:cubicBezTo>
                <a:cubicBezTo>
                  <a:pt x="74525" y="1223783"/>
                  <a:pt x="73162" y="1219467"/>
                  <a:pt x="71345" y="1216514"/>
                </a:cubicBezTo>
                <a:cubicBezTo>
                  <a:pt x="49538" y="1180168"/>
                  <a:pt x="28412" y="1143368"/>
                  <a:pt x="15237" y="1102706"/>
                </a:cubicBezTo>
                <a:cubicBezTo>
                  <a:pt x="6150" y="1074766"/>
                  <a:pt x="244" y="1045916"/>
                  <a:pt x="17" y="1017067"/>
                </a:cubicBezTo>
                <a:cubicBezTo>
                  <a:pt x="-437" y="978677"/>
                  <a:pt x="8195" y="942104"/>
                  <a:pt x="31592" y="910075"/>
                </a:cubicBezTo>
                <a:cubicBezTo>
                  <a:pt x="49765" y="885087"/>
                  <a:pt x="78614" y="874183"/>
                  <a:pt x="108372" y="882134"/>
                </a:cubicBezTo>
                <a:cubicBezTo>
                  <a:pt x="128363" y="887359"/>
                  <a:pt x="146308" y="897353"/>
                  <a:pt x="164481" y="906440"/>
                </a:cubicBezTo>
                <a:cubicBezTo>
                  <a:pt x="192194" y="920297"/>
                  <a:pt x="221725" y="928020"/>
                  <a:pt x="252165" y="932336"/>
                </a:cubicBezTo>
                <a:cubicBezTo>
                  <a:pt x="266703" y="934381"/>
                  <a:pt x="280787" y="930065"/>
                  <a:pt x="294417" y="925521"/>
                </a:cubicBezTo>
                <a:cubicBezTo>
                  <a:pt x="339394" y="909847"/>
                  <a:pt x="369380" y="878272"/>
                  <a:pt x="386871" y="834430"/>
                </a:cubicBezTo>
                <a:cubicBezTo>
                  <a:pt x="396184" y="810805"/>
                  <a:pt x="396866" y="786954"/>
                  <a:pt x="386871" y="762648"/>
                </a:cubicBezTo>
                <a:cubicBezTo>
                  <a:pt x="368925" y="718578"/>
                  <a:pt x="339167" y="683823"/>
                  <a:pt x="302822" y="654519"/>
                </a:cubicBezTo>
                <a:cubicBezTo>
                  <a:pt x="276471" y="633393"/>
                  <a:pt x="246259" y="629532"/>
                  <a:pt x="214002" y="641117"/>
                </a:cubicBezTo>
                <a:cubicBezTo>
                  <a:pt x="194466" y="648159"/>
                  <a:pt x="175385" y="656336"/>
                  <a:pt x="156530" y="665196"/>
                </a:cubicBezTo>
                <a:cubicBezTo>
                  <a:pt x="150397" y="668149"/>
                  <a:pt x="144036" y="670420"/>
                  <a:pt x="137222" y="671783"/>
                </a:cubicBezTo>
                <a:cubicBezTo>
                  <a:pt x="107691" y="677689"/>
                  <a:pt x="86338" y="668376"/>
                  <a:pt x="71800" y="641798"/>
                </a:cubicBezTo>
                <a:cubicBezTo>
                  <a:pt x="57716" y="616129"/>
                  <a:pt x="50219" y="588415"/>
                  <a:pt x="49538" y="559339"/>
                </a:cubicBezTo>
                <a:cubicBezTo>
                  <a:pt x="48629" y="529581"/>
                  <a:pt x="47266" y="499596"/>
                  <a:pt x="54081" y="470065"/>
                </a:cubicBezTo>
                <a:cubicBezTo>
                  <a:pt x="59079" y="448030"/>
                  <a:pt x="64758" y="425996"/>
                  <a:pt x="71572" y="404416"/>
                </a:cubicBezTo>
                <a:cubicBezTo>
                  <a:pt x="81795" y="371250"/>
                  <a:pt x="92017" y="337858"/>
                  <a:pt x="101785" y="304692"/>
                </a:cubicBezTo>
                <a:cubicBezTo>
                  <a:pt x="102693" y="303784"/>
                  <a:pt x="103829" y="303556"/>
                  <a:pt x="105192" y="303329"/>
                </a:cubicBezTo>
                <a:cubicBezTo>
                  <a:pt x="121093" y="308554"/>
                  <a:pt x="135404" y="317413"/>
                  <a:pt x="150170" y="324682"/>
                </a:cubicBezTo>
                <a:cubicBezTo>
                  <a:pt x="181972" y="340356"/>
                  <a:pt x="215365" y="351033"/>
                  <a:pt x="249439" y="359438"/>
                </a:cubicBezTo>
                <a:cubicBezTo>
                  <a:pt x="281014" y="367161"/>
                  <a:pt x="313498" y="367616"/>
                  <a:pt x="345301" y="363981"/>
                </a:cubicBezTo>
                <a:cubicBezTo>
                  <a:pt x="382328" y="359665"/>
                  <a:pt x="417083" y="346717"/>
                  <a:pt x="447977" y="324682"/>
                </a:cubicBezTo>
                <a:cubicBezTo>
                  <a:pt x="460017" y="316050"/>
                  <a:pt x="471602" y="307418"/>
                  <a:pt x="479098" y="294016"/>
                </a:cubicBezTo>
                <a:cubicBezTo>
                  <a:pt x="489320" y="275616"/>
                  <a:pt x="488866" y="258352"/>
                  <a:pt x="477054" y="240633"/>
                </a:cubicBezTo>
                <a:cubicBezTo>
                  <a:pt x="465468" y="223369"/>
                  <a:pt x="452293" y="207468"/>
                  <a:pt x="440254" y="190431"/>
                </a:cubicBezTo>
                <a:cubicBezTo>
                  <a:pt x="424125" y="167487"/>
                  <a:pt x="418219" y="142273"/>
                  <a:pt x="422535" y="115013"/>
                </a:cubicBezTo>
                <a:cubicBezTo>
                  <a:pt x="425488" y="97068"/>
                  <a:pt x="436619" y="82529"/>
                  <a:pt x="448886" y="69354"/>
                </a:cubicBezTo>
                <a:cubicBezTo>
                  <a:pt x="480234" y="35507"/>
                  <a:pt x="518624" y="12564"/>
                  <a:pt x="563829" y="2796"/>
                </a:cubicBezTo>
                <a:cubicBezTo>
                  <a:pt x="585863" y="-1974"/>
                  <a:pt x="609034" y="-611"/>
                  <a:pt x="631068" y="6658"/>
                </a:cubicBezTo>
                <a:cubicBezTo>
                  <a:pt x="649014" y="12564"/>
                  <a:pt x="667414" y="17789"/>
                  <a:pt x="683542" y="28011"/>
                </a:cubicBezTo>
                <a:cubicBezTo>
                  <a:pt x="701488" y="39142"/>
                  <a:pt x="718752" y="51636"/>
                  <a:pt x="731246" y="69127"/>
                </a:cubicBezTo>
                <a:cubicBezTo>
                  <a:pt x="751917" y="97749"/>
                  <a:pt x="748283" y="127053"/>
                  <a:pt x="734199" y="157038"/>
                </a:cubicBezTo>
                <a:cubicBezTo>
                  <a:pt x="724658" y="177710"/>
                  <a:pt x="711029" y="196110"/>
                  <a:pt x="701715" y="216781"/>
                </a:cubicBezTo>
                <a:cubicBezTo>
                  <a:pt x="688540" y="246312"/>
                  <a:pt x="696717" y="274934"/>
                  <a:pt x="725794" y="289700"/>
                </a:cubicBezTo>
                <a:cubicBezTo>
                  <a:pt x="758051" y="306282"/>
                  <a:pt x="791898" y="314914"/>
                  <a:pt x="828243" y="314687"/>
                </a:cubicBezTo>
                <a:cubicBezTo>
                  <a:pt x="853231" y="314460"/>
                  <a:pt x="878219" y="313552"/>
                  <a:pt x="903206" y="314914"/>
                </a:cubicBezTo>
                <a:cubicBezTo>
                  <a:pt x="927739" y="316050"/>
                  <a:pt x="951591" y="311961"/>
                  <a:pt x="975443" y="309008"/>
                </a:cubicBezTo>
                <a:cubicBezTo>
                  <a:pt x="1010653" y="304465"/>
                  <a:pt x="1046317" y="299240"/>
                  <a:pt x="1080618" y="288791"/>
                </a:cubicBezTo>
                <a:cubicBezTo>
                  <a:pt x="1084253" y="287655"/>
                  <a:pt x="1088115" y="287201"/>
                  <a:pt x="1091749" y="289245"/>
                </a:cubicBezTo>
                <a:cubicBezTo>
                  <a:pt x="1092204" y="289700"/>
                  <a:pt x="1092658" y="290154"/>
                  <a:pt x="1093112" y="290608"/>
                </a:cubicBezTo>
                <a:cubicBezTo>
                  <a:pt x="1107878" y="321502"/>
                  <a:pt x="1123779" y="351942"/>
                  <a:pt x="1136954" y="383517"/>
                </a:cubicBezTo>
                <a:cubicBezTo>
                  <a:pt x="1147631" y="408959"/>
                  <a:pt x="1156717" y="435310"/>
                  <a:pt x="1162396" y="462796"/>
                </a:cubicBezTo>
                <a:cubicBezTo>
                  <a:pt x="1167621" y="488465"/>
                  <a:pt x="1168302" y="514134"/>
                  <a:pt x="1164895" y="539349"/>
                </a:cubicBezTo>
                <a:cubicBezTo>
                  <a:pt x="1161033" y="568653"/>
                  <a:pt x="1150357" y="596139"/>
                  <a:pt x="1129231" y="618401"/>
                </a:cubicBezTo>
                <a:cubicBezTo>
                  <a:pt x="1117418" y="630667"/>
                  <a:pt x="1092204" y="636119"/>
                  <a:pt x="1075848" y="630213"/>
                </a:cubicBezTo>
                <a:cubicBezTo>
                  <a:pt x="1047226" y="619991"/>
                  <a:pt x="1018831" y="608633"/>
                  <a:pt x="989527" y="601137"/>
                </a:cubicBezTo>
                <a:cubicBezTo>
                  <a:pt x="964994" y="594776"/>
                  <a:pt x="939779" y="589097"/>
                  <a:pt x="914110" y="591369"/>
                </a:cubicBezTo>
                <a:cubicBezTo>
                  <a:pt x="871858" y="595230"/>
                  <a:pt x="840283" y="615220"/>
                  <a:pt x="820520" y="653383"/>
                </a:cubicBezTo>
                <a:cubicBezTo>
                  <a:pt x="807117" y="679280"/>
                  <a:pt x="803710" y="706766"/>
                  <a:pt x="807344" y="735161"/>
                </a:cubicBezTo>
                <a:cubicBezTo>
                  <a:pt x="810070" y="755151"/>
                  <a:pt x="819384" y="773097"/>
                  <a:pt x="829379" y="790361"/>
                </a:cubicBezTo>
                <a:cubicBezTo>
                  <a:pt x="851414" y="828297"/>
                  <a:pt x="872767" y="866914"/>
                  <a:pt x="906159" y="896218"/>
                </a:cubicBezTo>
                <a:cubicBezTo>
                  <a:pt x="927739" y="915072"/>
                  <a:pt x="952500" y="920524"/>
                  <a:pt x="981122" y="915526"/>
                </a:cubicBezTo>
                <a:cubicBezTo>
                  <a:pt x="1014515" y="909620"/>
                  <a:pt x="1044046" y="893719"/>
                  <a:pt x="1074485" y="880544"/>
                </a:cubicBezTo>
                <a:cubicBezTo>
                  <a:pt x="1107423" y="866460"/>
                  <a:pt x="1124460" y="873956"/>
                  <a:pt x="1142406" y="901669"/>
                </a:cubicBezTo>
                <a:cubicBezTo>
                  <a:pt x="1157626" y="925067"/>
                  <a:pt x="1164895" y="952099"/>
                  <a:pt x="1170801" y="979358"/>
                </a:cubicBezTo>
                <a:cubicBezTo>
                  <a:pt x="1176480" y="1005709"/>
                  <a:pt x="1175571" y="1032060"/>
                  <a:pt x="1174436" y="1058183"/>
                </a:cubicBezTo>
                <a:cubicBezTo>
                  <a:pt x="1173300" y="1083398"/>
                  <a:pt x="1166258" y="1107931"/>
                  <a:pt x="1158534" y="1132010"/>
                </a:cubicBezTo>
                <a:cubicBezTo>
                  <a:pt x="1144223" y="1177215"/>
                  <a:pt x="1121053" y="1218558"/>
                  <a:pt x="1102199" y="1261946"/>
                </a:cubicBezTo>
                <a:cubicBezTo>
                  <a:pt x="1081754" y="1257857"/>
                  <a:pt x="1062900" y="1249225"/>
                  <a:pt x="1043137" y="1242637"/>
                </a:cubicBezTo>
                <a:cubicBezTo>
                  <a:pt x="986120" y="1223783"/>
                  <a:pt x="928875" y="1205156"/>
                  <a:pt x="868451" y="1200612"/>
                </a:cubicBezTo>
                <a:cubicBezTo>
                  <a:pt x="822110" y="1197205"/>
                  <a:pt x="777132" y="1201748"/>
                  <a:pt x="734653" y="1222193"/>
                </a:cubicBezTo>
                <a:cubicBezTo>
                  <a:pt x="700806" y="1238548"/>
                  <a:pt x="693537" y="1261037"/>
                  <a:pt x="710574" y="1294430"/>
                </a:cubicBezTo>
                <a:cubicBezTo>
                  <a:pt x="712846" y="1298746"/>
                  <a:pt x="715345" y="1303062"/>
                  <a:pt x="717843" y="1307378"/>
                </a:cubicBezTo>
                <a:cubicBezTo>
                  <a:pt x="729429" y="1326914"/>
                  <a:pt x="741922" y="1345768"/>
                  <a:pt x="750100" y="1367121"/>
                </a:cubicBezTo>
                <a:cubicBezTo>
                  <a:pt x="760550" y="1395062"/>
                  <a:pt x="759868" y="1422094"/>
                  <a:pt x="742831" y="1447309"/>
                </a:cubicBezTo>
              </a:path>
            </a:pathLst>
          </a:custGeom>
          <a:solidFill>
            <a:schemeClr val="accent2"/>
          </a:solidFill>
          <a:ln w="22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0" name="Freeform: Shape 8">
            <a:extLst>
              <a:ext uri="{FF2B5EF4-FFF2-40B4-BE49-F238E27FC236}">
                <a16:creationId xmlns:a16="http://schemas.microsoft.com/office/drawing/2014/main" id="{67F3CE7E-81E9-4F6E-87DB-28F240AE8829}"/>
              </a:ext>
            </a:extLst>
          </p:cNvPr>
          <p:cNvSpPr/>
          <p:nvPr/>
        </p:nvSpPr>
        <p:spPr>
          <a:xfrm>
            <a:off x="2981977" y="3274154"/>
            <a:ext cx="1335702" cy="1315258"/>
          </a:xfrm>
          <a:custGeom>
            <a:avLst/>
            <a:gdLst>
              <a:gd name="connsiteX0" fmla="*/ 89409 w 1335702"/>
              <a:gd name="connsiteY0" fmla="*/ 273135 h 1315258"/>
              <a:gd name="connsiteX1" fmla="*/ 153241 w 1335702"/>
              <a:gd name="connsiteY1" fmla="*/ 294715 h 1315258"/>
              <a:gd name="connsiteX2" fmla="*/ 208668 w 1335702"/>
              <a:gd name="connsiteY2" fmla="*/ 310616 h 1315258"/>
              <a:gd name="connsiteX3" fmla="*/ 262959 w 1335702"/>
              <a:gd name="connsiteY3" fmla="*/ 322202 h 1315258"/>
              <a:gd name="connsiteX4" fmla="*/ 333833 w 1335702"/>
              <a:gd name="connsiteY4" fmla="*/ 327426 h 1315258"/>
              <a:gd name="connsiteX5" fmla="*/ 424924 w 1335702"/>
              <a:gd name="connsiteY5" fmla="*/ 305846 h 1315258"/>
              <a:gd name="connsiteX6" fmla="*/ 462860 w 1335702"/>
              <a:gd name="connsiteY6" fmla="*/ 272226 h 1315258"/>
              <a:gd name="connsiteX7" fmla="*/ 459680 w 1335702"/>
              <a:gd name="connsiteY7" fmla="*/ 233155 h 1315258"/>
              <a:gd name="connsiteX8" fmla="*/ 419927 w 1335702"/>
              <a:gd name="connsiteY8" fmla="*/ 167278 h 1315258"/>
              <a:gd name="connsiteX9" fmla="*/ 435601 w 1335702"/>
              <a:gd name="connsiteY9" fmla="*/ 56424 h 1315258"/>
              <a:gd name="connsiteX10" fmla="*/ 516470 w 1335702"/>
              <a:gd name="connsiteY10" fmla="*/ 2814 h 1315258"/>
              <a:gd name="connsiteX11" fmla="*/ 574396 w 1335702"/>
              <a:gd name="connsiteY11" fmla="*/ 4631 h 1315258"/>
              <a:gd name="connsiteX12" fmla="*/ 659127 w 1335702"/>
              <a:gd name="connsiteY12" fmla="*/ 50291 h 1315258"/>
              <a:gd name="connsiteX13" fmla="*/ 692519 w 1335702"/>
              <a:gd name="connsiteY13" fmla="*/ 105718 h 1315258"/>
              <a:gd name="connsiteX14" fmla="*/ 687749 w 1335702"/>
              <a:gd name="connsiteY14" fmla="*/ 140019 h 1315258"/>
              <a:gd name="connsiteX15" fmla="*/ 660944 w 1335702"/>
              <a:gd name="connsiteY15" fmla="*/ 200444 h 1315258"/>
              <a:gd name="connsiteX16" fmla="*/ 688885 w 1335702"/>
              <a:gd name="connsiteY16" fmla="*/ 273589 h 1315258"/>
              <a:gd name="connsiteX17" fmla="*/ 761803 w 1335702"/>
              <a:gd name="connsiteY17" fmla="*/ 292671 h 1315258"/>
              <a:gd name="connsiteX18" fmla="*/ 903097 w 1335702"/>
              <a:gd name="connsiteY18" fmla="*/ 294942 h 1315258"/>
              <a:gd name="connsiteX19" fmla="*/ 992144 w 1335702"/>
              <a:gd name="connsiteY19" fmla="*/ 279495 h 1315258"/>
              <a:gd name="connsiteX20" fmla="*/ 1034168 w 1335702"/>
              <a:gd name="connsiteY20" fmla="*/ 269046 h 1315258"/>
              <a:gd name="connsiteX21" fmla="*/ 1000094 w 1335702"/>
              <a:gd name="connsiteY21" fmla="*/ 363772 h 1315258"/>
              <a:gd name="connsiteX22" fmla="*/ 992825 w 1335702"/>
              <a:gd name="connsiteY22" fmla="*/ 462360 h 1315258"/>
              <a:gd name="connsiteX23" fmla="*/ 1025990 w 1335702"/>
              <a:gd name="connsiteY23" fmla="*/ 577303 h 1315258"/>
              <a:gd name="connsiteX24" fmla="*/ 1047571 w 1335702"/>
              <a:gd name="connsiteY24" fmla="*/ 612512 h 1315258"/>
              <a:gd name="connsiteX25" fmla="*/ 1120262 w 1335702"/>
              <a:gd name="connsiteY25" fmla="*/ 630231 h 1315258"/>
              <a:gd name="connsiteX26" fmla="*/ 1183185 w 1335702"/>
              <a:gd name="connsiteY26" fmla="*/ 603199 h 1315258"/>
              <a:gd name="connsiteX27" fmla="*/ 1303807 w 1335702"/>
              <a:gd name="connsiteY27" fmla="*/ 638182 h 1315258"/>
              <a:gd name="connsiteX28" fmla="*/ 1336973 w 1335702"/>
              <a:gd name="connsiteY28" fmla="*/ 720414 h 1315258"/>
              <a:gd name="connsiteX29" fmla="*/ 1314938 w 1335702"/>
              <a:gd name="connsiteY29" fmla="*/ 807416 h 1315258"/>
              <a:gd name="connsiteX30" fmla="*/ 1245655 w 1335702"/>
              <a:gd name="connsiteY30" fmla="*/ 881016 h 1315258"/>
              <a:gd name="connsiteX31" fmla="*/ 1138435 w 1335702"/>
              <a:gd name="connsiteY31" fmla="*/ 889421 h 1315258"/>
              <a:gd name="connsiteX32" fmla="*/ 1085734 w 1335702"/>
              <a:gd name="connsiteY32" fmla="*/ 867613 h 1315258"/>
              <a:gd name="connsiteX33" fmla="*/ 1017131 w 1335702"/>
              <a:gd name="connsiteY33" fmla="*/ 879653 h 1315258"/>
              <a:gd name="connsiteX34" fmla="*/ 963749 w 1335702"/>
              <a:gd name="connsiteY34" fmla="*/ 958478 h 1315258"/>
              <a:gd name="connsiteX35" fmla="*/ 949437 w 1335702"/>
              <a:gd name="connsiteY35" fmla="*/ 1063653 h 1315258"/>
              <a:gd name="connsiteX36" fmla="*/ 982149 w 1335702"/>
              <a:gd name="connsiteY36" fmla="*/ 1159969 h 1315258"/>
              <a:gd name="connsiteX37" fmla="*/ 1019403 w 1335702"/>
              <a:gd name="connsiteY37" fmla="*/ 1223574 h 1315258"/>
              <a:gd name="connsiteX38" fmla="*/ 1021447 w 1335702"/>
              <a:gd name="connsiteY38" fmla="*/ 1231751 h 1315258"/>
              <a:gd name="connsiteX39" fmla="*/ 880608 w 1335702"/>
              <a:gd name="connsiteY39" fmla="*/ 1302171 h 1315258"/>
              <a:gd name="connsiteX40" fmla="*/ 672302 w 1335702"/>
              <a:gd name="connsiteY40" fmla="*/ 1268097 h 1315258"/>
              <a:gd name="connsiteX41" fmla="*/ 663897 w 1335702"/>
              <a:gd name="connsiteY41" fmla="*/ 1260601 h 1315258"/>
              <a:gd name="connsiteX42" fmla="*/ 654811 w 1335702"/>
              <a:gd name="connsiteY42" fmla="*/ 1196087 h 1315258"/>
              <a:gd name="connsiteX43" fmla="*/ 684114 w 1335702"/>
              <a:gd name="connsiteY43" fmla="*/ 1147475 h 1315258"/>
              <a:gd name="connsiteX44" fmla="*/ 639364 w 1335702"/>
              <a:gd name="connsiteY44" fmla="*/ 1000729 h 1315258"/>
              <a:gd name="connsiteX45" fmla="*/ 531463 w 1335702"/>
              <a:gd name="connsiteY45" fmla="*/ 990280 h 1315258"/>
              <a:gd name="connsiteX46" fmla="*/ 419018 w 1335702"/>
              <a:gd name="connsiteY46" fmla="*/ 1058655 h 1315258"/>
              <a:gd name="connsiteX47" fmla="*/ 401072 w 1335702"/>
              <a:gd name="connsiteY47" fmla="*/ 1161332 h 1315258"/>
              <a:gd name="connsiteX48" fmla="*/ 423334 w 1335702"/>
              <a:gd name="connsiteY48" fmla="*/ 1205855 h 1315258"/>
              <a:gd name="connsiteX49" fmla="*/ 414248 w 1335702"/>
              <a:gd name="connsiteY49" fmla="*/ 1250151 h 1315258"/>
              <a:gd name="connsiteX50" fmla="*/ 329517 w 1335702"/>
              <a:gd name="connsiteY50" fmla="*/ 1291040 h 1315258"/>
              <a:gd name="connsiteX51" fmla="*/ 140065 w 1335702"/>
              <a:gd name="connsiteY51" fmla="*/ 1274912 h 1315258"/>
              <a:gd name="connsiteX52" fmla="*/ 62604 w 1335702"/>
              <a:gd name="connsiteY52" fmla="*/ 1245608 h 1315258"/>
              <a:gd name="connsiteX53" fmla="*/ 62604 w 1335702"/>
              <a:gd name="connsiteY53" fmla="*/ 1245835 h 1315258"/>
              <a:gd name="connsiteX54" fmla="*/ 50564 w 1335702"/>
              <a:gd name="connsiteY54" fmla="*/ 1226981 h 1315258"/>
              <a:gd name="connsiteX55" fmla="*/ 11493 w 1335702"/>
              <a:gd name="connsiteY55" fmla="*/ 1114764 h 1315258"/>
              <a:gd name="connsiteX56" fmla="*/ 3542 w 1335702"/>
              <a:gd name="connsiteY56" fmla="*/ 968473 h 1315258"/>
              <a:gd name="connsiteX57" fmla="*/ 31256 w 1335702"/>
              <a:gd name="connsiteY57" fmla="*/ 870794 h 1315258"/>
              <a:gd name="connsiteX58" fmla="*/ 51700 w 1335702"/>
              <a:gd name="connsiteY58" fmla="*/ 845125 h 1315258"/>
              <a:gd name="connsiteX59" fmla="*/ 91680 w 1335702"/>
              <a:gd name="connsiteY59" fmla="*/ 836720 h 1315258"/>
              <a:gd name="connsiteX60" fmla="*/ 164826 w 1335702"/>
              <a:gd name="connsiteY60" fmla="*/ 875110 h 1315258"/>
              <a:gd name="connsiteX61" fmla="*/ 230702 w 1335702"/>
              <a:gd name="connsiteY61" fmla="*/ 897372 h 1315258"/>
              <a:gd name="connsiteX62" fmla="*/ 293853 w 1335702"/>
              <a:gd name="connsiteY62" fmla="*/ 869204 h 1315258"/>
              <a:gd name="connsiteX63" fmla="*/ 339966 w 1335702"/>
              <a:gd name="connsiteY63" fmla="*/ 756078 h 1315258"/>
              <a:gd name="connsiteX64" fmla="*/ 327472 w 1335702"/>
              <a:gd name="connsiteY64" fmla="*/ 684977 h 1315258"/>
              <a:gd name="connsiteX65" fmla="*/ 285221 w 1335702"/>
              <a:gd name="connsiteY65" fmla="*/ 600246 h 1315258"/>
              <a:gd name="connsiteX66" fmla="*/ 202080 w 1335702"/>
              <a:gd name="connsiteY66" fmla="*/ 574122 h 1315258"/>
              <a:gd name="connsiteX67" fmla="*/ 131660 w 1335702"/>
              <a:gd name="connsiteY67" fmla="*/ 607969 h 1315258"/>
              <a:gd name="connsiteX68" fmla="*/ 101448 w 1335702"/>
              <a:gd name="connsiteY68" fmla="*/ 623643 h 1315258"/>
              <a:gd name="connsiteX69" fmla="*/ 46930 w 1335702"/>
              <a:gd name="connsiteY69" fmla="*/ 605925 h 1315258"/>
              <a:gd name="connsiteX70" fmla="*/ 27621 w 1335702"/>
              <a:gd name="connsiteY70" fmla="*/ 528463 h 1315258"/>
              <a:gd name="connsiteX71" fmla="*/ 50337 w 1335702"/>
              <a:gd name="connsiteY71" fmla="*/ 376720 h 1315258"/>
              <a:gd name="connsiteX72" fmla="*/ 81458 w 1335702"/>
              <a:gd name="connsiteY72" fmla="*/ 284266 h 1315258"/>
              <a:gd name="connsiteX73" fmla="*/ 88500 w 1335702"/>
              <a:gd name="connsiteY73" fmla="*/ 273362 h 1315258"/>
              <a:gd name="connsiteX74" fmla="*/ 89409 w 1335702"/>
              <a:gd name="connsiteY74" fmla="*/ 273135 h 13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335702" h="1315258">
                <a:moveTo>
                  <a:pt x="89409" y="273135"/>
                </a:moveTo>
                <a:cubicBezTo>
                  <a:pt x="110762" y="280404"/>
                  <a:pt x="131660" y="288128"/>
                  <a:pt x="153241" y="294715"/>
                </a:cubicBezTo>
                <a:cubicBezTo>
                  <a:pt x="171641" y="300394"/>
                  <a:pt x="190041" y="305619"/>
                  <a:pt x="208668" y="310616"/>
                </a:cubicBezTo>
                <a:cubicBezTo>
                  <a:pt x="226614" y="315387"/>
                  <a:pt x="244786" y="320157"/>
                  <a:pt x="262959" y="322202"/>
                </a:cubicBezTo>
                <a:cubicBezTo>
                  <a:pt x="286357" y="324928"/>
                  <a:pt x="309981" y="330152"/>
                  <a:pt x="333833" y="327426"/>
                </a:cubicBezTo>
                <a:cubicBezTo>
                  <a:pt x="364954" y="324019"/>
                  <a:pt x="396529" y="320611"/>
                  <a:pt x="424924" y="305846"/>
                </a:cubicBezTo>
                <a:cubicBezTo>
                  <a:pt x="440144" y="297895"/>
                  <a:pt x="454228" y="288582"/>
                  <a:pt x="462860" y="272226"/>
                </a:cubicBezTo>
                <a:cubicBezTo>
                  <a:pt x="470583" y="257915"/>
                  <a:pt x="465813" y="245194"/>
                  <a:pt x="459680" y="233155"/>
                </a:cubicBezTo>
                <a:cubicBezTo>
                  <a:pt x="447867" y="210439"/>
                  <a:pt x="431512" y="190449"/>
                  <a:pt x="419927" y="167278"/>
                </a:cubicBezTo>
                <a:cubicBezTo>
                  <a:pt x="398120" y="123436"/>
                  <a:pt x="406751" y="90498"/>
                  <a:pt x="435601" y="56424"/>
                </a:cubicBezTo>
                <a:cubicBezTo>
                  <a:pt x="457181" y="30982"/>
                  <a:pt x="483305" y="10538"/>
                  <a:pt x="516470" y="2814"/>
                </a:cubicBezTo>
                <a:cubicBezTo>
                  <a:pt x="535324" y="-1502"/>
                  <a:pt x="554860" y="-820"/>
                  <a:pt x="574396" y="4631"/>
                </a:cubicBezTo>
                <a:cubicBezTo>
                  <a:pt x="606198" y="13718"/>
                  <a:pt x="633685" y="29619"/>
                  <a:pt x="659127" y="50291"/>
                </a:cubicBezTo>
                <a:cubicBezTo>
                  <a:pt x="676845" y="64829"/>
                  <a:pt x="690021" y="82547"/>
                  <a:pt x="692519" y="105718"/>
                </a:cubicBezTo>
                <a:cubicBezTo>
                  <a:pt x="693655" y="116849"/>
                  <a:pt x="691838" y="129342"/>
                  <a:pt x="687749" y="140019"/>
                </a:cubicBezTo>
                <a:cubicBezTo>
                  <a:pt x="680253" y="160691"/>
                  <a:pt x="670712" y="180681"/>
                  <a:pt x="660944" y="200444"/>
                </a:cubicBezTo>
                <a:cubicBezTo>
                  <a:pt x="643453" y="237016"/>
                  <a:pt x="653675" y="258597"/>
                  <a:pt x="688885" y="273589"/>
                </a:cubicBezTo>
                <a:cubicBezTo>
                  <a:pt x="712282" y="283584"/>
                  <a:pt x="736588" y="288809"/>
                  <a:pt x="761803" y="292671"/>
                </a:cubicBezTo>
                <a:cubicBezTo>
                  <a:pt x="809052" y="299940"/>
                  <a:pt x="856075" y="297895"/>
                  <a:pt x="903097" y="294942"/>
                </a:cubicBezTo>
                <a:cubicBezTo>
                  <a:pt x="932855" y="293125"/>
                  <a:pt x="962840" y="287446"/>
                  <a:pt x="992144" y="279495"/>
                </a:cubicBezTo>
                <a:cubicBezTo>
                  <a:pt x="1006000" y="275634"/>
                  <a:pt x="1019630" y="269955"/>
                  <a:pt x="1034168" y="269046"/>
                </a:cubicBezTo>
                <a:cubicBezTo>
                  <a:pt x="1021447" y="300167"/>
                  <a:pt x="1007590" y="331061"/>
                  <a:pt x="1000094" y="363772"/>
                </a:cubicBezTo>
                <a:cubicBezTo>
                  <a:pt x="992598" y="396029"/>
                  <a:pt x="988963" y="428740"/>
                  <a:pt x="992825" y="462360"/>
                </a:cubicBezTo>
                <a:cubicBezTo>
                  <a:pt x="997368" y="502794"/>
                  <a:pt x="1008726" y="540730"/>
                  <a:pt x="1025990" y="577303"/>
                </a:cubicBezTo>
                <a:cubicBezTo>
                  <a:pt x="1031897" y="589796"/>
                  <a:pt x="1038939" y="601609"/>
                  <a:pt x="1047571" y="612512"/>
                </a:cubicBezTo>
                <a:cubicBezTo>
                  <a:pt x="1069832" y="640453"/>
                  <a:pt x="1090277" y="642270"/>
                  <a:pt x="1120262" y="630231"/>
                </a:cubicBezTo>
                <a:cubicBezTo>
                  <a:pt x="1141388" y="621599"/>
                  <a:pt x="1161605" y="610695"/>
                  <a:pt x="1183185" y="603199"/>
                </a:cubicBezTo>
                <a:cubicBezTo>
                  <a:pt x="1230208" y="586843"/>
                  <a:pt x="1271323" y="595475"/>
                  <a:pt x="1303807" y="638182"/>
                </a:cubicBezTo>
                <a:cubicBezTo>
                  <a:pt x="1322435" y="662715"/>
                  <a:pt x="1333565" y="689974"/>
                  <a:pt x="1336973" y="720414"/>
                </a:cubicBezTo>
                <a:cubicBezTo>
                  <a:pt x="1340607" y="752216"/>
                  <a:pt x="1330613" y="780611"/>
                  <a:pt x="1314938" y="807416"/>
                </a:cubicBezTo>
                <a:cubicBezTo>
                  <a:pt x="1297447" y="836947"/>
                  <a:pt x="1274731" y="862162"/>
                  <a:pt x="1245655" y="881016"/>
                </a:cubicBezTo>
                <a:cubicBezTo>
                  <a:pt x="1211580" y="903051"/>
                  <a:pt x="1175235" y="902823"/>
                  <a:pt x="1138435" y="889421"/>
                </a:cubicBezTo>
                <a:cubicBezTo>
                  <a:pt x="1120489" y="882833"/>
                  <a:pt x="1103225" y="875337"/>
                  <a:pt x="1085734" y="867613"/>
                </a:cubicBezTo>
                <a:cubicBezTo>
                  <a:pt x="1060064" y="856255"/>
                  <a:pt x="1037121" y="861934"/>
                  <a:pt x="1017131" y="879653"/>
                </a:cubicBezTo>
                <a:cubicBezTo>
                  <a:pt x="992598" y="901233"/>
                  <a:pt x="976015" y="928492"/>
                  <a:pt x="963749" y="958478"/>
                </a:cubicBezTo>
                <a:cubicBezTo>
                  <a:pt x="949892" y="992325"/>
                  <a:pt x="944894" y="1027534"/>
                  <a:pt x="949437" y="1063653"/>
                </a:cubicBezTo>
                <a:cubicBezTo>
                  <a:pt x="953754" y="1097727"/>
                  <a:pt x="965566" y="1129757"/>
                  <a:pt x="982149" y="1159969"/>
                </a:cubicBezTo>
                <a:cubicBezTo>
                  <a:pt x="993961" y="1181549"/>
                  <a:pt x="1007136" y="1202448"/>
                  <a:pt x="1019403" y="1223574"/>
                </a:cubicBezTo>
                <a:cubicBezTo>
                  <a:pt x="1020766" y="1226072"/>
                  <a:pt x="1022810" y="1228571"/>
                  <a:pt x="1021447" y="1231751"/>
                </a:cubicBezTo>
                <a:cubicBezTo>
                  <a:pt x="974652" y="1255603"/>
                  <a:pt x="929902" y="1283544"/>
                  <a:pt x="880608" y="1302171"/>
                </a:cubicBezTo>
                <a:cubicBezTo>
                  <a:pt x="804509" y="1330793"/>
                  <a:pt x="735907" y="1315119"/>
                  <a:pt x="672302" y="1268097"/>
                </a:cubicBezTo>
                <a:cubicBezTo>
                  <a:pt x="669349" y="1265825"/>
                  <a:pt x="666623" y="1263100"/>
                  <a:pt x="663897" y="1260601"/>
                </a:cubicBezTo>
                <a:cubicBezTo>
                  <a:pt x="641408" y="1239248"/>
                  <a:pt x="639137" y="1222665"/>
                  <a:pt x="654811" y="1196087"/>
                </a:cubicBezTo>
                <a:cubicBezTo>
                  <a:pt x="664351" y="1179732"/>
                  <a:pt x="675255" y="1164058"/>
                  <a:pt x="684114" y="1147475"/>
                </a:cubicBezTo>
                <a:cubicBezTo>
                  <a:pt x="717507" y="1084779"/>
                  <a:pt x="697744" y="1036166"/>
                  <a:pt x="639364" y="1000729"/>
                </a:cubicBezTo>
                <a:cubicBezTo>
                  <a:pt x="605517" y="980058"/>
                  <a:pt x="569171" y="976650"/>
                  <a:pt x="531463" y="990280"/>
                </a:cubicBezTo>
                <a:cubicBezTo>
                  <a:pt x="489211" y="1005500"/>
                  <a:pt x="450821" y="1026626"/>
                  <a:pt x="419018" y="1058655"/>
                </a:cubicBezTo>
                <a:cubicBezTo>
                  <a:pt x="388579" y="1089322"/>
                  <a:pt x="382900" y="1122033"/>
                  <a:pt x="401072" y="1161332"/>
                </a:cubicBezTo>
                <a:cubicBezTo>
                  <a:pt x="408114" y="1176324"/>
                  <a:pt x="416519" y="1190863"/>
                  <a:pt x="423334" y="1205855"/>
                </a:cubicBezTo>
                <a:cubicBezTo>
                  <a:pt x="431058" y="1222892"/>
                  <a:pt x="427878" y="1236976"/>
                  <a:pt x="414248" y="1250151"/>
                </a:cubicBezTo>
                <a:cubicBezTo>
                  <a:pt x="390623" y="1273095"/>
                  <a:pt x="360411" y="1283544"/>
                  <a:pt x="329517" y="1291040"/>
                </a:cubicBezTo>
                <a:cubicBezTo>
                  <a:pt x="264549" y="1307169"/>
                  <a:pt x="201853" y="1296265"/>
                  <a:pt x="140065" y="1274912"/>
                </a:cubicBezTo>
                <a:cubicBezTo>
                  <a:pt x="113942" y="1266053"/>
                  <a:pt x="88500" y="1255376"/>
                  <a:pt x="62604" y="1245608"/>
                </a:cubicBezTo>
                <a:lnTo>
                  <a:pt x="62604" y="1245835"/>
                </a:lnTo>
                <a:cubicBezTo>
                  <a:pt x="56243" y="1241065"/>
                  <a:pt x="53744" y="1233796"/>
                  <a:pt x="50564" y="1226981"/>
                </a:cubicBezTo>
                <a:cubicBezTo>
                  <a:pt x="33754" y="1190863"/>
                  <a:pt x="20125" y="1153381"/>
                  <a:pt x="11493" y="1114764"/>
                </a:cubicBezTo>
                <a:cubicBezTo>
                  <a:pt x="816" y="1066606"/>
                  <a:pt x="-3727" y="1017994"/>
                  <a:pt x="3542" y="968473"/>
                </a:cubicBezTo>
                <a:cubicBezTo>
                  <a:pt x="8540" y="934626"/>
                  <a:pt x="15127" y="901460"/>
                  <a:pt x="31256" y="870794"/>
                </a:cubicBezTo>
                <a:cubicBezTo>
                  <a:pt x="36480" y="860799"/>
                  <a:pt x="43295" y="852394"/>
                  <a:pt x="51700" y="845125"/>
                </a:cubicBezTo>
                <a:cubicBezTo>
                  <a:pt x="63285" y="835130"/>
                  <a:pt x="76233" y="831722"/>
                  <a:pt x="91680" y="836720"/>
                </a:cubicBezTo>
                <a:cubicBezTo>
                  <a:pt x="118258" y="845579"/>
                  <a:pt x="140520" y="862162"/>
                  <a:pt x="164826" y="875110"/>
                </a:cubicBezTo>
                <a:cubicBezTo>
                  <a:pt x="185497" y="886241"/>
                  <a:pt x="206396" y="896236"/>
                  <a:pt x="230702" y="897372"/>
                </a:cubicBezTo>
                <a:cubicBezTo>
                  <a:pt x="256826" y="898507"/>
                  <a:pt x="276816" y="886695"/>
                  <a:pt x="293853" y="869204"/>
                </a:cubicBezTo>
                <a:cubicBezTo>
                  <a:pt x="324065" y="837855"/>
                  <a:pt x="338376" y="799011"/>
                  <a:pt x="339966" y="756078"/>
                </a:cubicBezTo>
                <a:cubicBezTo>
                  <a:pt x="340875" y="731772"/>
                  <a:pt x="334515" y="708147"/>
                  <a:pt x="327472" y="684977"/>
                </a:cubicBezTo>
                <a:cubicBezTo>
                  <a:pt x="317932" y="654537"/>
                  <a:pt x="305211" y="625461"/>
                  <a:pt x="285221" y="600246"/>
                </a:cubicBezTo>
                <a:cubicBezTo>
                  <a:pt x="264322" y="573668"/>
                  <a:pt x="234791" y="564582"/>
                  <a:pt x="202080" y="574122"/>
                </a:cubicBezTo>
                <a:cubicBezTo>
                  <a:pt x="176638" y="581619"/>
                  <a:pt x="154149" y="594567"/>
                  <a:pt x="131660" y="607969"/>
                </a:cubicBezTo>
                <a:cubicBezTo>
                  <a:pt x="121893" y="613875"/>
                  <a:pt x="112125" y="619327"/>
                  <a:pt x="101448" y="623643"/>
                </a:cubicBezTo>
                <a:cubicBezTo>
                  <a:pt x="78505" y="633184"/>
                  <a:pt x="59651" y="627051"/>
                  <a:pt x="46930" y="605925"/>
                </a:cubicBezTo>
                <a:cubicBezTo>
                  <a:pt x="32846" y="582073"/>
                  <a:pt x="29211" y="555268"/>
                  <a:pt x="27621" y="528463"/>
                </a:cubicBezTo>
                <a:cubicBezTo>
                  <a:pt x="24668" y="476443"/>
                  <a:pt x="36026" y="426241"/>
                  <a:pt x="50337" y="376720"/>
                </a:cubicBezTo>
                <a:cubicBezTo>
                  <a:pt x="59424" y="345372"/>
                  <a:pt x="71009" y="314932"/>
                  <a:pt x="81458" y="284266"/>
                </a:cubicBezTo>
                <a:cubicBezTo>
                  <a:pt x="82821" y="279950"/>
                  <a:pt x="83502" y="275179"/>
                  <a:pt x="88500" y="273362"/>
                </a:cubicBezTo>
                <a:cubicBezTo>
                  <a:pt x="88500" y="273589"/>
                  <a:pt x="88954" y="273362"/>
                  <a:pt x="89409" y="273135"/>
                </a:cubicBezTo>
                <a:close/>
              </a:path>
            </a:pathLst>
          </a:custGeom>
          <a:solidFill>
            <a:schemeClr val="accent4"/>
          </a:solidFill>
          <a:ln w="22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1" name="Freeform: Shape 9">
            <a:extLst>
              <a:ext uri="{FF2B5EF4-FFF2-40B4-BE49-F238E27FC236}">
                <a16:creationId xmlns:a16="http://schemas.microsoft.com/office/drawing/2014/main" id="{7E766CCF-13BF-40D9-B9AC-CB2247BCD19A}"/>
              </a:ext>
            </a:extLst>
          </p:cNvPr>
          <p:cNvSpPr/>
          <p:nvPr/>
        </p:nvSpPr>
        <p:spPr>
          <a:xfrm>
            <a:off x="781801" y="3233096"/>
            <a:ext cx="1319801" cy="1353875"/>
          </a:xfrm>
          <a:custGeom>
            <a:avLst/>
            <a:gdLst>
              <a:gd name="connsiteX0" fmla="*/ 1273951 w 1319801"/>
              <a:gd name="connsiteY0" fmla="*/ 1300523 h 1353875"/>
              <a:gd name="connsiteX1" fmla="*/ 1272134 w 1319801"/>
              <a:gd name="connsiteY1" fmla="*/ 1301432 h 1353875"/>
              <a:gd name="connsiteX2" fmla="*/ 1241240 w 1319801"/>
              <a:gd name="connsiteY2" fmla="*/ 1317787 h 1353875"/>
              <a:gd name="connsiteX3" fmla="*/ 1136519 w 1319801"/>
              <a:gd name="connsiteY3" fmla="*/ 1350044 h 1353875"/>
              <a:gd name="connsiteX4" fmla="*/ 1029072 w 1319801"/>
              <a:gd name="connsiteY4" fmla="*/ 1352543 h 1353875"/>
              <a:gd name="connsiteX5" fmla="*/ 933211 w 1319801"/>
              <a:gd name="connsiteY5" fmla="*/ 1323239 h 1353875"/>
              <a:gd name="connsiteX6" fmla="*/ 908677 w 1319801"/>
              <a:gd name="connsiteY6" fmla="*/ 1303249 h 1353875"/>
              <a:gd name="connsiteX7" fmla="*/ 899137 w 1319801"/>
              <a:gd name="connsiteY7" fmla="*/ 1253955 h 1353875"/>
              <a:gd name="connsiteX8" fmla="*/ 927304 w 1319801"/>
              <a:gd name="connsiteY8" fmla="*/ 1198528 h 1353875"/>
              <a:gd name="connsiteX9" fmla="*/ 953882 w 1319801"/>
              <a:gd name="connsiteY9" fmla="*/ 1126518 h 1353875"/>
              <a:gd name="connsiteX10" fmla="*/ 915265 w 1319801"/>
              <a:gd name="connsiteY10" fmla="*/ 1038607 h 1353875"/>
              <a:gd name="connsiteX11" fmla="*/ 825764 w 1319801"/>
              <a:gd name="connsiteY11" fmla="*/ 995901 h 1353875"/>
              <a:gd name="connsiteX12" fmla="*/ 740124 w 1319801"/>
              <a:gd name="connsiteY12" fmla="*/ 1001353 h 1353875"/>
              <a:gd name="connsiteX13" fmla="*/ 660845 w 1319801"/>
              <a:gd name="connsiteY13" fmla="*/ 1054509 h 1353875"/>
              <a:gd name="connsiteX14" fmla="*/ 641310 w 1319801"/>
              <a:gd name="connsiteY14" fmla="*/ 1143101 h 1353875"/>
              <a:gd name="connsiteX15" fmla="*/ 661527 w 1319801"/>
              <a:gd name="connsiteY15" fmla="*/ 1192395 h 1353875"/>
              <a:gd name="connsiteX16" fmla="*/ 676519 w 1319801"/>
              <a:gd name="connsiteY16" fmla="*/ 1229195 h 1353875"/>
              <a:gd name="connsiteX17" fmla="*/ 654031 w 1319801"/>
              <a:gd name="connsiteY17" fmla="*/ 1297797 h 1353875"/>
              <a:gd name="connsiteX18" fmla="*/ 586564 w 1319801"/>
              <a:gd name="connsiteY18" fmla="*/ 1321876 h 1353875"/>
              <a:gd name="connsiteX19" fmla="*/ 441181 w 1319801"/>
              <a:gd name="connsiteY19" fmla="*/ 1299615 h 1353875"/>
              <a:gd name="connsiteX20" fmla="*/ 307157 w 1319801"/>
              <a:gd name="connsiteY20" fmla="*/ 1249639 h 1353875"/>
              <a:gd name="connsiteX21" fmla="*/ 294209 w 1319801"/>
              <a:gd name="connsiteY21" fmla="*/ 1241234 h 1353875"/>
              <a:gd name="connsiteX22" fmla="*/ 315107 w 1319801"/>
              <a:gd name="connsiteY22" fmla="*/ 1155595 h 1353875"/>
              <a:gd name="connsiteX23" fmla="*/ 323740 w 1319801"/>
              <a:gd name="connsiteY23" fmla="*/ 1034064 h 1353875"/>
              <a:gd name="connsiteX24" fmla="*/ 299661 w 1319801"/>
              <a:gd name="connsiteY24" fmla="*/ 941837 h 1353875"/>
              <a:gd name="connsiteX25" fmla="*/ 229468 w 1319801"/>
              <a:gd name="connsiteY25" fmla="*/ 902084 h 1353875"/>
              <a:gd name="connsiteX26" fmla="*/ 181992 w 1319801"/>
              <a:gd name="connsiteY26" fmla="*/ 916622 h 1353875"/>
              <a:gd name="connsiteX27" fmla="*/ 122476 w 1319801"/>
              <a:gd name="connsiteY27" fmla="*/ 929570 h 1353875"/>
              <a:gd name="connsiteX28" fmla="*/ 46150 w 1319801"/>
              <a:gd name="connsiteY28" fmla="*/ 892770 h 1353875"/>
              <a:gd name="connsiteX29" fmla="*/ 1399 w 1319801"/>
              <a:gd name="connsiteY29" fmla="*/ 805768 h 1353875"/>
              <a:gd name="connsiteX30" fmla="*/ 13439 w 1319801"/>
              <a:gd name="connsiteY30" fmla="*/ 743753 h 1353875"/>
              <a:gd name="connsiteX31" fmla="*/ 97261 w 1319801"/>
              <a:gd name="connsiteY31" fmla="*/ 671744 h 1353875"/>
              <a:gd name="connsiteX32" fmla="*/ 162910 w 1319801"/>
              <a:gd name="connsiteY32" fmla="*/ 675832 h 1353875"/>
              <a:gd name="connsiteX33" fmla="*/ 238100 w 1319801"/>
              <a:gd name="connsiteY33" fmla="*/ 711042 h 1353875"/>
              <a:gd name="connsiteX34" fmla="*/ 322831 w 1319801"/>
              <a:gd name="connsiteY34" fmla="*/ 688099 h 1353875"/>
              <a:gd name="connsiteX35" fmla="*/ 354861 w 1319801"/>
              <a:gd name="connsiteY35" fmla="*/ 600188 h 1353875"/>
              <a:gd name="connsiteX36" fmla="*/ 348500 w 1319801"/>
              <a:gd name="connsiteY36" fmla="*/ 476386 h 1353875"/>
              <a:gd name="connsiteX37" fmla="*/ 310791 w 1319801"/>
              <a:gd name="connsiteY37" fmla="*/ 358489 h 1353875"/>
              <a:gd name="connsiteX38" fmla="*/ 277399 w 1319801"/>
              <a:gd name="connsiteY38" fmla="*/ 255813 h 1353875"/>
              <a:gd name="connsiteX39" fmla="*/ 288984 w 1319801"/>
              <a:gd name="connsiteY39" fmla="*/ 256040 h 1353875"/>
              <a:gd name="connsiteX40" fmla="*/ 442090 w 1319801"/>
              <a:gd name="connsiteY40" fmla="*/ 313057 h 1353875"/>
              <a:gd name="connsiteX41" fmla="*/ 578386 w 1319801"/>
              <a:gd name="connsiteY41" fmla="*/ 321235 h 1353875"/>
              <a:gd name="connsiteX42" fmla="*/ 618821 w 1319801"/>
              <a:gd name="connsiteY42" fmla="*/ 303744 h 1353875"/>
              <a:gd name="connsiteX43" fmla="*/ 639947 w 1319801"/>
              <a:gd name="connsiteY43" fmla="*/ 249680 h 1353875"/>
              <a:gd name="connsiteX44" fmla="*/ 621092 w 1319801"/>
              <a:gd name="connsiteY44" fmla="*/ 191299 h 1353875"/>
              <a:gd name="connsiteX45" fmla="*/ 618594 w 1319801"/>
              <a:gd name="connsiteY45" fmla="*/ 115428 h 1353875"/>
              <a:gd name="connsiteX46" fmla="*/ 632905 w 1319801"/>
              <a:gd name="connsiteY46" fmla="*/ 88623 h 1353875"/>
              <a:gd name="connsiteX47" fmla="*/ 743305 w 1319801"/>
              <a:gd name="connsiteY47" fmla="*/ 7527 h 1353875"/>
              <a:gd name="connsiteX48" fmla="*/ 830534 w 1319801"/>
              <a:gd name="connsiteY48" fmla="*/ 14342 h 1353875"/>
              <a:gd name="connsiteX49" fmla="*/ 903680 w 1319801"/>
              <a:gd name="connsiteY49" fmla="*/ 96801 h 1353875"/>
              <a:gd name="connsiteX50" fmla="*/ 890050 w 1319801"/>
              <a:gd name="connsiteY50" fmla="*/ 213107 h 1353875"/>
              <a:gd name="connsiteX51" fmla="*/ 867107 w 1319801"/>
              <a:gd name="connsiteY51" fmla="*/ 252406 h 1353875"/>
              <a:gd name="connsiteX52" fmla="*/ 880964 w 1319801"/>
              <a:gd name="connsiteY52" fmla="*/ 310559 h 1353875"/>
              <a:gd name="connsiteX53" fmla="*/ 965467 w 1319801"/>
              <a:gd name="connsiteY53" fmla="*/ 342361 h 1353875"/>
              <a:gd name="connsiteX54" fmla="*/ 1097220 w 1319801"/>
              <a:gd name="connsiteY54" fmla="*/ 354628 h 1353875"/>
              <a:gd name="connsiteX55" fmla="*/ 1230791 w 1319801"/>
              <a:gd name="connsiteY55" fmla="*/ 330776 h 1353875"/>
              <a:gd name="connsiteX56" fmla="*/ 1253734 w 1319801"/>
              <a:gd name="connsiteY56" fmla="*/ 327141 h 1353875"/>
              <a:gd name="connsiteX57" fmla="*/ 1271452 w 1319801"/>
              <a:gd name="connsiteY57" fmla="*/ 360988 h 1353875"/>
              <a:gd name="connsiteX58" fmla="*/ 1313477 w 1319801"/>
              <a:gd name="connsiteY58" fmla="*/ 477067 h 1353875"/>
              <a:gd name="connsiteX59" fmla="*/ 1270998 w 1319801"/>
              <a:gd name="connsiteY59" fmla="*/ 661748 h 1353875"/>
              <a:gd name="connsiteX60" fmla="*/ 1201714 w 1319801"/>
              <a:gd name="connsiteY60" fmla="*/ 689916 h 1353875"/>
              <a:gd name="connsiteX61" fmla="*/ 1152647 w 1319801"/>
              <a:gd name="connsiteY61" fmla="*/ 669699 h 1353875"/>
              <a:gd name="connsiteX62" fmla="*/ 1099038 w 1319801"/>
              <a:gd name="connsiteY62" fmla="*/ 642440 h 1353875"/>
              <a:gd name="connsiteX63" fmla="*/ 988638 w 1319801"/>
              <a:gd name="connsiteY63" fmla="*/ 674242 h 1353875"/>
              <a:gd name="connsiteX64" fmla="*/ 957517 w 1319801"/>
              <a:gd name="connsiteY64" fmla="*/ 768968 h 1353875"/>
              <a:gd name="connsiteX65" fmla="*/ 984322 w 1319801"/>
              <a:gd name="connsiteY65" fmla="*/ 849610 h 1353875"/>
              <a:gd name="connsiteX66" fmla="*/ 1024302 w 1319801"/>
              <a:gd name="connsiteY66" fmla="*/ 894134 h 1353875"/>
              <a:gd name="connsiteX67" fmla="*/ 1137201 w 1319801"/>
              <a:gd name="connsiteY67" fmla="*/ 906173 h 1353875"/>
              <a:gd name="connsiteX68" fmla="*/ 1171275 w 1319801"/>
              <a:gd name="connsiteY68" fmla="*/ 888000 h 1353875"/>
              <a:gd name="connsiteX69" fmla="*/ 1176272 w 1319801"/>
              <a:gd name="connsiteY69" fmla="*/ 885047 h 1353875"/>
              <a:gd name="connsiteX70" fmla="*/ 1274860 w 1319801"/>
              <a:gd name="connsiteY70" fmla="*/ 910489 h 1353875"/>
              <a:gd name="connsiteX71" fmla="*/ 1307116 w 1319801"/>
              <a:gd name="connsiteY71" fmla="*/ 1014301 h 1353875"/>
              <a:gd name="connsiteX72" fmla="*/ 1308934 w 1319801"/>
              <a:gd name="connsiteY72" fmla="*/ 1082222 h 1353875"/>
              <a:gd name="connsiteX73" fmla="*/ 1299620 w 1319801"/>
              <a:gd name="connsiteY73" fmla="*/ 1187170 h 1353875"/>
              <a:gd name="connsiteX74" fmla="*/ 1279857 w 1319801"/>
              <a:gd name="connsiteY74" fmla="*/ 1288257 h 1353875"/>
              <a:gd name="connsiteX75" fmla="*/ 1273951 w 1319801"/>
              <a:gd name="connsiteY75" fmla="*/ 1300523 h 135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1319801" h="1353875">
                <a:moveTo>
                  <a:pt x="1273951" y="1300523"/>
                </a:moveTo>
                <a:cubicBezTo>
                  <a:pt x="1273270" y="1300523"/>
                  <a:pt x="1272588" y="1300750"/>
                  <a:pt x="1272134" y="1301432"/>
                </a:cubicBezTo>
                <a:cubicBezTo>
                  <a:pt x="1263502" y="1310064"/>
                  <a:pt x="1251916" y="1313244"/>
                  <a:pt x="1241240" y="1317787"/>
                </a:cubicBezTo>
                <a:cubicBezTo>
                  <a:pt x="1207393" y="1332099"/>
                  <a:pt x="1173092" y="1343911"/>
                  <a:pt x="1136519" y="1350044"/>
                </a:cubicBezTo>
                <a:cubicBezTo>
                  <a:pt x="1100628" y="1356178"/>
                  <a:pt x="1064736" y="1355042"/>
                  <a:pt x="1029072" y="1352543"/>
                </a:cubicBezTo>
                <a:cubicBezTo>
                  <a:pt x="995680" y="1350271"/>
                  <a:pt x="962741" y="1340958"/>
                  <a:pt x="933211" y="1323239"/>
                </a:cubicBezTo>
                <a:cubicBezTo>
                  <a:pt x="923897" y="1317787"/>
                  <a:pt x="916174" y="1310745"/>
                  <a:pt x="908677" y="1303249"/>
                </a:cubicBezTo>
                <a:cubicBezTo>
                  <a:pt x="894366" y="1288711"/>
                  <a:pt x="893458" y="1271901"/>
                  <a:pt x="899137" y="1253955"/>
                </a:cubicBezTo>
                <a:cubicBezTo>
                  <a:pt x="905270" y="1233965"/>
                  <a:pt x="917309" y="1216701"/>
                  <a:pt x="927304" y="1198528"/>
                </a:cubicBezTo>
                <a:cubicBezTo>
                  <a:pt x="939798" y="1175812"/>
                  <a:pt x="950248" y="1152415"/>
                  <a:pt x="953882" y="1126518"/>
                </a:cubicBezTo>
                <a:cubicBezTo>
                  <a:pt x="959334" y="1089264"/>
                  <a:pt x="943433" y="1061096"/>
                  <a:pt x="915265" y="1038607"/>
                </a:cubicBezTo>
                <a:cubicBezTo>
                  <a:pt x="888687" y="1017709"/>
                  <a:pt x="858248" y="1004306"/>
                  <a:pt x="825764" y="995901"/>
                </a:cubicBezTo>
                <a:cubicBezTo>
                  <a:pt x="796687" y="988405"/>
                  <a:pt x="768065" y="990904"/>
                  <a:pt x="740124" y="1001353"/>
                </a:cubicBezTo>
                <a:cubicBezTo>
                  <a:pt x="709458" y="1012938"/>
                  <a:pt x="683107" y="1030430"/>
                  <a:pt x="660845" y="1054509"/>
                </a:cubicBezTo>
                <a:cubicBezTo>
                  <a:pt x="636766" y="1080405"/>
                  <a:pt x="631996" y="1109936"/>
                  <a:pt x="641310" y="1143101"/>
                </a:cubicBezTo>
                <a:cubicBezTo>
                  <a:pt x="646080" y="1160365"/>
                  <a:pt x="654031" y="1176267"/>
                  <a:pt x="661527" y="1192395"/>
                </a:cubicBezTo>
                <a:cubicBezTo>
                  <a:pt x="666979" y="1204434"/>
                  <a:pt x="672431" y="1216474"/>
                  <a:pt x="676519" y="1229195"/>
                </a:cubicBezTo>
                <a:cubicBezTo>
                  <a:pt x="685606" y="1257817"/>
                  <a:pt x="678791" y="1280306"/>
                  <a:pt x="654031" y="1297797"/>
                </a:cubicBezTo>
                <a:cubicBezTo>
                  <a:pt x="633813" y="1312108"/>
                  <a:pt x="611097" y="1318923"/>
                  <a:pt x="586564" y="1321876"/>
                </a:cubicBezTo>
                <a:cubicBezTo>
                  <a:pt x="535907" y="1328010"/>
                  <a:pt x="488431" y="1315289"/>
                  <a:pt x="441181" y="1299615"/>
                </a:cubicBezTo>
                <a:cubicBezTo>
                  <a:pt x="395977" y="1284395"/>
                  <a:pt x="351907" y="1266222"/>
                  <a:pt x="307157" y="1249639"/>
                </a:cubicBezTo>
                <a:cubicBezTo>
                  <a:pt x="302159" y="1247822"/>
                  <a:pt x="296935" y="1246232"/>
                  <a:pt x="294209" y="1241234"/>
                </a:cubicBezTo>
                <a:cubicBezTo>
                  <a:pt x="301478" y="1212839"/>
                  <a:pt x="309428" y="1184444"/>
                  <a:pt x="315107" y="1155595"/>
                </a:cubicBezTo>
                <a:cubicBezTo>
                  <a:pt x="322831" y="1115388"/>
                  <a:pt x="326693" y="1075180"/>
                  <a:pt x="323740" y="1034064"/>
                </a:cubicBezTo>
                <a:cubicBezTo>
                  <a:pt x="321241" y="1001580"/>
                  <a:pt x="314653" y="970914"/>
                  <a:pt x="299661" y="941837"/>
                </a:cubicBezTo>
                <a:cubicBezTo>
                  <a:pt x="284214" y="911852"/>
                  <a:pt x="256954" y="895496"/>
                  <a:pt x="229468" y="902084"/>
                </a:cubicBezTo>
                <a:cubicBezTo>
                  <a:pt x="213340" y="905946"/>
                  <a:pt x="197666" y="911171"/>
                  <a:pt x="181992" y="916622"/>
                </a:cubicBezTo>
                <a:cubicBezTo>
                  <a:pt x="162683" y="923210"/>
                  <a:pt x="143147" y="928662"/>
                  <a:pt x="122476" y="929570"/>
                </a:cubicBezTo>
                <a:cubicBezTo>
                  <a:pt x="90219" y="931161"/>
                  <a:pt x="66140" y="915714"/>
                  <a:pt x="46150" y="892770"/>
                </a:cubicBezTo>
                <a:cubicBezTo>
                  <a:pt x="24342" y="867556"/>
                  <a:pt x="7987" y="839161"/>
                  <a:pt x="1399" y="805768"/>
                </a:cubicBezTo>
                <a:cubicBezTo>
                  <a:pt x="-2917" y="783506"/>
                  <a:pt x="3216" y="763062"/>
                  <a:pt x="13439" y="743753"/>
                </a:cubicBezTo>
                <a:cubicBezTo>
                  <a:pt x="32066" y="709225"/>
                  <a:pt x="58416" y="682874"/>
                  <a:pt x="97261" y="671744"/>
                </a:cubicBezTo>
                <a:cubicBezTo>
                  <a:pt x="119522" y="665383"/>
                  <a:pt x="141330" y="669018"/>
                  <a:pt x="162910" y="675832"/>
                </a:cubicBezTo>
                <a:cubicBezTo>
                  <a:pt x="189715" y="684237"/>
                  <a:pt x="213113" y="699457"/>
                  <a:pt x="238100" y="711042"/>
                </a:cubicBezTo>
                <a:cubicBezTo>
                  <a:pt x="274446" y="727852"/>
                  <a:pt x="299661" y="721037"/>
                  <a:pt x="322831" y="688099"/>
                </a:cubicBezTo>
                <a:cubicBezTo>
                  <a:pt x="341458" y="661748"/>
                  <a:pt x="349409" y="631536"/>
                  <a:pt x="354861" y="600188"/>
                </a:cubicBezTo>
                <a:cubicBezTo>
                  <a:pt x="362130" y="558163"/>
                  <a:pt x="356905" y="517047"/>
                  <a:pt x="348500" y="476386"/>
                </a:cubicBezTo>
                <a:cubicBezTo>
                  <a:pt x="340095" y="435951"/>
                  <a:pt x="325103" y="397334"/>
                  <a:pt x="310791" y="358489"/>
                </a:cubicBezTo>
                <a:cubicBezTo>
                  <a:pt x="298298" y="324643"/>
                  <a:pt x="285804" y="291023"/>
                  <a:pt x="277399" y="255813"/>
                </a:cubicBezTo>
                <a:cubicBezTo>
                  <a:pt x="281261" y="252178"/>
                  <a:pt x="285122" y="254450"/>
                  <a:pt x="288984" y="256040"/>
                </a:cubicBezTo>
                <a:cubicBezTo>
                  <a:pt x="339186" y="277393"/>
                  <a:pt x="389843" y="297610"/>
                  <a:pt x="442090" y="313057"/>
                </a:cubicBezTo>
                <a:cubicBezTo>
                  <a:pt x="486841" y="326233"/>
                  <a:pt x="532046" y="332593"/>
                  <a:pt x="578386" y="321235"/>
                </a:cubicBezTo>
                <a:cubicBezTo>
                  <a:pt x="592924" y="317601"/>
                  <a:pt x="606554" y="312149"/>
                  <a:pt x="618821" y="303744"/>
                </a:cubicBezTo>
                <a:cubicBezTo>
                  <a:pt x="638811" y="290114"/>
                  <a:pt x="645171" y="273304"/>
                  <a:pt x="639947" y="249680"/>
                </a:cubicBezTo>
                <a:cubicBezTo>
                  <a:pt x="635631" y="229690"/>
                  <a:pt x="626999" y="211062"/>
                  <a:pt x="621092" y="191299"/>
                </a:cubicBezTo>
                <a:cubicBezTo>
                  <a:pt x="613596" y="166085"/>
                  <a:pt x="611097" y="141097"/>
                  <a:pt x="618594" y="115428"/>
                </a:cubicBezTo>
                <a:cubicBezTo>
                  <a:pt x="621547" y="105433"/>
                  <a:pt x="626544" y="96346"/>
                  <a:pt x="632905" y="88623"/>
                </a:cubicBezTo>
                <a:cubicBezTo>
                  <a:pt x="662890" y="52277"/>
                  <a:pt x="699917" y="25018"/>
                  <a:pt x="743305" y="7527"/>
                </a:cubicBezTo>
                <a:cubicBezTo>
                  <a:pt x="773063" y="-4513"/>
                  <a:pt x="802593" y="-2014"/>
                  <a:pt x="830534" y="14342"/>
                </a:cubicBezTo>
                <a:cubicBezTo>
                  <a:pt x="863927" y="33877"/>
                  <a:pt x="889596" y="60455"/>
                  <a:pt x="903680" y="96801"/>
                </a:cubicBezTo>
                <a:cubicBezTo>
                  <a:pt x="919581" y="137690"/>
                  <a:pt x="911403" y="176307"/>
                  <a:pt x="890050" y="213107"/>
                </a:cubicBezTo>
                <a:cubicBezTo>
                  <a:pt x="882554" y="226282"/>
                  <a:pt x="874603" y="239230"/>
                  <a:pt x="867107" y="252406"/>
                </a:cubicBezTo>
                <a:cubicBezTo>
                  <a:pt x="853250" y="276939"/>
                  <a:pt x="857793" y="295112"/>
                  <a:pt x="880964" y="310559"/>
                </a:cubicBezTo>
                <a:cubicBezTo>
                  <a:pt x="906633" y="327596"/>
                  <a:pt x="935937" y="335319"/>
                  <a:pt x="965467" y="342361"/>
                </a:cubicBezTo>
                <a:cubicBezTo>
                  <a:pt x="1008628" y="352583"/>
                  <a:pt x="1052924" y="355991"/>
                  <a:pt x="1097220" y="354628"/>
                </a:cubicBezTo>
                <a:cubicBezTo>
                  <a:pt x="1142880" y="353265"/>
                  <a:pt x="1187176" y="344633"/>
                  <a:pt x="1230791" y="330776"/>
                </a:cubicBezTo>
                <a:cubicBezTo>
                  <a:pt x="1238287" y="328504"/>
                  <a:pt x="1245329" y="323734"/>
                  <a:pt x="1253734" y="327141"/>
                </a:cubicBezTo>
                <a:cubicBezTo>
                  <a:pt x="1263047" y="336682"/>
                  <a:pt x="1266000" y="349630"/>
                  <a:pt x="1271452" y="360988"/>
                </a:cubicBezTo>
                <a:cubicBezTo>
                  <a:pt x="1288944" y="398470"/>
                  <a:pt x="1304618" y="436633"/>
                  <a:pt x="1313477" y="477067"/>
                </a:cubicBezTo>
                <a:cubicBezTo>
                  <a:pt x="1328469" y="545215"/>
                  <a:pt x="1318247" y="607912"/>
                  <a:pt x="1270998" y="661748"/>
                </a:cubicBezTo>
                <a:cubicBezTo>
                  <a:pt x="1252825" y="682420"/>
                  <a:pt x="1230109" y="694232"/>
                  <a:pt x="1201714" y="689916"/>
                </a:cubicBezTo>
                <a:cubicBezTo>
                  <a:pt x="1183768" y="687418"/>
                  <a:pt x="1168321" y="677877"/>
                  <a:pt x="1152647" y="669699"/>
                </a:cubicBezTo>
                <a:cubicBezTo>
                  <a:pt x="1134929" y="660386"/>
                  <a:pt x="1117665" y="650163"/>
                  <a:pt x="1099038" y="642440"/>
                </a:cubicBezTo>
                <a:cubicBezTo>
                  <a:pt x="1054741" y="623813"/>
                  <a:pt x="1016124" y="634944"/>
                  <a:pt x="988638" y="674242"/>
                </a:cubicBezTo>
                <a:cubicBezTo>
                  <a:pt x="968648" y="702637"/>
                  <a:pt x="958653" y="734894"/>
                  <a:pt x="957517" y="768968"/>
                </a:cubicBezTo>
                <a:cubicBezTo>
                  <a:pt x="956608" y="798272"/>
                  <a:pt x="967739" y="825304"/>
                  <a:pt x="984322" y="849610"/>
                </a:cubicBezTo>
                <a:cubicBezTo>
                  <a:pt x="995453" y="866193"/>
                  <a:pt x="1008628" y="881185"/>
                  <a:pt x="1024302" y="894134"/>
                </a:cubicBezTo>
                <a:cubicBezTo>
                  <a:pt x="1059512" y="923664"/>
                  <a:pt x="1096993" y="926617"/>
                  <a:pt x="1137201" y="906173"/>
                </a:cubicBezTo>
                <a:cubicBezTo>
                  <a:pt x="1148559" y="900267"/>
                  <a:pt x="1160144" y="894588"/>
                  <a:pt x="1171275" y="888000"/>
                </a:cubicBezTo>
                <a:cubicBezTo>
                  <a:pt x="1172865" y="887091"/>
                  <a:pt x="1174455" y="885956"/>
                  <a:pt x="1176272" y="885047"/>
                </a:cubicBezTo>
                <a:cubicBezTo>
                  <a:pt x="1218524" y="862104"/>
                  <a:pt x="1248963" y="870054"/>
                  <a:pt x="1274860" y="910489"/>
                </a:cubicBezTo>
                <a:cubicBezTo>
                  <a:pt x="1295077" y="942064"/>
                  <a:pt x="1303709" y="977274"/>
                  <a:pt x="1307116" y="1014301"/>
                </a:cubicBezTo>
                <a:cubicBezTo>
                  <a:pt x="1309161" y="1037017"/>
                  <a:pt x="1309615" y="1059733"/>
                  <a:pt x="1308934" y="1082222"/>
                </a:cubicBezTo>
                <a:cubicBezTo>
                  <a:pt x="1307798" y="1117205"/>
                  <a:pt x="1305299" y="1152415"/>
                  <a:pt x="1299620" y="1187170"/>
                </a:cubicBezTo>
                <a:cubicBezTo>
                  <a:pt x="1293941" y="1221017"/>
                  <a:pt x="1288262" y="1254864"/>
                  <a:pt x="1279857" y="1288257"/>
                </a:cubicBezTo>
                <a:cubicBezTo>
                  <a:pt x="1278721" y="1293027"/>
                  <a:pt x="1278267" y="1297797"/>
                  <a:pt x="1273951" y="1300523"/>
                </a:cubicBezTo>
                <a:close/>
              </a:path>
            </a:pathLst>
          </a:custGeom>
          <a:solidFill>
            <a:schemeClr val="accent4"/>
          </a:solidFill>
          <a:ln w="22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2" name="Freeform: Shape 10">
            <a:extLst>
              <a:ext uri="{FF2B5EF4-FFF2-40B4-BE49-F238E27FC236}">
                <a16:creationId xmlns:a16="http://schemas.microsoft.com/office/drawing/2014/main" id="{2D88A2F6-CA71-41E4-9B53-0B1E78E2C654}"/>
              </a:ext>
            </a:extLst>
          </p:cNvPr>
          <p:cNvSpPr/>
          <p:nvPr/>
        </p:nvSpPr>
        <p:spPr>
          <a:xfrm>
            <a:off x="1008544" y="4221014"/>
            <a:ext cx="1337974" cy="1308443"/>
          </a:xfrm>
          <a:custGeom>
            <a:avLst/>
            <a:gdLst>
              <a:gd name="connsiteX0" fmla="*/ 67465 w 1337973"/>
              <a:gd name="connsiteY0" fmla="*/ 253316 h 1308443"/>
              <a:gd name="connsiteX1" fmla="*/ 194902 w 1337973"/>
              <a:gd name="connsiteY1" fmla="*/ 301701 h 1308443"/>
              <a:gd name="connsiteX2" fmla="*/ 321203 w 1337973"/>
              <a:gd name="connsiteY2" fmla="*/ 332141 h 1308443"/>
              <a:gd name="connsiteX3" fmla="*/ 415929 w 1337973"/>
              <a:gd name="connsiteY3" fmla="*/ 313513 h 1308443"/>
              <a:gd name="connsiteX4" fmla="*/ 442734 w 1337973"/>
              <a:gd name="connsiteY4" fmla="*/ 231054 h 1308443"/>
              <a:gd name="connsiteX5" fmla="*/ 412294 w 1337973"/>
              <a:gd name="connsiteY5" fmla="*/ 158817 h 1308443"/>
              <a:gd name="connsiteX6" fmla="*/ 437055 w 1337973"/>
              <a:gd name="connsiteY6" fmla="*/ 58185 h 1308443"/>
              <a:gd name="connsiteX7" fmla="*/ 559949 w 1337973"/>
              <a:gd name="connsiteY7" fmla="*/ 259 h 1308443"/>
              <a:gd name="connsiteX8" fmla="*/ 637410 w 1337973"/>
              <a:gd name="connsiteY8" fmla="*/ 17296 h 1308443"/>
              <a:gd name="connsiteX9" fmla="*/ 718961 w 1337973"/>
              <a:gd name="connsiteY9" fmla="*/ 80447 h 1308443"/>
              <a:gd name="connsiteX10" fmla="*/ 729410 w 1337973"/>
              <a:gd name="connsiteY10" fmla="*/ 144506 h 1308443"/>
              <a:gd name="connsiteX11" fmla="*/ 683524 w 1337973"/>
              <a:gd name="connsiteY11" fmla="*/ 247183 h 1308443"/>
              <a:gd name="connsiteX12" fmla="*/ 672393 w 1337973"/>
              <a:gd name="connsiteY12" fmla="*/ 276486 h 1308443"/>
              <a:gd name="connsiteX13" fmla="*/ 704650 w 1337973"/>
              <a:gd name="connsiteY13" fmla="*/ 330550 h 1308443"/>
              <a:gd name="connsiteX14" fmla="*/ 786655 w 1337973"/>
              <a:gd name="connsiteY14" fmla="*/ 358945 h 1308443"/>
              <a:gd name="connsiteX15" fmla="*/ 893874 w 1337973"/>
              <a:gd name="connsiteY15" fmla="*/ 361671 h 1308443"/>
              <a:gd name="connsiteX16" fmla="*/ 1009044 w 1337973"/>
              <a:gd name="connsiteY16" fmla="*/ 328733 h 1308443"/>
              <a:gd name="connsiteX17" fmla="*/ 1044936 w 1337973"/>
              <a:gd name="connsiteY17" fmla="*/ 313513 h 1308443"/>
              <a:gd name="connsiteX18" fmla="*/ 1029262 w 1337973"/>
              <a:gd name="connsiteY18" fmla="*/ 373257 h 1308443"/>
              <a:gd name="connsiteX19" fmla="*/ 996096 w 1337973"/>
              <a:gd name="connsiteY19" fmla="*/ 501829 h 1308443"/>
              <a:gd name="connsiteX20" fmla="*/ 1013588 w 1337973"/>
              <a:gd name="connsiteY20" fmla="*/ 641533 h 1308443"/>
              <a:gd name="connsiteX21" fmla="*/ 1100136 w 1337973"/>
              <a:gd name="connsiteY21" fmla="*/ 669701 h 1308443"/>
              <a:gd name="connsiteX22" fmla="*/ 1166921 w 1337973"/>
              <a:gd name="connsiteY22" fmla="*/ 643350 h 1308443"/>
              <a:gd name="connsiteX23" fmla="*/ 1253242 w 1337973"/>
              <a:gd name="connsiteY23" fmla="*/ 664703 h 1308443"/>
              <a:gd name="connsiteX24" fmla="*/ 1333884 w 1337973"/>
              <a:gd name="connsiteY24" fmla="*/ 772605 h 1308443"/>
              <a:gd name="connsiteX25" fmla="*/ 1324570 w 1337973"/>
              <a:gd name="connsiteY25" fmla="*/ 861651 h 1308443"/>
              <a:gd name="connsiteX26" fmla="*/ 1234615 w 1337973"/>
              <a:gd name="connsiteY26" fmla="*/ 938659 h 1308443"/>
              <a:gd name="connsiteX27" fmla="*/ 1184412 w 1337973"/>
              <a:gd name="connsiteY27" fmla="*/ 942747 h 1308443"/>
              <a:gd name="connsiteX28" fmla="*/ 1071741 w 1337973"/>
              <a:gd name="connsiteY28" fmla="*/ 901631 h 1308443"/>
              <a:gd name="connsiteX29" fmla="*/ 1034032 w 1337973"/>
              <a:gd name="connsiteY29" fmla="*/ 890501 h 1308443"/>
              <a:gd name="connsiteX30" fmla="*/ 976788 w 1337973"/>
              <a:gd name="connsiteY30" fmla="*/ 921167 h 1308443"/>
              <a:gd name="connsiteX31" fmla="*/ 947030 w 1337973"/>
              <a:gd name="connsiteY31" fmla="*/ 1004989 h 1308443"/>
              <a:gd name="connsiteX32" fmla="*/ 987010 w 1337973"/>
              <a:gd name="connsiteY32" fmla="*/ 1171498 h 1308443"/>
              <a:gd name="connsiteX33" fmla="*/ 1018358 w 1337973"/>
              <a:gd name="connsiteY33" fmla="*/ 1227379 h 1308443"/>
              <a:gd name="connsiteX34" fmla="*/ 1022447 w 1337973"/>
              <a:gd name="connsiteY34" fmla="*/ 1231241 h 1308443"/>
              <a:gd name="connsiteX35" fmla="*/ 980877 w 1337973"/>
              <a:gd name="connsiteY35" fmla="*/ 1247824 h 1308443"/>
              <a:gd name="connsiteX36" fmla="*/ 843217 w 1337973"/>
              <a:gd name="connsiteY36" fmla="*/ 1298935 h 1308443"/>
              <a:gd name="connsiteX37" fmla="*/ 688294 w 1337973"/>
              <a:gd name="connsiteY37" fmla="*/ 1287804 h 1308443"/>
              <a:gd name="connsiteX38" fmla="*/ 658082 w 1337973"/>
              <a:gd name="connsiteY38" fmla="*/ 1265997 h 1308443"/>
              <a:gd name="connsiteX39" fmla="*/ 646270 w 1337973"/>
              <a:gd name="connsiteY39" fmla="*/ 1204436 h 1308443"/>
              <a:gd name="connsiteX40" fmla="*/ 672847 w 1337973"/>
              <a:gd name="connsiteY40" fmla="*/ 1150826 h 1308443"/>
              <a:gd name="connsiteX41" fmla="*/ 640590 w 1337973"/>
              <a:gd name="connsiteY41" fmla="*/ 1028614 h 1308443"/>
              <a:gd name="connsiteX42" fmla="*/ 526783 w 1337973"/>
              <a:gd name="connsiteY42" fmla="*/ 988634 h 1308443"/>
              <a:gd name="connsiteX43" fmla="*/ 402072 w 1337973"/>
              <a:gd name="connsiteY43" fmla="*/ 1039518 h 1308443"/>
              <a:gd name="connsiteX44" fmla="*/ 383218 w 1337973"/>
              <a:gd name="connsiteY44" fmla="*/ 1122886 h 1308443"/>
              <a:gd name="connsiteX45" fmla="*/ 407297 w 1337973"/>
              <a:gd name="connsiteY45" fmla="*/ 1168999 h 1308443"/>
              <a:gd name="connsiteX46" fmla="*/ 423652 w 1337973"/>
              <a:gd name="connsiteY46" fmla="*/ 1198757 h 1308443"/>
              <a:gd name="connsiteX47" fmla="*/ 410477 w 1337973"/>
              <a:gd name="connsiteY47" fmla="*/ 1244189 h 1308443"/>
              <a:gd name="connsiteX48" fmla="*/ 333470 w 1337973"/>
              <a:gd name="connsiteY48" fmla="*/ 1267814 h 1308443"/>
              <a:gd name="connsiteX49" fmla="*/ 157648 w 1337973"/>
              <a:gd name="connsiteY49" fmla="*/ 1246234 h 1308443"/>
              <a:gd name="connsiteX50" fmla="*/ 58606 w 1337973"/>
              <a:gd name="connsiteY50" fmla="*/ 1218520 h 1308443"/>
              <a:gd name="connsiteX51" fmla="*/ 47248 w 1337973"/>
              <a:gd name="connsiteY51" fmla="*/ 1208979 h 1308443"/>
              <a:gd name="connsiteX52" fmla="*/ 1134 w 1337973"/>
              <a:gd name="connsiteY52" fmla="*/ 1038155 h 1308443"/>
              <a:gd name="connsiteX53" fmla="*/ 29075 w 1337973"/>
              <a:gd name="connsiteY53" fmla="*/ 897088 h 1308443"/>
              <a:gd name="connsiteX54" fmla="*/ 71100 w 1337973"/>
              <a:gd name="connsiteY54" fmla="*/ 862105 h 1308443"/>
              <a:gd name="connsiteX55" fmla="*/ 104038 w 1337973"/>
              <a:gd name="connsiteY55" fmla="*/ 867557 h 1308443"/>
              <a:gd name="connsiteX56" fmla="*/ 163100 w 1337973"/>
              <a:gd name="connsiteY56" fmla="*/ 893227 h 1308443"/>
              <a:gd name="connsiteX57" fmla="*/ 319386 w 1337973"/>
              <a:gd name="connsiteY57" fmla="*/ 850747 h 1308443"/>
              <a:gd name="connsiteX58" fmla="*/ 343238 w 1337973"/>
              <a:gd name="connsiteY58" fmla="*/ 724219 h 1308443"/>
              <a:gd name="connsiteX59" fmla="*/ 296216 w 1337973"/>
              <a:gd name="connsiteY59" fmla="*/ 636081 h 1308443"/>
              <a:gd name="connsiteX60" fmla="*/ 209440 w 1337973"/>
              <a:gd name="connsiteY60" fmla="*/ 610866 h 1308443"/>
              <a:gd name="connsiteX61" fmla="*/ 131524 w 1337973"/>
              <a:gd name="connsiteY61" fmla="*/ 644259 h 1308443"/>
              <a:gd name="connsiteX62" fmla="*/ 101766 w 1337973"/>
              <a:gd name="connsiteY62" fmla="*/ 655162 h 1308443"/>
              <a:gd name="connsiteX63" fmla="*/ 50655 w 1337973"/>
              <a:gd name="connsiteY63" fmla="*/ 635173 h 1308443"/>
              <a:gd name="connsiteX64" fmla="*/ 20216 w 1337973"/>
              <a:gd name="connsiteY64" fmla="*/ 538175 h 1308443"/>
              <a:gd name="connsiteX65" fmla="*/ 41569 w 1337973"/>
              <a:gd name="connsiteY65" fmla="*/ 354402 h 1308443"/>
              <a:gd name="connsiteX66" fmla="*/ 67465 w 1337973"/>
              <a:gd name="connsiteY66" fmla="*/ 253316 h 1308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1337973" h="1308443">
                <a:moveTo>
                  <a:pt x="67465" y="253316"/>
                </a:moveTo>
                <a:cubicBezTo>
                  <a:pt x="109944" y="269444"/>
                  <a:pt x="152196" y="286481"/>
                  <a:pt x="194902" y="301701"/>
                </a:cubicBezTo>
                <a:cubicBezTo>
                  <a:pt x="235791" y="316239"/>
                  <a:pt x="277134" y="330096"/>
                  <a:pt x="321203" y="332141"/>
                </a:cubicBezTo>
                <a:cubicBezTo>
                  <a:pt x="354369" y="333731"/>
                  <a:pt x="386398" y="330096"/>
                  <a:pt x="415929" y="313513"/>
                </a:cubicBezTo>
                <a:cubicBezTo>
                  <a:pt x="452956" y="292842"/>
                  <a:pt x="456818" y="266037"/>
                  <a:pt x="442734" y="231054"/>
                </a:cubicBezTo>
                <a:cubicBezTo>
                  <a:pt x="432966" y="206748"/>
                  <a:pt x="420472" y="183805"/>
                  <a:pt x="412294" y="158817"/>
                </a:cubicBezTo>
                <a:cubicBezTo>
                  <a:pt x="399119" y="119519"/>
                  <a:pt x="408433" y="86353"/>
                  <a:pt x="437055" y="58185"/>
                </a:cubicBezTo>
                <a:cubicBezTo>
                  <a:pt x="471129" y="24566"/>
                  <a:pt x="511791" y="3440"/>
                  <a:pt x="559949" y="259"/>
                </a:cubicBezTo>
                <a:cubicBezTo>
                  <a:pt x="586754" y="-1558"/>
                  <a:pt x="612877" y="6393"/>
                  <a:pt x="637410" y="17296"/>
                </a:cubicBezTo>
                <a:cubicBezTo>
                  <a:pt x="669667" y="31607"/>
                  <a:pt x="700107" y="48872"/>
                  <a:pt x="718961" y="80447"/>
                </a:cubicBezTo>
                <a:cubicBezTo>
                  <a:pt x="730773" y="100210"/>
                  <a:pt x="733272" y="121563"/>
                  <a:pt x="729410" y="144506"/>
                </a:cubicBezTo>
                <a:cubicBezTo>
                  <a:pt x="722595" y="182669"/>
                  <a:pt x="701015" y="214017"/>
                  <a:pt x="683524" y="247183"/>
                </a:cubicBezTo>
                <a:cubicBezTo>
                  <a:pt x="678753" y="256496"/>
                  <a:pt x="673983" y="265810"/>
                  <a:pt x="672393" y="276486"/>
                </a:cubicBezTo>
                <a:cubicBezTo>
                  <a:pt x="668531" y="303064"/>
                  <a:pt x="684887" y="318284"/>
                  <a:pt x="704650" y="330550"/>
                </a:cubicBezTo>
                <a:cubicBezTo>
                  <a:pt x="729865" y="345997"/>
                  <a:pt x="757578" y="353494"/>
                  <a:pt x="786655" y="358945"/>
                </a:cubicBezTo>
                <a:cubicBezTo>
                  <a:pt x="822319" y="365533"/>
                  <a:pt x="858437" y="365306"/>
                  <a:pt x="893874" y="361671"/>
                </a:cubicBezTo>
                <a:cubicBezTo>
                  <a:pt x="933854" y="357582"/>
                  <a:pt x="972244" y="345089"/>
                  <a:pt x="1009044" y="328733"/>
                </a:cubicBezTo>
                <a:cubicBezTo>
                  <a:pt x="1020857" y="323508"/>
                  <a:pt x="1032896" y="318511"/>
                  <a:pt x="1044936" y="313513"/>
                </a:cubicBezTo>
                <a:cubicBezTo>
                  <a:pt x="1042891" y="334185"/>
                  <a:pt x="1035168" y="353721"/>
                  <a:pt x="1029262" y="373257"/>
                </a:cubicBezTo>
                <a:cubicBezTo>
                  <a:pt x="1016314" y="415508"/>
                  <a:pt x="1000640" y="457533"/>
                  <a:pt x="996096" y="501829"/>
                </a:cubicBezTo>
                <a:cubicBezTo>
                  <a:pt x="991099" y="549306"/>
                  <a:pt x="991553" y="597237"/>
                  <a:pt x="1013588" y="641533"/>
                </a:cubicBezTo>
                <a:cubicBezTo>
                  <a:pt x="1031761" y="678106"/>
                  <a:pt x="1056294" y="689691"/>
                  <a:pt x="1100136" y="669701"/>
                </a:cubicBezTo>
                <a:cubicBezTo>
                  <a:pt x="1121943" y="659706"/>
                  <a:pt x="1143523" y="649483"/>
                  <a:pt x="1166921" y="643350"/>
                </a:cubicBezTo>
                <a:cubicBezTo>
                  <a:pt x="1200086" y="634491"/>
                  <a:pt x="1228254" y="643804"/>
                  <a:pt x="1253242" y="664703"/>
                </a:cubicBezTo>
                <a:cubicBezTo>
                  <a:pt x="1288452" y="694234"/>
                  <a:pt x="1317074" y="729217"/>
                  <a:pt x="1333884" y="772605"/>
                </a:cubicBezTo>
                <a:cubicBezTo>
                  <a:pt x="1345923" y="803725"/>
                  <a:pt x="1339790" y="833256"/>
                  <a:pt x="1324570" y="861651"/>
                </a:cubicBezTo>
                <a:cubicBezTo>
                  <a:pt x="1304580" y="898906"/>
                  <a:pt x="1274822" y="925483"/>
                  <a:pt x="1234615" y="938659"/>
                </a:cubicBezTo>
                <a:cubicBezTo>
                  <a:pt x="1218713" y="943883"/>
                  <a:pt x="1201904" y="945246"/>
                  <a:pt x="1184412" y="942747"/>
                </a:cubicBezTo>
                <a:cubicBezTo>
                  <a:pt x="1143751" y="937068"/>
                  <a:pt x="1108086" y="918668"/>
                  <a:pt x="1071741" y="901631"/>
                </a:cubicBezTo>
                <a:cubicBezTo>
                  <a:pt x="1059701" y="895952"/>
                  <a:pt x="1047207" y="891182"/>
                  <a:pt x="1034032" y="890501"/>
                </a:cubicBezTo>
                <a:cubicBezTo>
                  <a:pt x="1009272" y="889138"/>
                  <a:pt x="990872" y="902313"/>
                  <a:pt x="976788" y="921167"/>
                </a:cubicBezTo>
                <a:cubicBezTo>
                  <a:pt x="958161" y="945701"/>
                  <a:pt x="949301" y="974096"/>
                  <a:pt x="947030" y="1004989"/>
                </a:cubicBezTo>
                <a:cubicBezTo>
                  <a:pt x="942487" y="1064960"/>
                  <a:pt x="960432" y="1119251"/>
                  <a:pt x="987010" y="1171498"/>
                </a:cubicBezTo>
                <a:cubicBezTo>
                  <a:pt x="996551" y="1190580"/>
                  <a:pt x="1007909" y="1208752"/>
                  <a:pt x="1018358" y="1227379"/>
                </a:cubicBezTo>
                <a:cubicBezTo>
                  <a:pt x="1019267" y="1228969"/>
                  <a:pt x="1021084" y="1229878"/>
                  <a:pt x="1022447" y="1231241"/>
                </a:cubicBezTo>
                <a:cubicBezTo>
                  <a:pt x="1009726" y="1239646"/>
                  <a:pt x="994733" y="1242372"/>
                  <a:pt x="980877" y="1247824"/>
                </a:cubicBezTo>
                <a:cubicBezTo>
                  <a:pt x="935217" y="1265542"/>
                  <a:pt x="890467" y="1285532"/>
                  <a:pt x="843217" y="1298935"/>
                </a:cubicBezTo>
                <a:cubicBezTo>
                  <a:pt x="790289" y="1313700"/>
                  <a:pt x="738269" y="1314836"/>
                  <a:pt x="688294" y="1287804"/>
                </a:cubicBezTo>
                <a:cubicBezTo>
                  <a:pt x="677390" y="1281898"/>
                  <a:pt x="666941" y="1274856"/>
                  <a:pt x="658082" y="1265997"/>
                </a:cubicBezTo>
                <a:cubicBezTo>
                  <a:pt x="639228" y="1246915"/>
                  <a:pt x="635139" y="1229197"/>
                  <a:pt x="646270" y="1204436"/>
                </a:cubicBezTo>
                <a:cubicBezTo>
                  <a:pt x="654447" y="1186263"/>
                  <a:pt x="665124" y="1169226"/>
                  <a:pt x="672847" y="1150826"/>
                </a:cubicBezTo>
                <a:cubicBezTo>
                  <a:pt x="694882" y="1097671"/>
                  <a:pt x="685795" y="1063824"/>
                  <a:pt x="640590" y="1028614"/>
                </a:cubicBezTo>
                <a:cubicBezTo>
                  <a:pt x="607198" y="1002718"/>
                  <a:pt x="569944" y="985681"/>
                  <a:pt x="526783" y="988634"/>
                </a:cubicBezTo>
                <a:cubicBezTo>
                  <a:pt x="479988" y="991814"/>
                  <a:pt x="437964" y="1008624"/>
                  <a:pt x="402072" y="1039518"/>
                </a:cubicBezTo>
                <a:cubicBezTo>
                  <a:pt x="375722" y="1062461"/>
                  <a:pt x="371406" y="1090856"/>
                  <a:pt x="383218" y="1122886"/>
                </a:cubicBezTo>
                <a:cubicBezTo>
                  <a:pt x="389351" y="1139241"/>
                  <a:pt x="398211" y="1154006"/>
                  <a:pt x="407297" y="1168999"/>
                </a:cubicBezTo>
                <a:cubicBezTo>
                  <a:pt x="413203" y="1178540"/>
                  <a:pt x="419336" y="1188081"/>
                  <a:pt x="423652" y="1198757"/>
                </a:cubicBezTo>
                <a:cubicBezTo>
                  <a:pt x="431376" y="1217839"/>
                  <a:pt x="427287" y="1232604"/>
                  <a:pt x="410477" y="1244189"/>
                </a:cubicBezTo>
                <a:cubicBezTo>
                  <a:pt x="387307" y="1260091"/>
                  <a:pt x="360729" y="1265770"/>
                  <a:pt x="333470" y="1267814"/>
                </a:cubicBezTo>
                <a:cubicBezTo>
                  <a:pt x="273500" y="1272584"/>
                  <a:pt x="215346" y="1260999"/>
                  <a:pt x="157648" y="1246234"/>
                </a:cubicBezTo>
                <a:cubicBezTo>
                  <a:pt x="124482" y="1237829"/>
                  <a:pt x="91544" y="1227606"/>
                  <a:pt x="58606" y="1218520"/>
                </a:cubicBezTo>
                <a:cubicBezTo>
                  <a:pt x="53154" y="1216930"/>
                  <a:pt x="49519" y="1215113"/>
                  <a:pt x="47248" y="1208979"/>
                </a:cubicBezTo>
                <a:cubicBezTo>
                  <a:pt x="26576" y="1153552"/>
                  <a:pt x="6132" y="1097898"/>
                  <a:pt x="1134" y="1038155"/>
                </a:cubicBezTo>
                <a:cubicBezTo>
                  <a:pt x="-3182" y="988634"/>
                  <a:pt x="4542" y="940930"/>
                  <a:pt x="29075" y="897088"/>
                </a:cubicBezTo>
                <a:cubicBezTo>
                  <a:pt x="38389" y="880278"/>
                  <a:pt x="50428" y="865967"/>
                  <a:pt x="71100" y="862105"/>
                </a:cubicBezTo>
                <a:cubicBezTo>
                  <a:pt x="82912" y="860061"/>
                  <a:pt x="93589" y="863241"/>
                  <a:pt x="104038" y="867557"/>
                </a:cubicBezTo>
                <a:cubicBezTo>
                  <a:pt x="124028" y="875735"/>
                  <a:pt x="143337" y="884821"/>
                  <a:pt x="163100" y="893227"/>
                </a:cubicBezTo>
                <a:cubicBezTo>
                  <a:pt x="227159" y="920486"/>
                  <a:pt x="274408" y="905039"/>
                  <a:pt x="319386" y="850747"/>
                </a:cubicBezTo>
                <a:cubicBezTo>
                  <a:pt x="350507" y="813266"/>
                  <a:pt x="357776" y="770560"/>
                  <a:pt x="343238" y="724219"/>
                </a:cubicBezTo>
                <a:cubicBezTo>
                  <a:pt x="333015" y="691735"/>
                  <a:pt x="318704" y="661750"/>
                  <a:pt x="296216" y="636081"/>
                </a:cubicBezTo>
                <a:cubicBezTo>
                  <a:pt x="272591" y="609049"/>
                  <a:pt x="243969" y="601099"/>
                  <a:pt x="209440" y="610866"/>
                </a:cubicBezTo>
                <a:cubicBezTo>
                  <a:pt x="181954" y="618590"/>
                  <a:pt x="157421" y="632674"/>
                  <a:pt x="131524" y="644259"/>
                </a:cubicBezTo>
                <a:cubicBezTo>
                  <a:pt x="121984" y="648575"/>
                  <a:pt x="112216" y="652437"/>
                  <a:pt x="101766" y="655162"/>
                </a:cubicBezTo>
                <a:cubicBezTo>
                  <a:pt x="79732" y="660841"/>
                  <a:pt x="63149" y="652891"/>
                  <a:pt x="50655" y="635173"/>
                </a:cubicBezTo>
                <a:cubicBezTo>
                  <a:pt x="30438" y="606096"/>
                  <a:pt x="23169" y="572703"/>
                  <a:pt x="20216" y="538175"/>
                </a:cubicBezTo>
                <a:cubicBezTo>
                  <a:pt x="14764" y="475479"/>
                  <a:pt x="28848" y="415054"/>
                  <a:pt x="41569" y="354402"/>
                </a:cubicBezTo>
                <a:cubicBezTo>
                  <a:pt x="49065" y="319420"/>
                  <a:pt x="57470" y="286254"/>
                  <a:pt x="67465" y="253316"/>
                </a:cubicBezTo>
                <a:close/>
              </a:path>
            </a:pathLst>
          </a:custGeom>
          <a:solidFill>
            <a:schemeClr val="accent3"/>
          </a:solidFill>
          <a:ln w="22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3" name="Freeform: Shape 11">
            <a:extLst>
              <a:ext uri="{FF2B5EF4-FFF2-40B4-BE49-F238E27FC236}">
                <a16:creationId xmlns:a16="http://schemas.microsoft.com/office/drawing/2014/main" id="{CDA089E7-824B-4337-85EA-E8079AC97151}"/>
              </a:ext>
            </a:extLst>
          </p:cNvPr>
          <p:cNvSpPr/>
          <p:nvPr/>
        </p:nvSpPr>
        <p:spPr>
          <a:xfrm>
            <a:off x="789806" y="2465463"/>
            <a:ext cx="1292542" cy="1124443"/>
          </a:xfrm>
          <a:custGeom>
            <a:avLst/>
            <a:gdLst>
              <a:gd name="connsiteX0" fmla="*/ 1245502 w 1292541"/>
              <a:gd name="connsiteY0" fmla="*/ 1096138 h 1124443"/>
              <a:gd name="connsiteX1" fmla="*/ 1209837 w 1292541"/>
              <a:gd name="connsiteY1" fmla="*/ 1106133 h 1124443"/>
              <a:gd name="connsiteX2" fmla="*/ 1044238 w 1292541"/>
              <a:gd name="connsiteY2" fmla="*/ 1125214 h 1124443"/>
              <a:gd name="connsiteX3" fmla="*/ 895675 w 1292541"/>
              <a:gd name="connsiteY3" fmla="*/ 1094093 h 1124443"/>
              <a:gd name="connsiteX4" fmla="*/ 863645 w 1292541"/>
              <a:gd name="connsiteY4" fmla="*/ 1075466 h 1124443"/>
              <a:gd name="connsiteX5" fmla="*/ 856603 w 1292541"/>
              <a:gd name="connsiteY5" fmla="*/ 1018449 h 1124443"/>
              <a:gd name="connsiteX6" fmla="*/ 888633 w 1292541"/>
              <a:gd name="connsiteY6" fmla="*/ 961431 h 1124443"/>
              <a:gd name="connsiteX7" fmla="*/ 865917 w 1292541"/>
              <a:gd name="connsiteY7" fmla="*/ 821274 h 1124443"/>
              <a:gd name="connsiteX8" fmla="*/ 805265 w 1292541"/>
              <a:gd name="connsiteY8" fmla="*/ 777204 h 1124443"/>
              <a:gd name="connsiteX9" fmla="*/ 747794 w 1292541"/>
              <a:gd name="connsiteY9" fmla="*/ 774479 h 1124443"/>
              <a:gd name="connsiteX10" fmla="*/ 623991 w 1292541"/>
              <a:gd name="connsiteY10" fmla="*/ 863753 h 1124443"/>
              <a:gd name="connsiteX11" fmla="*/ 611497 w 1292541"/>
              <a:gd name="connsiteY11" fmla="*/ 937580 h 1124443"/>
              <a:gd name="connsiteX12" fmla="*/ 634895 w 1292541"/>
              <a:gd name="connsiteY12" fmla="*/ 1014360 h 1124443"/>
              <a:gd name="connsiteX13" fmla="*/ 610134 w 1292541"/>
              <a:gd name="connsiteY13" fmla="*/ 1076147 h 1124443"/>
              <a:gd name="connsiteX14" fmla="*/ 504732 w 1292541"/>
              <a:gd name="connsiteY14" fmla="*/ 1096819 h 1124443"/>
              <a:gd name="connsiteX15" fmla="*/ 299379 w 1292541"/>
              <a:gd name="connsiteY15" fmla="*/ 1034804 h 1124443"/>
              <a:gd name="connsiteX16" fmla="*/ 270075 w 1292541"/>
              <a:gd name="connsiteY16" fmla="*/ 1023446 h 1124443"/>
              <a:gd name="connsiteX17" fmla="*/ 294609 w 1292541"/>
              <a:gd name="connsiteY17" fmla="*/ 963249 h 1124443"/>
              <a:gd name="connsiteX18" fmla="*/ 340041 w 1292541"/>
              <a:gd name="connsiteY18" fmla="*/ 846488 h 1124443"/>
              <a:gd name="connsiteX19" fmla="*/ 315508 w 1292541"/>
              <a:gd name="connsiteY19" fmla="*/ 689521 h 1124443"/>
              <a:gd name="connsiteX20" fmla="*/ 231458 w 1292541"/>
              <a:gd name="connsiteY20" fmla="*/ 666805 h 1124443"/>
              <a:gd name="connsiteX21" fmla="*/ 181937 w 1292541"/>
              <a:gd name="connsiteY21" fmla="*/ 689066 h 1124443"/>
              <a:gd name="connsiteX22" fmla="*/ 85167 w 1292541"/>
              <a:gd name="connsiteY22" fmla="*/ 674755 h 1124443"/>
              <a:gd name="connsiteX23" fmla="*/ 4298 w 1292541"/>
              <a:gd name="connsiteY23" fmla="*/ 559812 h 1124443"/>
              <a:gd name="connsiteX24" fmla="*/ 6342 w 1292541"/>
              <a:gd name="connsiteY24" fmla="*/ 495071 h 1124443"/>
              <a:gd name="connsiteX25" fmla="*/ 38599 w 1292541"/>
              <a:gd name="connsiteY25" fmla="*/ 438508 h 1124443"/>
              <a:gd name="connsiteX26" fmla="*/ 144683 w 1292541"/>
              <a:gd name="connsiteY26" fmla="*/ 416928 h 1124443"/>
              <a:gd name="connsiteX27" fmla="*/ 210559 w 1292541"/>
              <a:gd name="connsiteY27" fmla="*/ 447141 h 1124443"/>
              <a:gd name="connsiteX28" fmla="*/ 269621 w 1292541"/>
              <a:gd name="connsiteY28" fmla="*/ 419200 h 1124443"/>
              <a:gd name="connsiteX29" fmla="*/ 284159 w 1292541"/>
              <a:gd name="connsiteY29" fmla="*/ 303121 h 1124443"/>
              <a:gd name="connsiteX30" fmla="*/ 233957 w 1292541"/>
              <a:gd name="connsiteY30" fmla="*/ 64603 h 1124443"/>
              <a:gd name="connsiteX31" fmla="*/ 239863 w 1292541"/>
              <a:gd name="connsiteY31" fmla="*/ 49156 h 1124443"/>
              <a:gd name="connsiteX32" fmla="*/ 475201 w 1292541"/>
              <a:gd name="connsiteY32" fmla="*/ 2133 h 1124443"/>
              <a:gd name="connsiteX33" fmla="*/ 647616 w 1292541"/>
              <a:gd name="connsiteY33" fmla="*/ 55970 h 1124443"/>
              <a:gd name="connsiteX34" fmla="*/ 666016 w 1292541"/>
              <a:gd name="connsiteY34" fmla="*/ 70963 h 1124443"/>
              <a:gd name="connsiteX35" fmla="*/ 675102 w 1292541"/>
              <a:gd name="connsiteY35" fmla="*/ 132069 h 1124443"/>
              <a:gd name="connsiteX36" fmla="*/ 635122 w 1292541"/>
              <a:gd name="connsiteY36" fmla="*/ 202943 h 1124443"/>
              <a:gd name="connsiteX37" fmla="*/ 657157 w 1292541"/>
              <a:gd name="connsiteY37" fmla="*/ 302894 h 1124443"/>
              <a:gd name="connsiteX38" fmla="*/ 792998 w 1292541"/>
              <a:gd name="connsiteY38" fmla="*/ 350143 h 1124443"/>
              <a:gd name="connsiteX39" fmla="*/ 913621 w 1292541"/>
              <a:gd name="connsiteY39" fmla="*/ 284039 h 1124443"/>
              <a:gd name="connsiteX40" fmla="*/ 921571 w 1292541"/>
              <a:gd name="connsiteY40" fmla="*/ 205442 h 1124443"/>
              <a:gd name="connsiteX41" fmla="*/ 889542 w 1292541"/>
              <a:gd name="connsiteY41" fmla="*/ 134341 h 1124443"/>
              <a:gd name="connsiteX42" fmla="*/ 909986 w 1292541"/>
              <a:gd name="connsiteY42" fmla="*/ 69373 h 1124443"/>
              <a:gd name="connsiteX43" fmla="*/ 1023566 w 1292541"/>
              <a:gd name="connsiteY43" fmla="*/ 45748 h 1124443"/>
              <a:gd name="connsiteX44" fmla="*/ 1237778 w 1292541"/>
              <a:gd name="connsiteY44" fmla="*/ 94588 h 1124443"/>
              <a:gd name="connsiteX45" fmla="*/ 1251408 w 1292541"/>
              <a:gd name="connsiteY45" fmla="*/ 99585 h 1124443"/>
              <a:gd name="connsiteX46" fmla="*/ 1269354 w 1292541"/>
              <a:gd name="connsiteY46" fmla="*/ 172731 h 1124443"/>
              <a:gd name="connsiteX47" fmla="*/ 1284119 w 1292541"/>
              <a:gd name="connsiteY47" fmla="*/ 304938 h 1124443"/>
              <a:gd name="connsiteX48" fmla="*/ 1278667 w 1292541"/>
              <a:gd name="connsiteY48" fmla="*/ 386262 h 1124443"/>
              <a:gd name="connsiteX49" fmla="*/ 1250499 w 1292541"/>
              <a:gd name="connsiteY49" fmla="*/ 460543 h 1124443"/>
              <a:gd name="connsiteX50" fmla="*/ 1207793 w 1292541"/>
              <a:gd name="connsiteY50" fmla="*/ 486212 h 1124443"/>
              <a:gd name="connsiteX51" fmla="*/ 1163951 w 1292541"/>
              <a:gd name="connsiteY51" fmla="*/ 470765 h 1124443"/>
              <a:gd name="connsiteX52" fmla="*/ 1097166 w 1292541"/>
              <a:gd name="connsiteY52" fmla="*/ 429195 h 1124443"/>
              <a:gd name="connsiteX53" fmla="*/ 993354 w 1292541"/>
              <a:gd name="connsiteY53" fmla="*/ 452365 h 1124443"/>
              <a:gd name="connsiteX54" fmla="*/ 955645 w 1292541"/>
              <a:gd name="connsiteY54" fmla="*/ 563219 h 1124443"/>
              <a:gd name="connsiteX55" fmla="*/ 990174 w 1292541"/>
              <a:gd name="connsiteY55" fmla="*/ 660671 h 1124443"/>
              <a:gd name="connsiteX56" fmla="*/ 1041285 w 1292541"/>
              <a:gd name="connsiteY56" fmla="*/ 706330 h 1124443"/>
              <a:gd name="connsiteX57" fmla="*/ 1106934 w 1292541"/>
              <a:gd name="connsiteY57" fmla="*/ 707921 h 1124443"/>
              <a:gd name="connsiteX58" fmla="*/ 1185077 w 1292541"/>
              <a:gd name="connsiteY58" fmla="*/ 686113 h 1124443"/>
              <a:gd name="connsiteX59" fmla="*/ 1254588 w 1292541"/>
              <a:gd name="connsiteY59" fmla="*/ 713600 h 1124443"/>
              <a:gd name="connsiteX60" fmla="*/ 1287754 w 1292541"/>
              <a:gd name="connsiteY60" fmla="*/ 792424 h 1124443"/>
              <a:gd name="connsiteX61" fmla="*/ 1286163 w 1292541"/>
              <a:gd name="connsiteY61" fmla="*/ 924404 h 1124443"/>
              <a:gd name="connsiteX62" fmla="*/ 1256405 w 1292541"/>
              <a:gd name="connsiteY62" fmla="*/ 1057293 h 1124443"/>
              <a:gd name="connsiteX63" fmla="*/ 1246637 w 1292541"/>
              <a:gd name="connsiteY63" fmla="*/ 1091822 h 1124443"/>
              <a:gd name="connsiteX64" fmla="*/ 1245502 w 1292541"/>
              <a:gd name="connsiteY64" fmla="*/ 1096138 h 1124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292541" h="1124443">
                <a:moveTo>
                  <a:pt x="1245502" y="1096138"/>
                </a:moveTo>
                <a:cubicBezTo>
                  <a:pt x="1232554" y="1095683"/>
                  <a:pt x="1221650" y="1102725"/>
                  <a:pt x="1209837" y="1106133"/>
                </a:cubicBezTo>
                <a:cubicBezTo>
                  <a:pt x="1155773" y="1121807"/>
                  <a:pt x="1100346" y="1128167"/>
                  <a:pt x="1044238" y="1125214"/>
                </a:cubicBezTo>
                <a:cubicBezTo>
                  <a:pt x="993127" y="1122715"/>
                  <a:pt x="943378" y="1113175"/>
                  <a:pt x="895675" y="1094093"/>
                </a:cubicBezTo>
                <a:cubicBezTo>
                  <a:pt x="884317" y="1089550"/>
                  <a:pt x="873413" y="1082735"/>
                  <a:pt x="863645" y="1075466"/>
                </a:cubicBezTo>
                <a:cubicBezTo>
                  <a:pt x="845927" y="1062518"/>
                  <a:pt x="843882" y="1040029"/>
                  <a:pt x="856603" y="1018449"/>
                </a:cubicBezTo>
                <a:cubicBezTo>
                  <a:pt x="867507" y="999594"/>
                  <a:pt x="879319" y="981194"/>
                  <a:pt x="888633" y="961431"/>
                </a:cubicBezTo>
                <a:cubicBezTo>
                  <a:pt x="912030" y="911456"/>
                  <a:pt x="901581" y="861027"/>
                  <a:pt x="865917" y="821274"/>
                </a:cubicBezTo>
                <a:cubicBezTo>
                  <a:pt x="848880" y="802192"/>
                  <a:pt x="829117" y="786972"/>
                  <a:pt x="805265" y="777204"/>
                </a:cubicBezTo>
                <a:cubicBezTo>
                  <a:pt x="786184" y="769254"/>
                  <a:pt x="766421" y="768345"/>
                  <a:pt x="747794" y="774479"/>
                </a:cubicBezTo>
                <a:cubicBezTo>
                  <a:pt x="697591" y="791288"/>
                  <a:pt x="655794" y="821046"/>
                  <a:pt x="623991" y="863753"/>
                </a:cubicBezTo>
                <a:cubicBezTo>
                  <a:pt x="607408" y="885787"/>
                  <a:pt x="607181" y="911683"/>
                  <a:pt x="611497" y="937580"/>
                </a:cubicBezTo>
                <a:cubicBezTo>
                  <a:pt x="615813" y="964157"/>
                  <a:pt x="628307" y="988464"/>
                  <a:pt x="634895" y="1014360"/>
                </a:cubicBezTo>
                <a:cubicBezTo>
                  <a:pt x="641937" y="1042073"/>
                  <a:pt x="634441" y="1061382"/>
                  <a:pt x="610134" y="1076147"/>
                </a:cubicBezTo>
                <a:cubicBezTo>
                  <a:pt x="577650" y="1095910"/>
                  <a:pt x="541759" y="1099772"/>
                  <a:pt x="504732" y="1096819"/>
                </a:cubicBezTo>
                <a:cubicBezTo>
                  <a:pt x="431814" y="1091140"/>
                  <a:pt x="366391" y="1060246"/>
                  <a:pt x="299379" y="1034804"/>
                </a:cubicBezTo>
                <a:cubicBezTo>
                  <a:pt x="289611" y="1031170"/>
                  <a:pt x="280752" y="1024582"/>
                  <a:pt x="270075" y="1023446"/>
                </a:cubicBezTo>
                <a:cubicBezTo>
                  <a:pt x="274846" y="1002093"/>
                  <a:pt x="285977" y="983012"/>
                  <a:pt x="294609" y="963249"/>
                </a:cubicBezTo>
                <a:cubicBezTo>
                  <a:pt x="311419" y="924859"/>
                  <a:pt x="329819" y="887150"/>
                  <a:pt x="340041" y="846488"/>
                </a:cubicBezTo>
                <a:cubicBezTo>
                  <a:pt x="353898" y="790834"/>
                  <a:pt x="348900" y="737679"/>
                  <a:pt x="315508" y="689521"/>
                </a:cubicBezTo>
                <a:cubicBezTo>
                  <a:pt x="292564" y="656355"/>
                  <a:pt x="268031" y="649995"/>
                  <a:pt x="231458" y="666805"/>
                </a:cubicBezTo>
                <a:cubicBezTo>
                  <a:pt x="215103" y="674301"/>
                  <a:pt x="198974" y="682706"/>
                  <a:pt x="181937" y="689066"/>
                </a:cubicBezTo>
                <a:cubicBezTo>
                  <a:pt x="147182" y="702696"/>
                  <a:pt x="114698" y="699061"/>
                  <a:pt x="85167" y="674755"/>
                </a:cubicBezTo>
                <a:cubicBezTo>
                  <a:pt x="47686" y="643861"/>
                  <a:pt x="19518" y="606153"/>
                  <a:pt x="4298" y="559812"/>
                </a:cubicBezTo>
                <a:cubicBezTo>
                  <a:pt x="-2744" y="538232"/>
                  <a:pt x="-472" y="516424"/>
                  <a:pt x="6342" y="495071"/>
                </a:cubicBezTo>
                <a:cubicBezTo>
                  <a:pt x="13157" y="474173"/>
                  <a:pt x="23834" y="454864"/>
                  <a:pt x="38599" y="438508"/>
                </a:cubicBezTo>
                <a:cubicBezTo>
                  <a:pt x="69266" y="404207"/>
                  <a:pt x="99478" y="398301"/>
                  <a:pt x="144683" y="416928"/>
                </a:cubicBezTo>
                <a:cubicBezTo>
                  <a:pt x="166945" y="426242"/>
                  <a:pt x="187616" y="439190"/>
                  <a:pt x="210559" y="447141"/>
                </a:cubicBezTo>
                <a:cubicBezTo>
                  <a:pt x="239182" y="456908"/>
                  <a:pt x="258717" y="447595"/>
                  <a:pt x="269621" y="419200"/>
                </a:cubicBezTo>
                <a:cubicBezTo>
                  <a:pt x="283932" y="381718"/>
                  <a:pt x="285522" y="342420"/>
                  <a:pt x="284159" y="303121"/>
                </a:cubicBezTo>
                <a:cubicBezTo>
                  <a:pt x="281206" y="220889"/>
                  <a:pt x="261443" y="141837"/>
                  <a:pt x="233957" y="64603"/>
                </a:cubicBezTo>
                <a:cubicBezTo>
                  <a:pt x="231458" y="57333"/>
                  <a:pt x="231685" y="53472"/>
                  <a:pt x="239863" y="49156"/>
                </a:cubicBezTo>
                <a:cubicBezTo>
                  <a:pt x="313690" y="10311"/>
                  <a:pt x="392288" y="-6271"/>
                  <a:pt x="475201" y="2133"/>
                </a:cubicBezTo>
                <a:cubicBezTo>
                  <a:pt x="536080" y="8267"/>
                  <a:pt x="594915" y="22578"/>
                  <a:pt x="647616" y="55970"/>
                </a:cubicBezTo>
                <a:cubicBezTo>
                  <a:pt x="654431" y="60287"/>
                  <a:pt x="660564" y="65057"/>
                  <a:pt x="666016" y="70963"/>
                </a:cubicBezTo>
                <a:cubicBezTo>
                  <a:pt x="684189" y="90499"/>
                  <a:pt x="686687" y="107763"/>
                  <a:pt x="675102" y="132069"/>
                </a:cubicBezTo>
                <a:cubicBezTo>
                  <a:pt x="663517" y="156603"/>
                  <a:pt x="646934" y="178410"/>
                  <a:pt x="635122" y="202943"/>
                </a:cubicBezTo>
                <a:cubicBezTo>
                  <a:pt x="615359" y="244286"/>
                  <a:pt x="620811" y="274953"/>
                  <a:pt x="657157" y="302894"/>
                </a:cubicBezTo>
                <a:cubicBezTo>
                  <a:pt x="696910" y="333560"/>
                  <a:pt x="741887" y="354459"/>
                  <a:pt x="792998" y="350143"/>
                </a:cubicBezTo>
                <a:cubicBezTo>
                  <a:pt x="841838" y="346054"/>
                  <a:pt x="882727" y="322884"/>
                  <a:pt x="913621" y="284039"/>
                </a:cubicBezTo>
                <a:cubicBezTo>
                  <a:pt x="932702" y="259960"/>
                  <a:pt x="930430" y="232701"/>
                  <a:pt x="921571" y="205442"/>
                </a:cubicBezTo>
                <a:cubicBezTo>
                  <a:pt x="913621" y="180454"/>
                  <a:pt x="899537" y="158420"/>
                  <a:pt x="889542" y="134341"/>
                </a:cubicBezTo>
                <a:cubicBezTo>
                  <a:pt x="878184" y="106400"/>
                  <a:pt x="884317" y="85047"/>
                  <a:pt x="909986" y="69373"/>
                </a:cubicBezTo>
                <a:cubicBezTo>
                  <a:pt x="944969" y="48247"/>
                  <a:pt x="984040" y="43931"/>
                  <a:pt x="1023566" y="45748"/>
                </a:cubicBezTo>
                <a:cubicBezTo>
                  <a:pt x="1097848" y="49156"/>
                  <a:pt x="1168267" y="69600"/>
                  <a:pt x="1237778" y="94588"/>
                </a:cubicBezTo>
                <a:cubicBezTo>
                  <a:pt x="1242322" y="96178"/>
                  <a:pt x="1247546" y="95951"/>
                  <a:pt x="1251408" y="99585"/>
                </a:cubicBezTo>
                <a:cubicBezTo>
                  <a:pt x="1258677" y="123664"/>
                  <a:pt x="1264129" y="148198"/>
                  <a:pt x="1269354" y="172731"/>
                </a:cubicBezTo>
                <a:cubicBezTo>
                  <a:pt x="1278667" y="216346"/>
                  <a:pt x="1283210" y="260415"/>
                  <a:pt x="1284119" y="304938"/>
                </a:cubicBezTo>
                <a:cubicBezTo>
                  <a:pt x="1284800" y="331970"/>
                  <a:pt x="1283437" y="359229"/>
                  <a:pt x="1278667" y="386262"/>
                </a:cubicBezTo>
                <a:cubicBezTo>
                  <a:pt x="1273897" y="413067"/>
                  <a:pt x="1265265" y="437827"/>
                  <a:pt x="1250499" y="460543"/>
                </a:cubicBezTo>
                <a:cubicBezTo>
                  <a:pt x="1240504" y="475990"/>
                  <a:pt x="1225739" y="485758"/>
                  <a:pt x="1207793" y="486212"/>
                </a:cubicBezTo>
                <a:cubicBezTo>
                  <a:pt x="1192119" y="486666"/>
                  <a:pt x="1177354" y="479170"/>
                  <a:pt x="1163951" y="470765"/>
                </a:cubicBezTo>
                <a:cubicBezTo>
                  <a:pt x="1141689" y="456908"/>
                  <a:pt x="1120336" y="441234"/>
                  <a:pt x="1097166" y="429195"/>
                </a:cubicBezTo>
                <a:cubicBezTo>
                  <a:pt x="1054687" y="406933"/>
                  <a:pt x="1022203" y="414429"/>
                  <a:pt x="993354" y="452365"/>
                </a:cubicBezTo>
                <a:cubicBezTo>
                  <a:pt x="968820" y="484849"/>
                  <a:pt x="952692" y="521195"/>
                  <a:pt x="955645" y="563219"/>
                </a:cubicBezTo>
                <a:cubicBezTo>
                  <a:pt x="958144" y="598656"/>
                  <a:pt x="970411" y="631140"/>
                  <a:pt x="990174" y="660671"/>
                </a:cubicBezTo>
                <a:cubicBezTo>
                  <a:pt x="1003349" y="680207"/>
                  <a:pt x="1018341" y="697471"/>
                  <a:pt x="1041285" y="706330"/>
                </a:cubicBezTo>
                <a:cubicBezTo>
                  <a:pt x="1063092" y="714735"/>
                  <a:pt x="1084899" y="712464"/>
                  <a:pt x="1106934" y="707921"/>
                </a:cubicBezTo>
                <a:cubicBezTo>
                  <a:pt x="1133512" y="702469"/>
                  <a:pt x="1158045" y="690429"/>
                  <a:pt x="1185077" y="686113"/>
                </a:cubicBezTo>
                <a:cubicBezTo>
                  <a:pt x="1214381" y="681570"/>
                  <a:pt x="1236870" y="691338"/>
                  <a:pt x="1254588" y="713600"/>
                </a:cubicBezTo>
                <a:cubicBezTo>
                  <a:pt x="1272761" y="736770"/>
                  <a:pt x="1282529" y="763575"/>
                  <a:pt x="1287754" y="792424"/>
                </a:cubicBezTo>
                <a:cubicBezTo>
                  <a:pt x="1295704" y="836720"/>
                  <a:pt x="1293205" y="880790"/>
                  <a:pt x="1286163" y="924404"/>
                </a:cubicBezTo>
                <a:cubicBezTo>
                  <a:pt x="1279121" y="969155"/>
                  <a:pt x="1270717" y="1013906"/>
                  <a:pt x="1256405" y="1057293"/>
                </a:cubicBezTo>
                <a:cubicBezTo>
                  <a:pt x="1252771" y="1068651"/>
                  <a:pt x="1248909" y="1080009"/>
                  <a:pt x="1246637" y="1091822"/>
                </a:cubicBezTo>
                <a:cubicBezTo>
                  <a:pt x="1247092" y="1093412"/>
                  <a:pt x="1246865" y="1095002"/>
                  <a:pt x="1245502" y="1096138"/>
                </a:cubicBezTo>
                <a:close/>
              </a:path>
            </a:pathLst>
          </a:custGeom>
          <a:solidFill>
            <a:schemeClr val="accent1"/>
          </a:solidFill>
          <a:ln w="22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4" name="Parallelogram 15">
            <a:extLst>
              <a:ext uri="{FF2B5EF4-FFF2-40B4-BE49-F238E27FC236}">
                <a16:creationId xmlns:a16="http://schemas.microsoft.com/office/drawing/2014/main" id="{92B203A0-8BE8-46C3-A1A0-52B5AAF8A22E}"/>
              </a:ext>
            </a:extLst>
          </p:cNvPr>
          <p:cNvSpPr/>
          <p:nvPr/>
        </p:nvSpPr>
        <p:spPr>
          <a:xfrm flipH="1">
            <a:off x="1317380" y="3720928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5" name="Rectangle 30">
            <a:extLst>
              <a:ext uri="{FF2B5EF4-FFF2-40B4-BE49-F238E27FC236}">
                <a16:creationId xmlns:a16="http://schemas.microsoft.com/office/drawing/2014/main" id="{6402D58C-D067-4BC5-AD22-F1C687921695}"/>
              </a:ext>
            </a:extLst>
          </p:cNvPr>
          <p:cNvSpPr/>
          <p:nvPr/>
        </p:nvSpPr>
        <p:spPr>
          <a:xfrm>
            <a:off x="2392811" y="4825419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6" name="Rounded Rectangle 10">
            <a:extLst>
              <a:ext uri="{FF2B5EF4-FFF2-40B4-BE49-F238E27FC236}">
                <a16:creationId xmlns:a16="http://schemas.microsoft.com/office/drawing/2014/main" id="{048F41AA-1641-4611-8152-48CA56496965}"/>
              </a:ext>
            </a:extLst>
          </p:cNvPr>
          <p:cNvSpPr/>
          <p:nvPr/>
        </p:nvSpPr>
        <p:spPr>
          <a:xfrm>
            <a:off x="1398910" y="2859508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7" name="Rounded Rectangle 6">
            <a:extLst>
              <a:ext uri="{FF2B5EF4-FFF2-40B4-BE49-F238E27FC236}">
                <a16:creationId xmlns:a16="http://schemas.microsoft.com/office/drawing/2014/main" id="{5B3284C3-7BEA-417D-87D7-9A4E2A2B9D69}"/>
              </a:ext>
            </a:extLst>
          </p:cNvPr>
          <p:cNvSpPr/>
          <p:nvPr/>
        </p:nvSpPr>
        <p:spPr>
          <a:xfrm>
            <a:off x="2275565" y="2851798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8" name="Rectangle 16">
            <a:extLst>
              <a:ext uri="{FF2B5EF4-FFF2-40B4-BE49-F238E27FC236}">
                <a16:creationId xmlns:a16="http://schemas.microsoft.com/office/drawing/2014/main" id="{0A4713A4-3AA9-45D0-A827-2DE106685301}"/>
              </a:ext>
            </a:extLst>
          </p:cNvPr>
          <p:cNvSpPr/>
          <p:nvPr/>
        </p:nvSpPr>
        <p:spPr>
          <a:xfrm rot="2700000">
            <a:off x="3318761" y="2749078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9" name="Trapezoid 22">
            <a:extLst>
              <a:ext uri="{FF2B5EF4-FFF2-40B4-BE49-F238E27FC236}">
                <a16:creationId xmlns:a16="http://schemas.microsoft.com/office/drawing/2014/main" id="{7408C954-D6AE-4DF1-8FBC-955FC308A61F}"/>
              </a:ext>
            </a:extLst>
          </p:cNvPr>
          <p:cNvSpPr>
            <a:spLocks noChangeAspect="1"/>
          </p:cNvSpPr>
          <p:nvPr/>
        </p:nvSpPr>
        <p:spPr>
          <a:xfrm>
            <a:off x="1501806" y="4769425"/>
            <a:ext cx="449662" cy="228752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0" name="Rounded Rectangle 32">
            <a:extLst>
              <a:ext uri="{FF2B5EF4-FFF2-40B4-BE49-F238E27FC236}">
                <a16:creationId xmlns:a16="http://schemas.microsoft.com/office/drawing/2014/main" id="{5CCC9482-E0F3-4B55-B439-6FD7956D5A30}"/>
              </a:ext>
            </a:extLst>
          </p:cNvPr>
          <p:cNvSpPr/>
          <p:nvPr/>
        </p:nvSpPr>
        <p:spPr>
          <a:xfrm>
            <a:off x="3406090" y="4807363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1" name="Rectangle 9">
            <a:extLst>
              <a:ext uri="{FF2B5EF4-FFF2-40B4-BE49-F238E27FC236}">
                <a16:creationId xmlns:a16="http://schemas.microsoft.com/office/drawing/2014/main" id="{8EB0A655-440A-4465-9F3A-F91BFFBA962E}"/>
              </a:ext>
            </a:extLst>
          </p:cNvPr>
          <p:cNvSpPr/>
          <p:nvPr/>
        </p:nvSpPr>
        <p:spPr>
          <a:xfrm>
            <a:off x="3448970" y="3821457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2" name="Parallelogram 15">
            <a:extLst>
              <a:ext uri="{FF2B5EF4-FFF2-40B4-BE49-F238E27FC236}">
                <a16:creationId xmlns:a16="http://schemas.microsoft.com/office/drawing/2014/main" id="{33D6B981-FBE7-4B44-9C35-B32738FC523E}"/>
              </a:ext>
            </a:extLst>
          </p:cNvPr>
          <p:cNvSpPr/>
          <p:nvPr/>
        </p:nvSpPr>
        <p:spPr>
          <a:xfrm flipH="1">
            <a:off x="5266274" y="5468279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3" name="Rectangle 30">
            <a:extLst>
              <a:ext uri="{FF2B5EF4-FFF2-40B4-BE49-F238E27FC236}">
                <a16:creationId xmlns:a16="http://schemas.microsoft.com/office/drawing/2014/main" id="{F26CD5F5-CC4F-49B9-B47E-72E50BF8C533}"/>
              </a:ext>
            </a:extLst>
          </p:cNvPr>
          <p:cNvSpPr/>
          <p:nvPr/>
        </p:nvSpPr>
        <p:spPr>
          <a:xfrm>
            <a:off x="8570374" y="3285254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4" name="Rounded Rectangle 10">
            <a:extLst>
              <a:ext uri="{FF2B5EF4-FFF2-40B4-BE49-F238E27FC236}">
                <a16:creationId xmlns:a16="http://schemas.microsoft.com/office/drawing/2014/main" id="{B0E5D616-9CF7-4E39-932E-29FDD0AA384E}"/>
              </a:ext>
            </a:extLst>
          </p:cNvPr>
          <p:cNvSpPr/>
          <p:nvPr/>
        </p:nvSpPr>
        <p:spPr>
          <a:xfrm>
            <a:off x="5318030" y="2143031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5" name="Rounded Rectangle 6">
            <a:extLst>
              <a:ext uri="{FF2B5EF4-FFF2-40B4-BE49-F238E27FC236}">
                <a16:creationId xmlns:a16="http://schemas.microsoft.com/office/drawing/2014/main" id="{D796B8C1-2C53-4872-912B-AEAAA2A4D0C5}"/>
              </a:ext>
            </a:extLst>
          </p:cNvPr>
          <p:cNvSpPr/>
          <p:nvPr/>
        </p:nvSpPr>
        <p:spPr>
          <a:xfrm>
            <a:off x="5272111" y="3282174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6" name="Rectangle 16">
            <a:extLst>
              <a:ext uri="{FF2B5EF4-FFF2-40B4-BE49-F238E27FC236}">
                <a16:creationId xmlns:a16="http://schemas.microsoft.com/office/drawing/2014/main" id="{F0ECAB19-4C36-4FC9-B1E7-FBE607D5F18E}"/>
              </a:ext>
            </a:extLst>
          </p:cNvPr>
          <p:cNvSpPr/>
          <p:nvPr/>
        </p:nvSpPr>
        <p:spPr>
          <a:xfrm rot="2700000">
            <a:off x="8596018" y="430885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7" name="Trapezoid 22">
            <a:extLst>
              <a:ext uri="{FF2B5EF4-FFF2-40B4-BE49-F238E27FC236}">
                <a16:creationId xmlns:a16="http://schemas.microsoft.com/office/drawing/2014/main" id="{4EECAACA-ED8B-478A-9DDF-FBE9227C7B2E}"/>
              </a:ext>
            </a:extLst>
          </p:cNvPr>
          <p:cNvSpPr>
            <a:spLocks noChangeAspect="1"/>
          </p:cNvSpPr>
          <p:nvPr/>
        </p:nvSpPr>
        <p:spPr>
          <a:xfrm>
            <a:off x="5220279" y="4436737"/>
            <a:ext cx="449662" cy="228752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8" name="Rounded Rectangle 32">
            <a:extLst>
              <a:ext uri="{FF2B5EF4-FFF2-40B4-BE49-F238E27FC236}">
                <a16:creationId xmlns:a16="http://schemas.microsoft.com/office/drawing/2014/main" id="{F8A18B67-DB5A-4430-928D-7C6DFB7ACB64}"/>
              </a:ext>
            </a:extLst>
          </p:cNvPr>
          <p:cNvSpPr/>
          <p:nvPr/>
        </p:nvSpPr>
        <p:spPr>
          <a:xfrm>
            <a:off x="8567660" y="2149889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9" name="Rectangle 9">
            <a:extLst>
              <a:ext uri="{FF2B5EF4-FFF2-40B4-BE49-F238E27FC236}">
                <a16:creationId xmlns:a16="http://schemas.microsoft.com/office/drawing/2014/main" id="{3D8C68D8-A523-40CA-BA1D-CF25C9F9DF87}"/>
              </a:ext>
            </a:extLst>
          </p:cNvPr>
          <p:cNvSpPr/>
          <p:nvPr/>
        </p:nvSpPr>
        <p:spPr>
          <a:xfrm>
            <a:off x="8564247" y="5492912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70" name="Group 28">
            <a:extLst>
              <a:ext uri="{FF2B5EF4-FFF2-40B4-BE49-F238E27FC236}">
                <a16:creationId xmlns:a16="http://schemas.microsoft.com/office/drawing/2014/main" id="{D26A356B-AAA4-4499-B12A-0457E05A2186}"/>
              </a:ext>
            </a:extLst>
          </p:cNvPr>
          <p:cNvGrpSpPr/>
          <p:nvPr/>
        </p:nvGrpSpPr>
        <p:grpSpPr>
          <a:xfrm>
            <a:off x="5815479" y="1866335"/>
            <a:ext cx="2565055" cy="889744"/>
            <a:chOff x="5076057" y="1240057"/>
            <a:chExt cx="2137127" cy="384752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84CC2C98-7F37-4E09-A8B5-4D5C4DF44450}"/>
                </a:ext>
              </a:extLst>
            </p:cNvPr>
            <p:cNvSpPr txBox="1"/>
            <p:nvPr/>
          </p:nvSpPr>
          <p:spPr>
            <a:xfrm>
              <a:off x="5076057" y="1240057"/>
              <a:ext cx="2137127" cy="119783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70320B86-2253-4D5D-B2E0-CC8DBA3EA0F4}"/>
                </a:ext>
              </a:extLst>
            </p:cNvPr>
            <p:cNvSpPr txBox="1"/>
            <p:nvPr/>
          </p:nvSpPr>
          <p:spPr>
            <a:xfrm>
              <a:off x="5076059" y="1345316"/>
              <a:ext cx="2137125" cy="279493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grpSp>
        <p:nvGrpSpPr>
          <p:cNvPr id="273" name="Group 31">
            <a:extLst>
              <a:ext uri="{FF2B5EF4-FFF2-40B4-BE49-F238E27FC236}">
                <a16:creationId xmlns:a16="http://schemas.microsoft.com/office/drawing/2014/main" id="{46B22AE2-BD56-48FF-A700-BA5DDA51E487}"/>
              </a:ext>
            </a:extLst>
          </p:cNvPr>
          <p:cNvGrpSpPr/>
          <p:nvPr/>
        </p:nvGrpSpPr>
        <p:grpSpPr>
          <a:xfrm>
            <a:off x="9168340" y="1866335"/>
            <a:ext cx="2565055" cy="889744"/>
            <a:chOff x="5076057" y="1240057"/>
            <a:chExt cx="2137127" cy="384752"/>
          </a:xfrm>
        </p:grpSpPr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DD6A69C5-0A94-4223-A42D-B4E6409C2C15}"/>
                </a:ext>
              </a:extLst>
            </p:cNvPr>
            <p:cNvSpPr txBox="1"/>
            <p:nvPr/>
          </p:nvSpPr>
          <p:spPr>
            <a:xfrm>
              <a:off x="5076057" y="1240057"/>
              <a:ext cx="2137127" cy="119783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9B3D85F9-E7E8-4C52-B805-2FB57501B7E5}"/>
                </a:ext>
              </a:extLst>
            </p:cNvPr>
            <p:cNvSpPr txBox="1"/>
            <p:nvPr/>
          </p:nvSpPr>
          <p:spPr>
            <a:xfrm>
              <a:off x="5076059" y="1345316"/>
              <a:ext cx="2137125" cy="279493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grpSp>
        <p:nvGrpSpPr>
          <p:cNvPr id="276" name="Group 34">
            <a:extLst>
              <a:ext uri="{FF2B5EF4-FFF2-40B4-BE49-F238E27FC236}">
                <a16:creationId xmlns:a16="http://schemas.microsoft.com/office/drawing/2014/main" id="{83E49619-D888-4F4B-BCAA-2B7375E5D3BB}"/>
              </a:ext>
            </a:extLst>
          </p:cNvPr>
          <p:cNvGrpSpPr/>
          <p:nvPr/>
        </p:nvGrpSpPr>
        <p:grpSpPr>
          <a:xfrm>
            <a:off x="5815479" y="2978304"/>
            <a:ext cx="2565055" cy="889744"/>
            <a:chOff x="5076057" y="1240057"/>
            <a:chExt cx="2137127" cy="384752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D3643765-96BE-4491-936E-01FF29220457}"/>
                </a:ext>
              </a:extLst>
            </p:cNvPr>
            <p:cNvSpPr txBox="1"/>
            <p:nvPr/>
          </p:nvSpPr>
          <p:spPr>
            <a:xfrm>
              <a:off x="5076057" y="1240057"/>
              <a:ext cx="2137127" cy="119783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86C91ADC-65BA-47EB-A85B-1EEAA7F60BF4}"/>
                </a:ext>
              </a:extLst>
            </p:cNvPr>
            <p:cNvSpPr txBox="1"/>
            <p:nvPr/>
          </p:nvSpPr>
          <p:spPr>
            <a:xfrm>
              <a:off x="5076059" y="1345316"/>
              <a:ext cx="2137125" cy="279493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grpSp>
        <p:nvGrpSpPr>
          <p:cNvPr id="279" name="Group 37">
            <a:extLst>
              <a:ext uri="{FF2B5EF4-FFF2-40B4-BE49-F238E27FC236}">
                <a16:creationId xmlns:a16="http://schemas.microsoft.com/office/drawing/2014/main" id="{7B918081-FDF9-4658-9ED3-BF62B551D77F}"/>
              </a:ext>
            </a:extLst>
          </p:cNvPr>
          <p:cNvGrpSpPr/>
          <p:nvPr/>
        </p:nvGrpSpPr>
        <p:grpSpPr>
          <a:xfrm>
            <a:off x="9168340" y="2978304"/>
            <a:ext cx="2565055" cy="889744"/>
            <a:chOff x="5076057" y="1240057"/>
            <a:chExt cx="2137127" cy="384752"/>
          </a:xfrm>
        </p:grpSpPr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5ACD48E5-34F8-40C4-8242-478E0CDD741C}"/>
                </a:ext>
              </a:extLst>
            </p:cNvPr>
            <p:cNvSpPr txBox="1"/>
            <p:nvPr/>
          </p:nvSpPr>
          <p:spPr>
            <a:xfrm>
              <a:off x="5076057" y="1240057"/>
              <a:ext cx="2137127" cy="119783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0C3D287E-F6E7-4CC6-87BF-599E4915880B}"/>
                </a:ext>
              </a:extLst>
            </p:cNvPr>
            <p:cNvSpPr txBox="1"/>
            <p:nvPr/>
          </p:nvSpPr>
          <p:spPr>
            <a:xfrm>
              <a:off x="5076059" y="1345316"/>
              <a:ext cx="2137125" cy="279493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grpSp>
        <p:nvGrpSpPr>
          <p:cNvPr id="282" name="Group 40">
            <a:extLst>
              <a:ext uri="{FF2B5EF4-FFF2-40B4-BE49-F238E27FC236}">
                <a16:creationId xmlns:a16="http://schemas.microsoft.com/office/drawing/2014/main" id="{DB2D2CD1-F813-4B68-9155-A36FE23F8384}"/>
              </a:ext>
            </a:extLst>
          </p:cNvPr>
          <p:cNvGrpSpPr/>
          <p:nvPr/>
        </p:nvGrpSpPr>
        <p:grpSpPr>
          <a:xfrm>
            <a:off x="5815479" y="4090273"/>
            <a:ext cx="2565055" cy="889744"/>
            <a:chOff x="5076057" y="1240057"/>
            <a:chExt cx="2137127" cy="384752"/>
          </a:xfrm>
        </p:grpSpPr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63A58189-58F9-4A65-B5DD-93EE7148F077}"/>
                </a:ext>
              </a:extLst>
            </p:cNvPr>
            <p:cNvSpPr txBox="1"/>
            <p:nvPr/>
          </p:nvSpPr>
          <p:spPr>
            <a:xfrm>
              <a:off x="5076057" y="1240057"/>
              <a:ext cx="2137127" cy="119783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87CFB351-4B8C-4111-851C-3F9A76F66478}"/>
                </a:ext>
              </a:extLst>
            </p:cNvPr>
            <p:cNvSpPr txBox="1"/>
            <p:nvPr/>
          </p:nvSpPr>
          <p:spPr>
            <a:xfrm>
              <a:off x="5076059" y="1345316"/>
              <a:ext cx="2137125" cy="279493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grpSp>
        <p:nvGrpSpPr>
          <p:cNvPr id="285" name="Group 43">
            <a:extLst>
              <a:ext uri="{FF2B5EF4-FFF2-40B4-BE49-F238E27FC236}">
                <a16:creationId xmlns:a16="http://schemas.microsoft.com/office/drawing/2014/main" id="{B5784B0F-2B94-4D6E-A583-107D6DB6EDDC}"/>
              </a:ext>
            </a:extLst>
          </p:cNvPr>
          <p:cNvGrpSpPr/>
          <p:nvPr/>
        </p:nvGrpSpPr>
        <p:grpSpPr>
          <a:xfrm>
            <a:off x="9168340" y="4090273"/>
            <a:ext cx="2565055" cy="889744"/>
            <a:chOff x="5076057" y="1240057"/>
            <a:chExt cx="2137127" cy="384752"/>
          </a:xfrm>
        </p:grpSpPr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5824C074-0B1B-4B17-844E-FDD738AB7EBD}"/>
                </a:ext>
              </a:extLst>
            </p:cNvPr>
            <p:cNvSpPr txBox="1"/>
            <p:nvPr/>
          </p:nvSpPr>
          <p:spPr>
            <a:xfrm>
              <a:off x="5076057" y="1240057"/>
              <a:ext cx="2137127" cy="119783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9B296970-8BB8-4855-A0F7-97C290537351}"/>
                </a:ext>
              </a:extLst>
            </p:cNvPr>
            <p:cNvSpPr txBox="1"/>
            <p:nvPr/>
          </p:nvSpPr>
          <p:spPr>
            <a:xfrm>
              <a:off x="5076059" y="1345316"/>
              <a:ext cx="2137125" cy="279493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grpSp>
        <p:nvGrpSpPr>
          <p:cNvPr id="288" name="Group 46">
            <a:extLst>
              <a:ext uri="{FF2B5EF4-FFF2-40B4-BE49-F238E27FC236}">
                <a16:creationId xmlns:a16="http://schemas.microsoft.com/office/drawing/2014/main" id="{E338003A-20DA-4FFC-8FAB-83D876E641DA}"/>
              </a:ext>
            </a:extLst>
          </p:cNvPr>
          <p:cNvGrpSpPr/>
          <p:nvPr/>
        </p:nvGrpSpPr>
        <p:grpSpPr>
          <a:xfrm>
            <a:off x="5815479" y="5202243"/>
            <a:ext cx="2565055" cy="889744"/>
            <a:chOff x="5076057" y="1240057"/>
            <a:chExt cx="2137127" cy="384752"/>
          </a:xfrm>
        </p:grpSpPr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1DFB4F28-4E9C-4018-82ED-E257231ED9FF}"/>
                </a:ext>
              </a:extLst>
            </p:cNvPr>
            <p:cNvSpPr txBox="1"/>
            <p:nvPr/>
          </p:nvSpPr>
          <p:spPr>
            <a:xfrm>
              <a:off x="5076057" y="1240057"/>
              <a:ext cx="2137127" cy="119783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92E6321F-90CA-433E-9255-E9831F137A86}"/>
                </a:ext>
              </a:extLst>
            </p:cNvPr>
            <p:cNvSpPr txBox="1"/>
            <p:nvPr/>
          </p:nvSpPr>
          <p:spPr>
            <a:xfrm>
              <a:off x="5076059" y="1345316"/>
              <a:ext cx="2137125" cy="279493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  <p:grpSp>
        <p:nvGrpSpPr>
          <p:cNvPr id="291" name="Group 49">
            <a:extLst>
              <a:ext uri="{FF2B5EF4-FFF2-40B4-BE49-F238E27FC236}">
                <a16:creationId xmlns:a16="http://schemas.microsoft.com/office/drawing/2014/main" id="{CBB1316C-6F58-44E9-9A44-60BF22B38472}"/>
              </a:ext>
            </a:extLst>
          </p:cNvPr>
          <p:cNvGrpSpPr/>
          <p:nvPr/>
        </p:nvGrpSpPr>
        <p:grpSpPr>
          <a:xfrm>
            <a:off x="9168340" y="5202243"/>
            <a:ext cx="2565055" cy="889744"/>
            <a:chOff x="5076057" y="1240057"/>
            <a:chExt cx="2137127" cy="384752"/>
          </a:xfrm>
        </p:grpSpPr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1EEEB783-84D5-44AB-97A3-3BB4106B1C32}"/>
                </a:ext>
              </a:extLst>
            </p:cNvPr>
            <p:cNvSpPr txBox="1"/>
            <p:nvPr/>
          </p:nvSpPr>
          <p:spPr>
            <a:xfrm>
              <a:off x="5076057" y="1240057"/>
              <a:ext cx="2137127" cy="119783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C6706754-313C-4094-8B03-187A6F9960A3}"/>
                </a:ext>
              </a:extLst>
            </p:cNvPr>
            <p:cNvSpPr txBox="1"/>
            <p:nvPr/>
          </p:nvSpPr>
          <p:spPr>
            <a:xfrm>
              <a:off x="5076059" y="1345316"/>
              <a:ext cx="2137125" cy="279493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172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20</cp:revision>
  <dcterms:created xsi:type="dcterms:W3CDTF">2018-02-18T19:39:47Z</dcterms:created>
  <dcterms:modified xsi:type="dcterms:W3CDTF">2022-10-28T02:37:18Z</dcterms:modified>
</cp:coreProperties>
</file>