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865" name="Bent-Up Arrow 4">
            <a:extLst>
              <a:ext uri="{FF2B5EF4-FFF2-40B4-BE49-F238E27FC236}">
                <a16:creationId xmlns:a16="http://schemas.microsoft.com/office/drawing/2014/main" id="{D95E655E-1C99-4F7E-B9BD-1FC4A6131498}"/>
              </a:ext>
            </a:extLst>
          </p:cNvPr>
          <p:cNvSpPr/>
          <p:nvPr/>
        </p:nvSpPr>
        <p:spPr>
          <a:xfrm rot="5400000">
            <a:off x="4155457" y="4183112"/>
            <a:ext cx="2050458" cy="1711322"/>
          </a:xfrm>
          <a:prstGeom prst="bentUpArrow">
            <a:avLst>
              <a:gd name="adj1" fmla="val 50000"/>
              <a:gd name="adj2" fmla="val 50000"/>
              <a:gd name="adj3" fmla="val 32509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866" name="Bent-Up Arrow 5">
            <a:extLst>
              <a:ext uri="{FF2B5EF4-FFF2-40B4-BE49-F238E27FC236}">
                <a16:creationId xmlns:a16="http://schemas.microsoft.com/office/drawing/2014/main" id="{66D2BE8D-7617-4F4A-86B3-00F7CCB469E5}"/>
              </a:ext>
            </a:extLst>
          </p:cNvPr>
          <p:cNvSpPr/>
          <p:nvPr/>
        </p:nvSpPr>
        <p:spPr>
          <a:xfrm>
            <a:off x="6155653" y="4013544"/>
            <a:ext cx="2050458" cy="1711322"/>
          </a:xfrm>
          <a:prstGeom prst="bentUpArrow">
            <a:avLst>
              <a:gd name="adj1" fmla="val 50000"/>
              <a:gd name="adj2" fmla="val 50000"/>
              <a:gd name="adj3" fmla="val 32509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867" name="Bent-Up Arrow 6">
            <a:extLst>
              <a:ext uri="{FF2B5EF4-FFF2-40B4-BE49-F238E27FC236}">
                <a16:creationId xmlns:a16="http://schemas.microsoft.com/office/drawing/2014/main" id="{EDC995E4-1F77-45E5-9826-A1A842433DEB}"/>
              </a:ext>
            </a:extLst>
          </p:cNvPr>
          <p:cNvSpPr/>
          <p:nvPr/>
        </p:nvSpPr>
        <p:spPr>
          <a:xfrm rot="16200000">
            <a:off x="5986085" y="2039038"/>
            <a:ext cx="2050458" cy="1711322"/>
          </a:xfrm>
          <a:prstGeom prst="bentUpArrow">
            <a:avLst>
              <a:gd name="adj1" fmla="val 50000"/>
              <a:gd name="adj2" fmla="val 50000"/>
              <a:gd name="adj3" fmla="val 32509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868" name="Bent-Up Arrow 7">
            <a:extLst>
              <a:ext uri="{FF2B5EF4-FFF2-40B4-BE49-F238E27FC236}">
                <a16:creationId xmlns:a16="http://schemas.microsoft.com/office/drawing/2014/main" id="{81DD5F3B-458A-4DE0-B73F-1243D587DEAE}"/>
              </a:ext>
            </a:extLst>
          </p:cNvPr>
          <p:cNvSpPr/>
          <p:nvPr/>
        </p:nvSpPr>
        <p:spPr>
          <a:xfrm rot="10800000">
            <a:off x="3985889" y="2208604"/>
            <a:ext cx="2050458" cy="1711322"/>
          </a:xfrm>
          <a:prstGeom prst="bentUpArrow">
            <a:avLst>
              <a:gd name="adj1" fmla="val 50000"/>
              <a:gd name="adj2" fmla="val 50000"/>
              <a:gd name="adj3" fmla="val 32509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869" name="TextBox 868">
            <a:extLst>
              <a:ext uri="{FF2B5EF4-FFF2-40B4-BE49-F238E27FC236}">
                <a16:creationId xmlns:a16="http://schemas.microsoft.com/office/drawing/2014/main" id="{0D9FB7CD-D306-4526-8FE9-4FE68A71C13C}"/>
              </a:ext>
            </a:extLst>
          </p:cNvPr>
          <p:cNvSpPr txBox="1"/>
          <p:nvPr/>
        </p:nvSpPr>
        <p:spPr>
          <a:xfrm>
            <a:off x="4512297" y="2474669"/>
            <a:ext cx="14774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70" name="TextBox 869">
            <a:extLst>
              <a:ext uri="{FF2B5EF4-FFF2-40B4-BE49-F238E27FC236}">
                <a16:creationId xmlns:a16="http://schemas.microsoft.com/office/drawing/2014/main" id="{2798A686-1CCB-40FA-8179-26E7CAB1C331}"/>
              </a:ext>
            </a:extLst>
          </p:cNvPr>
          <p:cNvSpPr txBox="1"/>
          <p:nvPr/>
        </p:nvSpPr>
        <p:spPr>
          <a:xfrm rot="5400000">
            <a:off x="6728639" y="2963129"/>
            <a:ext cx="14774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71" name="TextBox 870">
            <a:extLst>
              <a:ext uri="{FF2B5EF4-FFF2-40B4-BE49-F238E27FC236}">
                <a16:creationId xmlns:a16="http://schemas.microsoft.com/office/drawing/2014/main" id="{59E1AA17-E8E9-4ED1-ABE5-1A74F48377BD}"/>
              </a:ext>
            </a:extLst>
          </p:cNvPr>
          <p:cNvSpPr txBox="1"/>
          <p:nvPr/>
        </p:nvSpPr>
        <p:spPr>
          <a:xfrm rot="5400000">
            <a:off x="4030081" y="4662565"/>
            <a:ext cx="14774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72" name="TextBox 871">
            <a:extLst>
              <a:ext uri="{FF2B5EF4-FFF2-40B4-BE49-F238E27FC236}">
                <a16:creationId xmlns:a16="http://schemas.microsoft.com/office/drawing/2014/main" id="{E5B4FBAC-3832-46F3-8657-3A78B82834CA}"/>
              </a:ext>
            </a:extLst>
          </p:cNvPr>
          <p:cNvSpPr txBox="1"/>
          <p:nvPr/>
        </p:nvSpPr>
        <p:spPr>
          <a:xfrm>
            <a:off x="6225989" y="5132877"/>
            <a:ext cx="14774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73" name="Teardrop 1">
            <a:extLst>
              <a:ext uri="{FF2B5EF4-FFF2-40B4-BE49-F238E27FC236}">
                <a16:creationId xmlns:a16="http://schemas.microsoft.com/office/drawing/2014/main" id="{9651058F-102C-4327-AE35-59616CE5E9B1}"/>
              </a:ext>
            </a:extLst>
          </p:cNvPr>
          <p:cNvSpPr/>
          <p:nvPr/>
        </p:nvSpPr>
        <p:spPr>
          <a:xfrm rot="18805991">
            <a:off x="5708439" y="3517355"/>
            <a:ext cx="810754" cy="802294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grpSp>
        <p:nvGrpSpPr>
          <p:cNvPr id="874" name="Group 12">
            <a:extLst>
              <a:ext uri="{FF2B5EF4-FFF2-40B4-BE49-F238E27FC236}">
                <a16:creationId xmlns:a16="http://schemas.microsoft.com/office/drawing/2014/main" id="{CB6FBA4B-1613-4D73-80D3-CC1235D58CB5}"/>
              </a:ext>
            </a:extLst>
          </p:cNvPr>
          <p:cNvGrpSpPr/>
          <p:nvPr/>
        </p:nvGrpSpPr>
        <p:grpSpPr>
          <a:xfrm>
            <a:off x="8423178" y="2340700"/>
            <a:ext cx="2898430" cy="1107996"/>
            <a:chOff x="611560" y="1877923"/>
            <a:chExt cx="1883306" cy="1107996"/>
          </a:xfrm>
        </p:grpSpPr>
        <p:sp>
          <p:nvSpPr>
            <p:cNvPr id="875" name="TextBox 874">
              <a:extLst>
                <a:ext uri="{FF2B5EF4-FFF2-40B4-BE49-F238E27FC236}">
                  <a16:creationId xmlns:a16="http://schemas.microsoft.com/office/drawing/2014/main" id="{31C476E5-969A-413F-840F-5FF325BB5160}"/>
                </a:ext>
              </a:extLst>
            </p:cNvPr>
            <p:cNvSpPr txBox="1"/>
            <p:nvPr/>
          </p:nvSpPr>
          <p:spPr>
            <a:xfrm>
              <a:off x="621347" y="2154922"/>
              <a:ext cx="187351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</a:p>
          </p:txBody>
        </p:sp>
        <p:sp>
          <p:nvSpPr>
            <p:cNvPr id="876" name="TextBox 875">
              <a:extLst>
                <a:ext uri="{FF2B5EF4-FFF2-40B4-BE49-F238E27FC236}">
                  <a16:creationId xmlns:a16="http://schemas.microsoft.com/office/drawing/2014/main" id="{F9059A38-B395-4D3E-B86B-92B41C93C551}"/>
                </a:ext>
              </a:extLst>
            </p:cNvPr>
            <p:cNvSpPr txBox="1"/>
            <p:nvPr/>
          </p:nvSpPr>
          <p:spPr>
            <a:xfrm>
              <a:off x="611560" y="1877923"/>
              <a:ext cx="187908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Graph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77" name="Group 18">
            <a:extLst>
              <a:ext uri="{FF2B5EF4-FFF2-40B4-BE49-F238E27FC236}">
                <a16:creationId xmlns:a16="http://schemas.microsoft.com/office/drawing/2014/main" id="{57999069-7B25-4856-A8CC-B8768A27C2A9}"/>
              </a:ext>
            </a:extLst>
          </p:cNvPr>
          <p:cNvGrpSpPr/>
          <p:nvPr/>
        </p:nvGrpSpPr>
        <p:grpSpPr>
          <a:xfrm>
            <a:off x="870392" y="4578879"/>
            <a:ext cx="2898430" cy="1107996"/>
            <a:chOff x="611560" y="1877923"/>
            <a:chExt cx="1883306" cy="1107996"/>
          </a:xfrm>
        </p:grpSpPr>
        <p:sp>
          <p:nvSpPr>
            <p:cNvPr id="878" name="TextBox 877">
              <a:extLst>
                <a:ext uri="{FF2B5EF4-FFF2-40B4-BE49-F238E27FC236}">
                  <a16:creationId xmlns:a16="http://schemas.microsoft.com/office/drawing/2014/main" id="{3A4C2B09-1488-476E-B486-D0A94EA77AFE}"/>
                </a:ext>
              </a:extLst>
            </p:cNvPr>
            <p:cNvSpPr txBox="1"/>
            <p:nvPr/>
          </p:nvSpPr>
          <p:spPr>
            <a:xfrm>
              <a:off x="621347" y="2154922"/>
              <a:ext cx="187351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</a:p>
          </p:txBody>
        </p:sp>
        <p:sp>
          <p:nvSpPr>
            <p:cNvPr id="879" name="TextBox 878">
              <a:extLst>
                <a:ext uri="{FF2B5EF4-FFF2-40B4-BE49-F238E27FC236}">
                  <a16:creationId xmlns:a16="http://schemas.microsoft.com/office/drawing/2014/main" id="{9567CF46-F120-4586-A051-E4FD96F32245}"/>
                </a:ext>
              </a:extLst>
            </p:cNvPr>
            <p:cNvSpPr txBox="1"/>
            <p:nvPr/>
          </p:nvSpPr>
          <p:spPr>
            <a:xfrm>
              <a:off x="611560" y="1877923"/>
              <a:ext cx="187908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Graph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80" name="Group 15">
            <a:extLst>
              <a:ext uri="{FF2B5EF4-FFF2-40B4-BE49-F238E27FC236}">
                <a16:creationId xmlns:a16="http://schemas.microsoft.com/office/drawing/2014/main" id="{3FB6631E-745F-4E36-AA8F-E2DB5550E933}"/>
              </a:ext>
            </a:extLst>
          </p:cNvPr>
          <p:cNvGrpSpPr/>
          <p:nvPr/>
        </p:nvGrpSpPr>
        <p:grpSpPr>
          <a:xfrm>
            <a:off x="8423178" y="5170868"/>
            <a:ext cx="2898430" cy="1107996"/>
            <a:chOff x="611560" y="1877923"/>
            <a:chExt cx="1883306" cy="1107996"/>
          </a:xfrm>
        </p:grpSpPr>
        <p:sp>
          <p:nvSpPr>
            <p:cNvPr id="881" name="TextBox 880">
              <a:extLst>
                <a:ext uri="{FF2B5EF4-FFF2-40B4-BE49-F238E27FC236}">
                  <a16:creationId xmlns:a16="http://schemas.microsoft.com/office/drawing/2014/main" id="{FBF64BEF-43D7-443A-9246-4BB14591A9B3}"/>
                </a:ext>
              </a:extLst>
            </p:cNvPr>
            <p:cNvSpPr txBox="1"/>
            <p:nvPr/>
          </p:nvSpPr>
          <p:spPr>
            <a:xfrm>
              <a:off x="621347" y="2154922"/>
              <a:ext cx="187351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</a:p>
          </p:txBody>
        </p:sp>
        <p:sp>
          <p:nvSpPr>
            <p:cNvPr id="882" name="TextBox 881">
              <a:extLst>
                <a:ext uri="{FF2B5EF4-FFF2-40B4-BE49-F238E27FC236}">
                  <a16:creationId xmlns:a16="http://schemas.microsoft.com/office/drawing/2014/main" id="{4A830F48-7AE9-481E-B060-50D4A4579533}"/>
                </a:ext>
              </a:extLst>
            </p:cNvPr>
            <p:cNvSpPr txBox="1"/>
            <p:nvPr/>
          </p:nvSpPr>
          <p:spPr>
            <a:xfrm>
              <a:off x="611560" y="1877923"/>
              <a:ext cx="187908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Graph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83" name="Group 21">
            <a:extLst>
              <a:ext uri="{FF2B5EF4-FFF2-40B4-BE49-F238E27FC236}">
                <a16:creationId xmlns:a16="http://schemas.microsoft.com/office/drawing/2014/main" id="{32C1EC5A-C53E-458C-BB99-110EBF7DB040}"/>
              </a:ext>
            </a:extLst>
          </p:cNvPr>
          <p:cNvGrpSpPr/>
          <p:nvPr/>
        </p:nvGrpSpPr>
        <p:grpSpPr>
          <a:xfrm>
            <a:off x="870392" y="2510267"/>
            <a:ext cx="2898430" cy="1107996"/>
            <a:chOff x="611560" y="1877923"/>
            <a:chExt cx="1883306" cy="1107996"/>
          </a:xfrm>
        </p:grpSpPr>
        <p:sp>
          <p:nvSpPr>
            <p:cNvPr id="884" name="TextBox 883">
              <a:extLst>
                <a:ext uri="{FF2B5EF4-FFF2-40B4-BE49-F238E27FC236}">
                  <a16:creationId xmlns:a16="http://schemas.microsoft.com/office/drawing/2014/main" id="{3AB55A37-514A-4AA5-A767-EC1D513AE4BE}"/>
                </a:ext>
              </a:extLst>
            </p:cNvPr>
            <p:cNvSpPr txBox="1"/>
            <p:nvPr/>
          </p:nvSpPr>
          <p:spPr>
            <a:xfrm>
              <a:off x="621347" y="2154922"/>
              <a:ext cx="187351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</a:p>
          </p:txBody>
        </p:sp>
        <p:sp>
          <p:nvSpPr>
            <p:cNvPr id="885" name="TextBox 884">
              <a:extLst>
                <a:ext uri="{FF2B5EF4-FFF2-40B4-BE49-F238E27FC236}">
                  <a16:creationId xmlns:a16="http://schemas.microsoft.com/office/drawing/2014/main" id="{000DB077-B6CB-4E60-B743-D8794A9A8C67}"/>
                </a:ext>
              </a:extLst>
            </p:cNvPr>
            <p:cNvSpPr txBox="1"/>
            <p:nvPr/>
          </p:nvSpPr>
          <p:spPr>
            <a:xfrm>
              <a:off x="611560" y="1877923"/>
              <a:ext cx="187908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Graph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7B6FF"/>
      </a:accent1>
      <a:accent2>
        <a:srgbClr val="7CE200"/>
      </a:accent2>
      <a:accent3>
        <a:srgbClr val="FD9034"/>
      </a:accent3>
      <a:accent4>
        <a:srgbClr val="FFD434"/>
      </a:accent4>
      <a:accent5>
        <a:srgbClr val="DC00C8"/>
      </a:accent5>
      <a:accent6>
        <a:srgbClr val="FF0000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11217</TotalTime>
  <Words>140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35</cp:revision>
  <dcterms:created xsi:type="dcterms:W3CDTF">2018-02-18T19:39:47Z</dcterms:created>
  <dcterms:modified xsi:type="dcterms:W3CDTF">2022-10-27T05:43:54Z</dcterms:modified>
</cp:coreProperties>
</file>