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51" name="그룹 650">
            <a:extLst>
              <a:ext uri="{FF2B5EF4-FFF2-40B4-BE49-F238E27FC236}">
                <a16:creationId xmlns:a16="http://schemas.microsoft.com/office/drawing/2014/main" id="{158DF333-06E9-44D8-94CC-C8B09227B040}"/>
              </a:ext>
            </a:extLst>
          </p:cNvPr>
          <p:cNvGrpSpPr/>
          <p:nvPr/>
        </p:nvGrpSpPr>
        <p:grpSpPr>
          <a:xfrm rot="20470798">
            <a:off x="-233489" y="3151901"/>
            <a:ext cx="12689379" cy="1366517"/>
            <a:chOff x="-233489" y="3151901"/>
            <a:chExt cx="12689379" cy="1366517"/>
          </a:xfrm>
        </p:grpSpPr>
        <p:sp>
          <p:nvSpPr>
            <p:cNvPr id="652" name="Rectangle 12">
              <a:extLst>
                <a:ext uri="{FF2B5EF4-FFF2-40B4-BE49-F238E27FC236}">
                  <a16:creationId xmlns:a16="http://schemas.microsoft.com/office/drawing/2014/main" id="{D8843C0D-7ACF-4B66-BF81-B72FC5946252}"/>
                </a:ext>
              </a:extLst>
            </p:cNvPr>
            <p:cNvSpPr/>
            <p:nvPr/>
          </p:nvSpPr>
          <p:spPr>
            <a:xfrm>
              <a:off x="-233489" y="3494955"/>
              <a:ext cx="1296000" cy="680408"/>
            </a:xfrm>
            <a:prstGeom prst="rightArrow">
              <a:avLst/>
            </a:prstGeom>
            <a:solidFill>
              <a:schemeClr val="accent5">
                <a:lumMod val="60000"/>
                <a:lumOff val="4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53" name="Rectangle 18">
              <a:extLst>
                <a:ext uri="{FF2B5EF4-FFF2-40B4-BE49-F238E27FC236}">
                  <a16:creationId xmlns:a16="http://schemas.microsoft.com/office/drawing/2014/main" id="{7D23F16F-C22B-47F0-B864-3D807D38509B}"/>
                </a:ext>
              </a:extLst>
            </p:cNvPr>
            <p:cNvSpPr/>
            <p:nvPr/>
          </p:nvSpPr>
          <p:spPr>
            <a:xfrm>
              <a:off x="11159890" y="3456888"/>
              <a:ext cx="1296000" cy="756543"/>
            </a:xfrm>
            <a:prstGeom prst="rightArrow">
              <a:avLst/>
            </a:prstGeom>
            <a:solidFill>
              <a:schemeClr val="accent4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54" name="Rectangle 17">
              <a:extLst>
                <a:ext uri="{FF2B5EF4-FFF2-40B4-BE49-F238E27FC236}">
                  <a16:creationId xmlns:a16="http://schemas.microsoft.com/office/drawing/2014/main" id="{1700A3D2-1FA4-4926-BD99-B0900189B954}"/>
                </a:ext>
              </a:extLst>
            </p:cNvPr>
            <p:cNvSpPr/>
            <p:nvPr/>
          </p:nvSpPr>
          <p:spPr>
            <a:xfrm>
              <a:off x="5463201" y="3456888"/>
              <a:ext cx="1296000" cy="756543"/>
            </a:xfrm>
            <a:prstGeom prst="rightArrow">
              <a:avLst/>
            </a:prstGeom>
            <a:solidFill>
              <a:schemeClr val="accent2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55" name="Rectangle 18">
              <a:extLst>
                <a:ext uri="{FF2B5EF4-FFF2-40B4-BE49-F238E27FC236}">
                  <a16:creationId xmlns:a16="http://schemas.microsoft.com/office/drawing/2014/main" id="{7E629EC5-0CEB-421A-A8E6-2BC4AB9512E5}"/>
                </a:ext>
              </a:extLst>
            </p:cNvPr>
            <p:cNvSpPr/>
            <p:nvPr/>
          </p:nvSpPr>
          <p:spPr>
            <a:xfrm>
              <a:off x="8311546" y="3456888"/>
              <a:ext cx="1296000" cy="756543"/>
            </a:xfrm>
            <a:prstGeom prst="rightArrow">
              <a:avLst/>
            </a:prstGeom>
            <a:solidFill>
              <a:schemeClr val="accent3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56" name="Rectangle 12">
              <a:extLst>
                <a:ext uri="{FF2B5EF4-FFF2-40B4-BE49-F238E27FC236}">
                  <a16:creationId xmlns:a16="http://schemas.microsoft.com/office/drawing/2014/main" id="{D6CB4A42-8E25-4FA5-9554-743862561BA8}"/>
                </a:ext>
              </a:extLst>
            </p:cNvPr>
            <p:cNvSpPr/>
            <p:nvPr/>
          </p:nvSpPr>
          <p:spPr>
            <a:xfrm>
              <a:off x="2614856" y="3494955"/>
              <a:ext cx="1296000" cy="680408"/>
            </a:xfrm>
            <a:prstGeom prst="rightArrow">
              <a:avLst/>
            </a:prstGeom>
            <a:solidFill>
              <a:schemeClr val="accent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657" name="Group 28">
              <a:extLst>
                <a:ext uri="{FF2B5EF4-FFF2-40B4-BE49-F238E27FC236}">
                  <a16:creationId xmlns:a16="http://schemas.microsoft.com/office/drawing/2014/main" id="{A9DCAFED-BB5C-4DB0-97F2-52C928A50F59}"/>
                </a:ext>
              </a:extLst>
            </p:cNvPr>
            <p:cNvGrpSpPr/>
            <p:nvPr/>
          </p:nvGrpSpPr>
          <p:grpSpPr>
            <a:xfrm>
              <a:off x="1155425" y="3151901"/>
              <a:ext cx="1366517" cy="1366517"/>
              <a:chOff x="491147" y="1767507"/>
              <a:chExt cx="1228997" cy="1228997"/>
            </a:xfrm>
          </p:grpSpPr>
          <p:sp>
            <p:nvSpPr>
              <p:cNvPr id="667" name="Oval 11">
                <a:extLst>
                  <a:ext uri="{FF2B5EF4-FFF2-40B4-BE49-F238E27FC236}">
                    <a16:creationId xmlns:a16="http://schemas.microsoft.com/office/drawing/2014/main" id="{545B0E5F-5CB1-4148-AC85-1B26F133AABE}"/>
                  </a:ext>
                </a:extLst>
              </p:cNvPr>
              <p:cNvSpPr/>
              <p:nvPr/>
            </p:nvSpPr>
            <p:spPr>
              <a:xfrm>
                <a:off x="491147" y="1767507"/>
                <a:ext cx="1228997" cy="12289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668" name="Oval 2">
                <a:extLst>
                  <a:ext uri="{FF2B5EF4-FFF2-40B4-BE49-F238E27FC236}">
                    <a16:creationId xmlns:a16="http://schemas.microsoft.com/office/drawing/2014/main" id="{5EA5BA7C-5611-43BF-819B-DC565E4BF412}"/>
                  </a:ext>
                </a:extLst>
              </p:cNvPr>
              <p:cNvSpPr/>
              <p:nvPr/>
            </p:nvSpPr>
            <p:spPr>
              <a:xfrm>
                <a:off x="631371" y="1907731"/>
                <a:ext cx="948548" cy="94854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658" name="Group 29">
              <a:extLst>
                <a:ext uri="{FF2B5EF4-FFF2-40B4-BE49-F238E27FC236}">
                  <a16:creationId xmlns:a16="http://schemas.microsoft.com/office/drawing/2014/main" id="{09E9F93E-CE96-4C8C-B715-34337B16F327}"/>
                </a:ext>
              </a:extLst>
            </p:cNvPr>
            <p:cNvGrpSpPr/>
            <p:nvPr/>
          </p:nvGrpSpPr>
          <p:grpSpPr>
            <a:xfrm>
              <a:off x="4003770" y="3151901"/>
              <a:ext cx="1366517" cy="1366517"/>
              <a:chOff x="491147" y="1767507"/>
              <a:chExt cx="1228997" cy="1228997"/>
            </a:xfrm>
          </p:grpSpPr>
          <p:sp>
            <p:nvSpPr>
              <p:cNvPr id="665" name="Oval 30">
                <a:extLst>
                  <a:ext uri="{FF2B5EF4-FFF2-40B4-BE49-F238E27FC236}">
                    <a16:creationId xmlns:a16="http://schemas.microsoft.com/office/drawing/2014/main" id="{0297232F-1F38-4E47-9CC1-9B2E03D8ECA0}"/>
                  </a:ext>
                </a:extLst>
              </p:cNvPr>
              <p:cNvSpPr/>
              <p:nvPr/>
            </p:nvSpPr>
            <p:spPr>
              <a:xfrm>
                <a:off x="491147" y="1767507"/>
                <a:ext cx="1228997" cy="12289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666" name="Oval 31">
                <a:extLst>
                  <a:ext uri="{FF2B5EF4-FFF2-40B4-BE49-F238E27FC236}">
                    <a16:creationId xmlns:a16="http://schemas.microsoft.com/office/drawing/2014/main" id="{8D68E5A9-3949-44EE-B1E2-8F83D14A7105}"/>
                  </a:ext>
                </a:extLst>
              </p:cNvPr>
              <p:cNvSpPr/>
              <p:nvPr/>
            </p:nvSpPr>
            <p:spPr>
              <a:xfrm>
                <a:off x="631371" y="1907731"/>
                <a:ext cx="948548" cy="94854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659" name="Group 32">
              <a:extLst>
                <a:ext uri="{FF2B5EF4-FFF2-40B4-BE49-F238E27FC236}">
                  <a16:creationId xmlns:a16="http://schemas.microsoft.com/office/drawing/2014/main" id="{479F5AE7-F74D-4C52-A6EA-84682FA0178A}"/>
                </a:ext>
              </a:extLst>
            </p:cNvPr>
            <p:cNvGrpSpPr/>
            <p:nvPr/>
          </p:nvGrpSpPr>
          <p:grpSpPr>
            <a:xfrm>
              <a:off x="6852115" y="3151901"/>
              <a:ext cx="1366517" cy="1366517"/>
              <a:chOff x="491147" y="1767507"/>
              <a:chExt cx="1228997" cy="1228997"/>
            </a:xfrm>
          </p:grpSpPr>
          <p:sp>
            <p:nvSpPr>
              <p:cNvPr id="663" name="Oval 33">
                <a:extLst>
                  <a:ext uri="{FF2B5EF4-FFF2-40B4-BE49-F238E27FC236}">
                    <a16:creationId xmlns:a16="http://schemas.microsoft.com/office/drawing/2014/main" id="{74A1901A-D20E-41EC-BC81-8159A0F518F7}"/>
                  </a:ext>
                </a:extLst>
              </p:cNvPr>
              <p:cNvSpPr/>
              <p:nvPr/>
            </p:nvSpPr>
            <p:spPr>
              <a:xfrm>
                <a:off x="491147" y="1767507"/>
                <a:ext cx="1228997" cy="12289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664" name="Oval 34">
                <a:extLst>
                  <a:ext uri="{FF2B5EF4-FFF2-40B4-BE49-F238E27FC236}">
                    <a16:creationId xmlns:a16="http://schemas.microsoft.com/office/drawing/2014/main" id="{E64C60A3-6D79-463F-9146-744913C516E9}"/>
                  </a:ext>
                </a:extLst>
              </p:cNvPr>
              <p:cNvSpPr/>
              <p:nvPr/>
            </p:nvSpPr>
            <p:spPr>
              <a:xfrm>
                <a:off x="631371" y="1907731"/>
                <a:ext cx="948548" cy="948548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660" name="Group 35">
              <a:extLst>
                <a:ext uri="{FF2B5EF4-FFF2-40B4-BE49-F238E27FC236}">
                  <a16:creationId xmlns:a16="http://schemas.microsoft.com/office/drawing/2014/main" id="{47F2FEF9-C5C8-4DF6-8969-6032EB8B2AF5}"/>
                </a:ext>
              </a:extLst>
            </p:cNvPr>
            <p:cNvGrpSpPr/>
            <p:nvPr/>
          </p:nvGrpSpPr>
          <p:grpSpPr>
            <a:xfrm>
              <a:off x="9700460" y="3151901"/>
              <a:ext cx="1366517" cy="1366517"/>
              <a:chOff x="491147" y="1767507"/>
              <a:chExt cx="1228997" cy="1228997"/>
            </a:xfrm>
          </p:grpSpPr>
          <p:sp>
            <p:nvSpPr>
              <p:cNvPr id="661" name="Oval 36">
                <a:extLst>
                  <a:ext uri="{FF2B5EF4-FFF2-40B4-BE49-F238E27FC236}">
                    <a16:creationId xmlns:a16="http://schemas.microsoft.com/office/drawing/2014/main" id="{01F72D8C-5353-4570-B381-C34DFD3860B7}"/>
                  </a:ext>
                </a:extLst>
              </p:cNvPr>
              <p:cNvSpPr/>
              <p:nvPr/>
            </p:nvSpPr>
            <p:spPr>
              <a:xfrm>
                <a:off x="491147" y="1767507"/>
                <a:ext cx="1228997" cy="12289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662" name="Oval 37">
                <a:extLst>
                  <a:ext uri="{FF2B5EF4-FFF2-40B4-BE49-F238E27FC236}">
                    <a16:creationId xmlns:a16="http://schemas.microsoft.com/office/drawing/2014/main" id="{2497E3B5-E375-4A8C-B61F-D7FF4443D35C}"/>
                  </a:ext>
                </a:extLst>
              </p:cNvPr>
              <p:cNvSpPr/>
              <p:nvPr/>
            </p:nvSpPr>
            <p:spPr>
              <a:xfrm>
                <a:off x="631371" y="1907731"/>
                <a:ext cx="948548" cy="94854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sp>
        <p:nvSpPr>
          <p:cNvPr id="669" name="Rounded Rectangle 10">
            <a:extLst>
              <a:ext uri="{FF2B5EF4-FFF2-40B4-BE49-F238E27FC236}">
                <a16:creationId xmlns:a16="http://schemas.microsoft.com/office/drawing/2014/main" id="{7240E9C3-E30F-4DCF-8FDC-5F86C071A307}"/>
              </a:ext>
            </a:extLst>
          </p:cNvPr>
          <p:cNvSpPr/>
          <p:nvPr/>
        </p:nvSpPr>
        <p:spPr>
          <a:xfrm>
            <a:off x="1945541" y="5039194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70" name="Rectangle 16">
            <a:extLst>
              <a:ext uri="{FF2B5EF4-FFF2-40B4-BE49-F238E27FC236}">
                <a16:creationId xmlns:a16="http://schemas.microsoft.com/office/drawing/2014/main" id="{A79C4D72-F890-4352-9938-B746A46E98FE}"/>
              </a:ext>
            </a:extLst>
          </p:cNvPr>
          <p:cNvSpPr/>
          <p:nvPr/>
        </p:nvSpPr>
        <p:spPr>
          <a:xfrm rot="2700000">
            <a:off x="9999124" y="2203479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71" name="Rounded Rectangle 5">
            <a:extLst>
              <a:ext uri="{FF2B5EF4-FFF2-40B4-BE49-F238E27FC236}">
                <a16:creationId xmlns:a16="http://schemas.microsoft.com/office/drawing/2014/main" id="{636D90A9-C2E0-455F-A84F-FEB7661ABDFC}"/>
              </a:ext>
            </a:extLst>
          </p:cNvPr>
          <p:cNvSpPr/>
          <p:nvPr/>
        </p:nvSpPr>
        <p:spPr>
          <a:xfrm flipH="1">
            <a:off x="4562057" y="414461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72" name="Rectangle 36">
            <a:extLst>
              <a:ext uri="{FF2B5EF4-FFF2-40B4-BE49-F238E27FC236}">
                <a16:creationId xmlns:a16="http://schemas.microsoft.com/office/drawing/2014/main" id="{2B0B0F0C-C6C9-45F4-A43E-11B0BE7B9E6C}"/>
              </a:ext>
            </a:extLst>
          </p:cNvPr>
          <p:cNvSpPr/>
          <p:nvPr/>
        </p:nvSpPr>
        <p:spPr>
          <a:xfrm>
            <a:off x="7248069" y="3220250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73" name="Group 45">
            <a:extLst>
              <a:ext uri="{FF2B5EF4-FFF2-40B4-BE49-F238E27FC236}">
                <a16:creationId xmlns:a16="http://schemas.microsoft.com/office/drawing/2014/main" id="{1F2E7596-8750-4637-8B65-7B7C41710F63}"/>
              </a:ext>
            </a:extLst>
          </p:cNvPr>
          <p:cNvGrpSpPr/>
          <p:nvPr/>
        </p:nvGrpSpPr>
        <p:grpSpPr>
          <a:xfrm>
            <a:off x="9247387" y="3273207"/>
            <a:ext cx="1815812" cy="1292662"/>
            <a:chOff x="3017859" y="4283314"/>
            <a:chExt cx="1890849" cy="1292662"/>
          </a:xfrm>
        </p:grpSpPr>
        <p:sp>
          <p:nvSpPr>
            <p:cNvPr id="674" name="TextBox 673">
              <a:extLst>
                <a:ext uri="{FF2B5EF4-FFF2-40B4-BE49-F238E27FC236}">
                  <a16:creationId xmlns:a16="http://schemas.microsoft.com/office/drawing/2014/main" id="{9193A2F2-1653-4E61-86CC-762DAE00EFDF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5" name="TextBox 674">
              <a:extLst>
                <a:ext uri="{FF2B5EF4-FFF2-40B4-BE49-F238E27FC236}">
                  <a16:creationId xmlns:a16="http://schemas.microsoft.com/office/drawing/2014/main" id="{86F2BA80-3339-4A25-A7A7-3D11D38F6BE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676" name="Group 63">
            <a:extLst>
              <a:ext uri="{FF2B5EF4-FFF2-40B4-BE49-F238E27FC236}">
                <a16:creationId xmlns:a16="http://schemas.microsoft.com/office/drawing/2014/main" id="{F46073AE-3CFA-44D5-80D7-3CAD4DE2E5A8}"/>
              </a:ext>
            </a:extLst>
          </p:cNvPr>
          <p:cNvGrpSpPr/>
          <p:nvPr/>
        </p:nvGrpSpPr>
        <p:grpSpPr>
          <a:xfrm>
            <a:off x="1168887" y="3109588"/>
            <a:ext cx="1815812" cy="1292662"/>
            <a:chOff x="3017859" y="4283314"/>
            <a:chExt cx="1890849" cy="1292662"/>
          </a:xfrm>
        </p:grpSpPr>
        <p:sp>
          <p:nvSpPr>
            <p:cNvPr id="677" name="TextBox 676">
              <a:extLst>
                <a:ext uri="{FF2B5EF4-FFF2-40B4-BE49-F238E27FC236}">
                  <a16:creationId xmlns:a16="http://schemas.microsoft.com/office/drawing/2014/main" id="{EE0A734D-932E-49B4-ADB5-76A02D55109F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8" name="TextBox 677">
              <a:extLst>
                <a:ext uri="{FF2B5EF4-FFF2-40B4-BE49-F238E27FC236}">
                  <a16:creationId xmlns:a16="http://schemas.microsoft.com/office/drawing/2014/main" id="{14EF8B8B-554F-44E3-BA18-88F1D7C7E82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679" name="Group 66">
            <a:extLst>
              <a:ext uri="{FF2B5EF4-FFF2-40B4-BE49-F238E27FC236}">
                <a16:creationId xmlns:a16="http://schemas.microsoft.com/office/drawing/2014/main" id="{53D04FD2-69A8-42F9-83F8-A70736CEC3FE}"/>
              </a:ext>
            </a:extLst>
          </p:cNvPr>
          <p:cNvGrpSpPr/>
          <p:nvPr/>
        </p:nvGrpSpPr>
        <p:grpSpPr>
          <a:xfrm>
            <a:off x="3844998" y="2187886"/>
            <a:ext cx="1845367" cy="1292662"/>
            <a:chOff x="3017861" y="4283314"/>
            <a:chExt cx="1921626" cy="1292662"/>
          </a:xfrm>
        </p:grpSpPr>
        <p:sp>
          <p:nvSpPr>
            <p:cNvPr id="680" name="TextBox 679">
              <a:extLst>
                <a:ext uri="{FF2B5EF4-FFF2-40B4-BE49-F238E27FC236}">
                  <a16:creationId xmlns:a16="http://schemas.microsoft.com/office/drawing/2014/main" id="{26979DEE-EFFA-4611-9AB0-519C01E1092D}"/>
                </a:ext>
              </a:extLst>
            </p:cNvPr>
            <p:cNvSpPr txBox="1"/>
            <p:nvPr/>
          </p:nvSpPr>
          <p:spPr>
            <a:xfrm>
              <a:off x="3021853" y="4560313"/>
              <a:ext cx="19176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1" name="TextBox 680">
              <a:extLst>
                <a:ext uri="{FF2B5EF4-FFF2-40B4-BE49-F238E27FC236}">
                  <a16:creationId xmlns:a16="http://schemas.microsoft.com/office/drawing/2014/main" id="{D7C989E1-7935-41DF-9A29-2F1E1CD22F4E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682" name="Group 69">
            <a:extLst>
              <a:ext uri="{FF2B5EF4-FFF2-40B4-BE49-F238E27FC236}">
                <a16:creationId xmlns:a16="http://schemas.microsoft.com/office/drawing/2014/main" id="{7067E162-F226-4184-9D80-26433CBA1303}"/>
              </a:ext>
            </a:extLst>
          </p:cNvPr>
          <p:cNvGrpSpPr/>
          <p:nvPr/>
        </p:nvGrpSpPr>
        <p:grpSpPr>
          <a:xfrm>
            <a:off x="6551325" y="4193913"/>
            <a:ext cx="1815812" cy="1292662"/>
            <a:chOff x="3017859" y="4283314"/>
            <a:chExt cx="1890849" cy="1292662"/>
          </a:xfrm>
        </p:grpSpPr>
        <p:sp>
          <p:nvSpPr>
            <p:cNvPr id="683" name="TextBox 682">
              <a:extLst>
                <a:ext uri="{FF2B5EF4-FFF2-40B4-BE49-F238E27FC236}">
                  <a16:creationId xmlns:a16="http://schemas.microsoft.com/office/drawing/2014/main" id="{7EB256C7-02E6-43C2-A017-2B93CD411317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4" name="TextBox 683">
              <a:extLst>
                <a:ext uri="{FF2B5EF4-FFF2-40B4-BE49-F238E27FC236}">
                  <a16:creationId xmlns:a16="http://schemas.microsoft.com/office/drawing/2014/main" id="{ED0AF2B2-04BD-44BE-AF2B-79D0FD116074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11226</TotalTime>
  <Words>100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29</cp:revision>
  <dcterms:created xsi:type="dcterms:W3CDTF">2018-02-18T19:39:47Z</dcterms:created>
  <dcterms:modified xsi:type="dcterms:W3CDTF">2022-11-22T05:38:18Z</dcterms:modified>
</cp:coreProperties>
</file>