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85" name="Trapezoid 2">
            <a:extLst>
              <a:ext uri="{FF2B5EF4-FFF2-40B4-BE49-F238E27FC236}">
                <a16:creationId xmlns:a16="http://schemas.microsoft.com/office/drawing/2014/main" id="{8F366D73-A8BD-4646-BBF6-F09F1D19CE9A}"/>
              </a:ext>
            </a:extLst>
          </p:cNvPr>
          <p:cNvSpPr/>
          <p:nvPr/>
        </p:nvSpPr>
        <p:spPr>
          <a:xfrm rot="10800000" flipV="1">
            <a:off x="2640800" y="2145168"/>
            <a:ext cx="757251" cy="675011"/>
          </a:xfrm>
          <a:prstGeom prst="trapezoid">
            <a:avLst>
              <a:gd name="adj" fmla="val 4229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6" name="Freeform: Shape 3">
            <a:extLst>
              <a:ext uri="{FF2B5EF4-FFF2-40B4-BE49-F238E27FC236}">
                <a16:creationId xmlns:a16="http://schemas.microsoft.com/office/drawing/2014/main" id="{0862A492-F463-44FE-82F5-DCAEB48CB3BF}"/>
              </a:ext>
            </a:extLst>
          </p:cNvPr>
          <p:cNvSpPr/>
          <p:nvPr/>
        </p:nvSpPr>
        <p:spPr>
          <a:xfrm rot="10800000" flipV="1">
            <a:off x="2188908" y="2940157"/>
            <a:ext cx="1661034" cy="685653"/>
          </a:xfrm>
          <a:custGeom>
            <a:avLst/>
            <a:gdLst>
              <a:gd name="connsiteX0" fmla="*/ 604362 w 2610194"/>
              <a:gd name="connsiteY0" fmla="*/ 0 h 1077454"/>
              <a:gd name="connsiteX1" fmla="*/ 2005832 w 2610194"/>
              <a:gd name="connsiteY1" fmla="*/ 0 h 1077454"/>
              <a:gd name="connsiteX2" fmla="*/ 2610194 w 2610194"/>
              <a:gd name="connsiteY2" fmla="*/ 1077454 h 1077454"/>
              <a:gd name="connsiteX3" fmla="*/ 0 w 2610194"/>
              <a:gd name="connsiteY3" fmla="*/ 1077454 h 1077454"/>
              <a:gd name="connsiteX4" fmla="*/ 604362 w 2610194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94" h="1077454">
                <a:moveTo>
                  <a:pt x="604362" y="0"/>
                </a:moveTo>
                <a:lnTo>
                  <a:pt x="2005832" y="0"/>
                </a:lnTo>
                <a:lnTo>
                  <a:pt x="2610194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7" name="Freeform: Shape 4">
            <a:extLst>
              <a:ext uri="{FF2B5EF4-FFF2-40B4-BE49-F238E27FC236}">
                <a16:creationId xmlns:a16="http://schemas.microsoft.com/office/drawing/2014/main" id="{1CC7BCEC-210F-4ABB-AA06-0D33134190FF}"/>
              </a:ext>
            </a:extLst>
          </p:cNvPr>
          <p:cNvSpPr/>
          <p:nvPr/>
        </p:nvSpPr>
        <p:spPr>
          <a:xfrm rot="10800000" flipV="1">
            <a:off x="1737015" y="3745789"/>
            <a:ext cx="2564819" cy="685653"/>
          </a:xfrm>
          <a:custGeom>
            <a:avLst/>
            <a:gdLst>
              <a:gd name="connsiteX0" fmla="*/ 604362 w 4030426"/>
              <a:gd name="connsiteY0" fmla="*/ 0 h 1077454"/>
              <a:gd name="connsiteX1" fmla="*/ 3426064 w 4030426"/>
              <a:gd name="connsiteY1" fmla="*/ 0 h 1077454"/>
              <a:gd name="connsiteX2" fmla="*/ 4030426 w 4030426"/>
              <a:gd name="connsiteY2" fmla="*/ 1077454 h 1077454"/>
              <a:gd name="connsiteX3" fmla="*/ 0 w 4030426"/>
              <a:gd name="connsiteY3" fmla="*/ 1077454 h 1077454"/>
              <a:gd name="connsiteX4" fmla="*/ 604362 w 4030426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426" h="1077454">
                <a:moveTo>
                  <a:pt x="604362" y="0"/>
                </a:moveTo>
                <a:lnTo>
                  <a:pt x="3426064" y="0"/>
                </a:lnTo>
                <a:lnTo>
                  <a:pt x="4030426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8" name="Freeform: Shape 5">
            <a:extLst>
              <a:ext uri="{FF2B5EF4-FFF2-40B4-BE49-F238E27FC236}">
                <a16:creationId xmlns:a16="http://schemas.microsoft.com/office/drawing/2014/main" id="{41EE9235-BA42-4D62-A2C4-7ED3354F3FFC}"/>
              </a:ext>
            </a:extLst>
          </p:cNvPr>
          <p:cNvSpPr/>
          <p:nvPr/>
        </p:nvSpPr>
        <p:spPr>
          <a:xfrm rot="10800000" flipV="1">
            <a:off x="1285123" y="4551420"/>
            <a:ext cx="3468604" cy="685653"/>
          </a:xfrm>
          <a:custGeom>
            <a:avLst/>
            <a:gdLst>
              <a:gd name="connsiteX0" fmla="*/ 604362 w 5450658"/>
              <a:gd name="connsiteY0" fmla="*/ 0 h 1077454"/>
              <a:gd name="connsiteX1" fmla="*/ 4846296 w 5450658"/>
              <a:gd name="connsiteY1" fmla="*/ 0 h 1077454"/>
              <a:gd name="connsiteX2" fmla="*/ 5450658 w 5450658"/>
              <a:gd name="connsiteY2" fmla="*/ 1077454 h 1077454"/>
              <a:gd name="connsiteX3" fmla="*/ 0 w 5450658"/>
              <a:gd name="connsiteY3" fmla="*/ 1077454 h 1077454"/>
              <a:gd name="connsiteX4" fmla="*/ 604362 w 5450658"/>
              <a:gd name="connsiteY4" fmla="*/ 0 h 107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0658" h="1077454">
                <a:moveTo>
                  <a:pt x="604362" y="0"/>
                </a:moveTo>
                <a:lnTo>
                  <a:pt x="4846296" y="0"/>
                </a:lnTo>
                <a:lnTo>
                  <a:pt x="5450658" y="1077454"/>
                </a:lnTo>
                <a:lnTo>
                  <a:pt x="0" y="1077454"/>
                </a:lnTo>
                <a:lnTo>
                  <a:pt x="6043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9" name="Freeform: Shape 6">
            <a:extLst>
              <a:ext uri="{FF2B5EF4-FFF2-40B4-BE49-F238E27FC236}">
                <a16:creationId xmlns:a16="http://schemas.microsoft.com/office/drawing/2014/main" id="{B030B2D8-0572-420E-94D2-3B27857DF58B}"/>
              </a:ext>
            </a:extLst>
          </p:cNvPr>
          <p:cNvSpPr/>
          <p:nvPr/>
        </p:nvSpPr>
        <p:spPr>
          <a:xfrm rot="10800000" flipV="1">
            <a:off x="837332" y="5357052"/>
            <a:ext cx="4364186" cy="678342"/>
          </a:xfrm>
          <a:custGeom>
            <a:avLst/>
            <a:gdLst>
              <a:gd name="connsiteX0" fmla="*/ 597918 w 6858000"/>
              <a:gd name="connsiteY0" fmla="*/ 0 h 1065965"/>
              <a:gd name="connsiteX1" fmla="*/ 6260082 w 6858000"/>
              <a:gd name="connsiteY1" fmla="*/ 0 h 1065965"/>
              <a:gd name="connsiteX2" fmla="*/ 6858000 w 6858000"/>
              <a:gd name="connsiteY2" fmla="*/ 1065965 h 1065965"/>
              <a:gd name="connsiteX3" fmla="*/ 0 w 6858000"/>
              <a:gd name="connsiteY3" fmla="*/ 1065965 h 1065965"/>
              <a:gd name="connsiteX4" fmla="*/ 597918 w 6858000"/>
              <a:gd name="connsiteY4" fmla="*/ 0 h 1065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1065965">
                <a:moveTo>
                  <a:pt x="597918" y="0"/>
                </a:moveTo>
                <a:lnTo>
                  <a:pt x="6260082" y="0"/>
                </a:lnTo>
                <a:lnTo>
                  <a:pt x="6858000" y="1065965"/>
                </a:lnTo>
                <a:lnTo>
                  <a:pt x="0" y="1065965"/>
                </a:lnTo>
                <a:lnTo>
                  <a:pt x="597918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0" name="Parallelogram 7">
            <a:extLst>
              <a:ext uri="{FF2B5EF4-FFF2-40B4-BE49-F238E27FC236}">
                <a16:creationId xmlns:a16="http://schemas.microsoft.com/office/drawing/2014/main" id="{BED7FCC7-C664-4AA6-96A8-904CAB0D02B0}"/>
              </a:ext>
            </a:extLst>
          </p:cNvPr>
          <p:cNvSpPr/>
          <p:nvPr/>
        </p:nvSpPr>
        <p:spPr>
          <a:xfrm rot="10800000" flipH="1" flipV="1">
            <a:off x="2571719" y="2820179"/>
            <a:ext cx="826334" cy="119978"/>
          </a:xfrm>
          <a:prstGeom prst="parallelogram">
            <a:avLst>
              <a:gd name="adj" fmla="val 131782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Parallelogram 8">
            <a:extLst>
              <a:ext uri="{FF2B5EF4-FFF2-40B4-BE49-F238E27FC236}">
                <a16:creationId xmlns:a16="http://schemas.microsoft.com/office/drawing/2014/main" id="{3349E5A0-F175-4BCF-B42A-011E21870F24}"/>
              </a:ext>
            </a:extLst>
          </p:cNvPr>
          <p:cNvSpPr/>
          <p:nvPr/>
        </p:nvSpPr>
        <p:spPr>
          <a:xfrm rot="10800000" flipH="1" flipV="1">
            <a:off x="2122606" y="3625810"/>
            <a:ext cx="1723153" cy="119978"/>
          </a:xfrm>
          <a:prstGeom prst="parallelogram">
            <a:avLst>
              <a:gd name="adj" fmla="val 131782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Parallelogram 9">
            <a:extLst>
              <a:ext uri="{FF2B5EF4-FFF2-40B4-BE49-F238E27FC236}">
                <a16:creationId xmlns:a16="http://schemas.microsoft.com/office/drawing/2014/main" id="{DB8DC6AD-0E1F-40D1-BDDF-F146B44BDA8C}"/>
              </a:ext>
            </a:extLst>
          </p:cNvPr>
          <p:cNvSpPr/>
          <p:nvPr/>
        </p:nvSpPr>
        <p:spPr>
          <a:xfrm rot="10800000" flipH="1" flipV="1">
            <a:off x="1666105" y="4431441"/>
            <a:ext cx="2627361" cy="119978"/>
          </a:xfrm>
          <a:prstGeom prst="parallelogram">
            <a:avLst>
              <a:gd name="adj" fmla="val 131782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Parallelogram 10">
            <a:extLst>
              <a:ext uri="{FF2B5EF4-FFF2-40B4-BE49-F238E27FC236}">
                <a16:creationId xmlns:a16="http://schemas.microsoft.com/office/drawing/2014/main" id="{0CC9841F-B774-4CFA-B065-11BEA39B3997}"/>
              </a:ext>
            </a:extLst>
          </p:cNvPr>
          <p:cNvSpPr/>
          <p:nvPr/>
        </p:nvSpPr>
        <p:spPr>
          <a:xfrm rot="10800000" flipH="1" flipV="1">
            <a:off x="1217441" y="5237071"/>
            <a:ext cx="3523731" cy="119978"/>
          </a:xfrm>
          <a:prstGeom prst="parallelogram">
            <a:avLst>
              <a:gd name="adj" fmla="val 131782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Rounded Rectangle 5">
            <a:extLst>
              <a:ext uri="{FF2B5EF4-FFF2-40B4-BE49-F238E27FC236}">
                <a16:creationId xmlns:a16="http://schemas.microsoft.com/office/drawing/2014/main" id="{D7347869-4E27-402D-B293-19A1C755EF38}"/>
              </a:ext>
            </a:extLst>
          </p:cNvPr>
          <p:cNvSpPr/>
          <p:nvPr/>
        </p:nvSpPr>
        <p:spPr>
          <a:xfrm flipH="1">
            <a:off x="2831444" y="3907482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695" name="Teardrop 1">
            <a:extLst>
              <a:ext uri="{FF2B5EF4-FFF2-40B4-BE49-F238E27FC236}">
                <a16:creationId xmlns:a16="http://schemas.microsoft.com/office/drawing/2014/main" id="{664AB80C-9BF5-4219-B41E-DB2979B70F48}"/>
              </a:ext>
            </a:extLst>
          </p:cNvPr>
          <p:cNvSpPr/>
          <p:nvPr/>
        </p:nvSpPr>
        <p:spPr>
          <a:xfrm rot="18805991">
            <a:off x="2870577" y="2352019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96" name="Round Same Side Corner Rectangle 11">
            <a:extLst>
              <a:ext uri="{FF2B5EF4-FFF2-40B4-BE49-F238E27FC236}">
                <a16:creationId xmlns:a16="http://schemas.microsoft.com/office/drawing/2014/main" id="{379ECABB-3F8A-4F99-90F6-1FFFFE7FCDCE}"/>
              </a:ext>
            </a:extLst>
          </p:cNvPr>
          <p:cNvSpPr>
            <a:spLocks noChangeAspect="1"/>
          </p:cNvSpPr>
          <p:nvPr/>
        </p:nvSpPr>
        <p:spPr>
          <a:xfrm rot="9900000">
            <a:off x="2835107" y="4750997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7" name="Rounded Rectangle 27">
            <a:extLst>
              <a:ext uri="{FF2B5EF4-FFF2-40B4-BE49-F238E27FC236}">
                <a16:creationId xmlns:a16="http://schemas.microsoft.com/office/drawing/2014/main" id="{EE2EDB43-0006-4CC9-B871-55C4D6F669C6}"/>
              </a:ext>
            </a:extLst>
          </p:cNvPr>
          <p:cNvSpPr/>
          <p:nvPr/>
        </p:nvSpPr>
        <p:spPr>
          <a:xfrm>
            <a:off x="2828421" y="3155285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8" name="Donut 24">
            <a:extLst>
              <a:ext uri="{FF2B5EF4-FFF2-40B4-BE49-F238E27FC236}">
                <a16:creationId xmlns:a16="http://schemas.microsoft.com/office/drawing/2014/main" id="{AD42D349-62D3-4083-B131-719934DF57E4}"/>
              </a:ext>
            </a:extLst>
          </p:cNvPr>
          <p:cNvSpPr/>
          <p:nvPr/>
        </p:nvSpPr>
        <p:spPr>
          <a:xfrm>
            <a:off x="2818541" y="5524385"/>
            <a:ext cx="401768" cy="40503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cxnSp>
        <p:nvCxnSpPr>
          <p:cNvPr id="699" name="Straight Arrow Connector 36">
            <a:extLst>
              <a:ext uri="{FF2B5EF4-FFF2-40B4-BE49-F238E27FC236}">
                <a16:creationId xmlns:a16="http://schemas.microsoft.com/office/drawing/2014/main" id="{92A6D2F5-B711-4C96-88F7-4E85EAADD6BF}"/>
              </a:ext>
            </a:extLst>
          </p:cNvPr>
          <p:cNvCxnSpPr>
            <a:cxnSpLocks/>
          </p:cNvCxnSpPr>
          <p:nvPr/>
        </p:nvCxnSpPr>
        <p:spPr>
          <a:xfrm flipH="1" flipV="1">
            <a:off x="5053446" y="5440719"/>
            <a:ext cx="296143" cy="511009"/>
          </a:xfrm>
          <a:prstGeom prst="straightConnector1">
            <a:avLst/>
          </a:prstGeom>
          <a:ln w="2540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Straight Arrow Connector 36">
            <a:extLst>
              <a:ext uri="{FF2B5EF4-FFF2-40B4-BE49-F238E27FC236}">
                <a16:creationId xmlns:a16="http://schemas.microsoft.com/office/drawing/2014/main" id="{9B61DD20-6725-4C74-8135-9A45E5143623}"/>
              </a:ext>
            </a:extLst>
          </p:cNvPr>
          <p:cNvCxnSpPr>
            <a:cxnSpLocks/>
          </p:cNvCxnSpPr>
          <p:nvPr/>
        </p:nvCxnSpPr>
        <p:spPr>
          <a:xfrm flipH="1" flipV="1">
            <a:off x="4605655" y="4637331"/>
            <a:ext cx="296143" cy="511009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1" name="Straight Arrow Connector 36">
            <a:extLst>
              <a:ext uri="{FF2B5EF4-FFF2-40B4-BE49-F238E27FC236}">
                <a16:creationId xmlns:a16="http://schemas.microsoft.com/office/drawing/2014/main" id="{AC3C9E05-4E47-4532-AF96-41AC7B628DA4}"/>
              </a:ext>
            </a:extLst>
          </p:cNvPr>
          <p:cNvCxnSpPr>
            <a:cxnSpLocks/>
          </p:cNvCxnSpPr>
          <p:nvPr/>
        </p:nvCxnSpPr>
        <p:spPr>
          <a:xfrm flipH="1" flipV="1">
            <a:off x="4157864" y="3833944"/>
            <a:ext cx="296143" cy="511009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" name="Straight Arrow Connector 36">
            <a:extLst>
              <a:ext uri="{FF2B5EF4-FFF2-40B4-BE49-F238E27FC236}">
                <a16:creationId xmlns:a16="http://schemas.microsoft.com/office/drawing/2014/main" id="{B0372DBD-309E-486F-A34B-F64B11AB6E4C}"/>
              </a:ext>
            </a:extLst>
          </p:cNvPr>
          <p:cNvCxnSpPr>
            <a:cxnSpLocks/>
          </p:cNvCxnSpPr>
          <p:nvPr/>
        </p:nvCxnSpPr>
        <p:spPr>
          <a:xfrm flipH="1" flipV="1">
            <a:off x="3710073" y="3030557"/>
            <a:ext cx="296143" cy="511009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Straight Arrow Connector 36">
            <a:extLst>
              <a:ext uri="{FF2B5EF4-FFF2-40B4-BE49-F238E27FC236}">
                <a16:creationId xmlns:a16="http://schemas.microsoft.com/office/drawing/2014/main" id="{3E356A36-BF14-4292-9267-48458C9A1954}"/>
              </a:ext>
            </a:extLst>
          </p:cNvPr>
          <p:cNvCxnSpPr>
            <a:cxnSpLocks/>
          </p:cNvCxnSpPr>
          <p:nvPr/>
        </p:nvCxnSpPr>
        <p:spPr>
          <a:xfrm flipH="1" flipV="1">
            <a:off x="3298259" y="2227170"/>
            <a:ext cx="296143" cy="511009"/>
          </a:xfrm>
          <a:prstGeom prst="straightConnector1">
            <a:avLst/>
          </a:prstGeom>
          <a:ln w="25400">
            <a:solidFill>
              <a:schemeClr val="accent5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4" name="TextBox 703">
            <a:extLst>
              <a:ext uri="{FF2B5EF4-FFF2-40B4-BE49-F238E27FC236}">
                <a16:creationId xmlns:a16="http://schemas.microsoft.com/office/drawing/2014/main" id="{A2C8F54C-2865-4131-9112-E0A705D15C7F}"/>
              </a:ext>
            </a:extLst>
          </p:cNvPr>
          <p:cNvSpPr txBox="1"/>
          <p:nvPr/>
        </p:nvSpPr>
        <p:spPr>
          <a:xfrm>
            <a:off x="3868900" y="2328786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705" name="TextBox 704">
            <a:extLst>
              <a:ext uri="{FF2B5EF4-FFF2-40B4-BE49-F238E27FC236}">
                <a16:creationId xmlns:a16="http://schemas.microsoft.com/office/drawing/2014/main" id="{3BB4DD52-50BC-4807-8D65-31B7A1EF970A}"/>
              </a:ext>
            </a:extLst>
          </p:cNvPr>
          <p:cNvSpPr txBox="1"/>
          <p:nvPr/>
        </p:nvSpPr>
        <p:spPr>
          <a:xfrm>
            <a:off x="4302000" y="3132173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06" name="TextBox 705">
            <a:extLst>
              <a:ext uri="{FF2B5EF4-FFF2-40B4-BE49-F238E27FC236}">
                <a16:creationId xmlns:a16="http://schemas.microsoft.com/office/drawing/2014/main" id="{1944D29C-9CF3-4AB5-BF16-8B753E04E2B4}"/>
              </a:ext>
            </a:extLst>
          </p:cNvPr>
          <p:cNvSpPr txBox="1"/>
          <p:nvPr/>
        </p:nvSpPr>
        <p:spPr>
          <a:xfrm>
            <a:off x="4735100" y="3935560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D0BC30AB-64D5-49B8-B3FE-69C6D6ED7307}"/>
              </a:ext>
            </a:extLst>
          </p:cNvPr>
          <p:cNvSpPr txBox="1"/>
          <p:nvPr/>
        </p:nvSpPr>
        <p:spPr>
          <a:xfrm>
            <a:off x="5168200" y="4738947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1E0A057F-2214-4844-B532-9F68A7A75A14}"/>
              </a:ext>
            </a:extLst>
          </p:cNvPr>
          <p:cNvSpPr txBox="1"/>
          <p:nvPr/>
        </p:nvSpPr>
        <p:spPr>
          <a:xfrm>
            <a:off x="5601299" y="5542334"/>
            <a:ext cx="2434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709" name="Group 16">
            <a:extLst>
              <a:ext uri="{FF2B5EF4-FFF2-40B4-BE49-F238E27FC236}">
                <a16:creationId xmlns:a16="http://schemas.microsoft.com/office/drawing/2014/main" id="{9DFCF987-CDE0-4140-9ECA-6DCCC567F5AD}"/>
              </a:ext>
            </a:extLst>
          </p:cNvPr>
          <p:cNvGrpSpPr/>
          <p:nvPr/>
        </p:nvGrpSpPr>
        <p:grpSpPr>
          <a:xfrm>
            <a:off x="6774067" y="2093421"/>
            <a:ext cx="3198608" cy="769442"/>
            <a:chOff x="4965552" y="1768882"/>
            <a:chExt cx="2583556" cy="769442"/>
          </a:xfrm>
        </p:grpSpPr>
        <p:sp>
          <p:nvSpPr>
            <p:cNvPr id="710" name="TextBox 709">
              <a:extLst>
                <a:ext uri="{FF2B5EF4-FFF2-40B4-BE49-F238E27FC236}">
                  <a16:creationId xmlns:a16="http://schemas.microsoft.com/office/drawing/2014/main" id="{FF2729C7-CD71-43E8-8B95-BA8D18842119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C881696E-A95F-4D31-875C-A5C563E2311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2" name="Group 19">
            <a:extLst>
              <a:ext uri="{FF2B5EF4-FFF2-40B4-BE49-F238E27FC236}">
                <a16:creationId xmlns:a16="http://schemas.microsoft.com/office/drawing/2014/main" id="{17244501-72E6-4BDE-8E56-21975545D4FD}"/>
              </a:ext>
            </a:extLst>
          </p:cNvPr>
          <p:cNvGrpSpPr/>
          <p:nvPr/>
        </p:nvGrpSpPr>
        <p:grpSpPr>
          <a:xfrm>
            <a:off x="7189400" y="2897941"/>
            <a:ext cx="3198608" cy="769442"/>
            <a:chOff x="4965552" y="1768882"/>
            <a:chExt cx="2583556" cy="769442"/>
          </a:xfrm>
        </p:grpSpPr>
        <p:sp>
          <p:nvSpPr>
            <p:cNvPr id="713" name="TextBox 712">
              <a:extLst>
                <a:ext uri="{FF2B5EF4-FFF2-40B4-BE49-F238E27FC236}">
                  <a16:creationId xmlns:a16="http://schemas.microsoft.com/office/drawing/2014/main" id="{B07EFDFF-07EC-43F9-8364-F710F01006E9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C43D5692-8698-42AA-9324-77E08C5E4E0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5" name="Group 22">
            <a:extLst>
              <a:ext uri="{FF2B5EF4-FFF2-40B4-BE49-F238E27FC236}">
                <a16:creationId xmlns:a16="http://schemas.microsoft.com/office/drawing/2014/main" id="{B9164768-A29F-492F-A3A6-6E7FCD98062C}"/>
              </a:ext>
            </a:extLst>
          </p:cNvPr>
          <p:cNvGrpSpPr/>
          <p:nvPr/>
        </p:nvGrpSpPr>
        <p:grpSpPr>
          <a:xfrm>
            <a:off x="7604733" y="3702461"/>
            <a:ext cx="3198608" cy="769442"/>
            <a:chOff x="4965552" y="1768882"/>
            <a:chExt cx="2583556" cy="769442"/>
          </a:xfrm>
        </p:grpSpPr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E107B3CC-3F7A-4EDB-8C55-2B639276D67C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CE42ADC5-8F26-4AF3-8A68-1008DC3269B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8" name="Group 25">
            <a:extLst>
              <a:ext uri="{FF2B5EF4-FFF2-40B4-BE49-F238E27FC236}">
                <a16:creationId xmlns:a16="http://schemas.microsoft.com/office/drawing/2014/main" id="{F5F0AF47-16AC-430C-B732-B24DC94F5C95}"/>
              </a:ext>
            </a:extLst>
          </p:cNvPr>
          <p:cNvGrpSpPr/>
          <p:nvPr/>
        </p:nvGrpSpPr>
        <p:grpSpPr>
          <a:xfrm>
            <a:off x="8020066" y="4506981"/>
            <a:ext cx="3198608" cy="769442"/>
            <a:chOff x="4965552" y="1768882"/>
            <a:chExt cx="2583556" cy="769442"/>
          </a:xfrm>
        </p:grpSpPr>
        <p:sp>
          <p:nvSpPr>
            <p:cNvPr id="719" name="TextBox 718">
              <a:extLst>
                <a:ext uri="{FF2B5EF4-FFF2-40B4-BE49-F238E27FC236}">
                  <a16:creationId xmlns:a16="http://schemas.microsoft.com/office/drawing/2014/main" id="{CFC357B8-2950-432D-84E7-907380EC7844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69861E96-0648-4B9F-83A0-E04F083C7C2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1" name="Group 28">
            <a:extLst>
              <a:ext uri="{FF2B5EF4-FFF2-40B4-BE49-F238E27FC236}">
                <a16:creationId xmlns:a16="http://schemas.microsoft.com/office/drawing/2014/main" id="{9BE8D803-1773-4603-B0A1-0AE40BCB23AB}"/>
              </a:ext>
            </a:extLst>
          </p:cNvPr>
          <p:cNvGrpSpPr/>
          <p:nvPr/>
        </p:nvGrpSpPr>
        <p:grpSpPr>
          <a:xfrm>
            <a:off x="8435399" y="5311501"/>
            <a:ext cx="3198608" cy="769442"/>
            <a:chOff x="4965552" y="1768882"/>
            <a:chExt cx="2583556" cy="769442"/>
          </a:xfrm>
        </p:grpSpPr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009A8CC7-9C3F-4465-A832-4E9C80D7586C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3" name="TextBox 722">
              <a:extLst>
                <a:ext uri="{FF2B5EF4-FFF2-40B4-BE49-F238E27FC236}">
                  <a16:creationId xmlns:a16="http://schemas.microsoft.com/office/drawing/2014/main" id="{D33F3AA4-E309-4009-BE86-C8F66553DDE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90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2022-10-28T07:33:05Z</dcterms:modified>
</cp:coreProperties>
</file>