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754" name="직선 연결선 753">
            <a:extLst>
              <a:ext uri="{FF2B5EF4-FFF2-40B4-BE49-F238E27FC236}">
                <a16:creationId xmlns:a16="http://schemas.microsoft.com/office/drawing/2014/main" id="{F6EBABCE-03D0-42A3-A39E-2673CFC50C8A}"/>
              </a:ext>
            </a:extLst>
          </p:cNvPr>
          <p:cNvCxnSpPr>
            <a:cxnSpLocks/>
          </p:cNvCxnSpPr>
          <p:nvPr/>
        </p:nvCxnSpPr>
        <p:spPr>
          <a:xfrm>
            <a:off x="0" y="3133725"/>
            <a:ext cx="12192000" cy="0"/>
          </a:xfrm>
          <a:prstGeom prst="line">
            <a:avLst/>
          </a:prstGeom>
          <a:ln w="635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5" name="자유형: 도형 754">
            <a:extLst>
              <a:ext uri="{FF2B5EF4-FFF2-40B4-BE49-F238E27FC236}">
                <a16:creationId xmlns:a16="http://schemas.microsoft.com/office/drawing/2014/main" id="{F1F88BF8-FDF5-47AD-92FE-BDB8F06E78EA}"/>
              </a:ext>
            </a:extLst>
          </p:cNvPr>
          <p:cNvSpPr/>
          <p:nvPr/>
        </p:nvSpPr>
        <p:spPr>
          <a:xfrm>
            <a:off x="8102832" y="2457451"/>
            <a:ext cx="1374202" cy="1678500"/>
          </a:xfrm>
          <a:custGeom>
            <a:avLst/>
            <a:gdLst>
              <a:gd name="connsiteX0" fmla="*/ 1063474 w 1063473"/>
              <a:gd name="connsiteY0" fmla="*/ 531777 h 1298965"/>
              <a:gd name="connsiteX1" fmla="*/ 527899 w 1063473"/>
              <a:gd name="connsiteY1" fmla="*/ 13 h 1298965"/>
              <a:gd name="connsiteX2" fmla="*/ 24 w 1063473"/>
              <a:gd name="connsiteY2" fmla="*/ 536988 h 1298965"/>
              <a:gd name="connsiteX3" fmla="*/ 364929 w 1063473"/>
              <a:gd name="connsiteY3" fmla="*/ 1036787 h 1298965"/>
              <a:gd name="connsiteX4" fmla="*/ 396426 w 1063473"/>
              <a:gd name="connsiteY4" fmla="*/ 1062919 h 1298965"/>
              <a:gd name="connsiteX5" fmla="*/ 519655 w 1063473"/>
              <a:gd name="connsiteY5" fmla="*/ 1291762 h 1298965"/>
              <a:gd name="connsiteX6" fmla="*/ 543804 w 1063473"/>
              <a:gd name="connsiteY6" fmla="*/ 1291762 h 1298965"/>
              <a:gd name="connsiteX7" fmla="*/ 669949 w 1063473"/>
              <a:gd name="connsiteY7" fmla="*/ 1057514 h 1298965"/>
              <a:gd name="connsiteX8" fmla="*/ 692542 w 1063473"/>
              <a:gd name="connsiteY8" fmla="*/ 1038732 h 1298965"/>
              <a:gd name="connsiteX9" fmla="*/ 1063474 w 1063473"/>
              <a:gd name="connsiteY9" fmla="*/ 531777 h 1298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63473" h="1298965">
                <a:moveTo>
                  <a:pt x="1063474" y="531777"/>
                </a:moveTo>
                <a:cubicBezTo>
                  <a:pt x="1063474" y="236828"/>
                  <a:pt x="823354" y="-2048"/>
                  <a:pt x="527899" y="13"/>
                </a:cubicBezTo>
                <a:cubicBezTo>
                  <a:pt x="237617" y="2074"/>
                  <a:pt x="-2776" y="246705"/>
                  <a:pt x="24" y="536988"/>
                </a:cubicBezTo>
                <a:cubicBezTo>
                  <a:pt x="2280" y="770108"/>
                  <a:pt x="154556" y="967337"/>
                  <a:pt x="364929" y="1036787"/>
                </a:cubicBezTo>
                <a:cubicBezTo>
                  <a:pt x="378383" y="1041221"/>
                  <a:pt x="389699" y="1050436"/>
                  <a:pt x="396426" y="1062919"/>
                </a:cubicBezTo>
                <a:lnTo>
                  <a:pt x="519655" y="1291762"/>
                </a:lnTo>
                <a:cubicBezTo>
                  <a:pt x="524827" y="1301367"/>
                  <a:pt x="538632" y="1301367"/>
                  <a:pt x="543804" y="1291762"/>
                </a:cubicBezTo>
                <a:lnTo>
                  <a:pt x="669949" y="1057514"/>
                </a:lnTo>
                <a:cubicBezTo>
                  <a:pt x="674771" y="1048570"/>
                  <a:pt x="682859" y="1041804"/>
                  <a:pt x="692542" y="1038732"/>
                </a:cubicBezTo>
                <a:cubicBezTo>
                  <a:pt x="907619" y="970604"/>
                  <a:pt x="1063474" y="769370"/>
                  <a:pt x="1063474" y="531777"/>
                </a:cubicBezTo>
                <a:close/>
              </a:path>
            </a:pathLst>
          </a:custGeom>
          <a:solidFill>
            <a:schemeClr val="accent3"/>
          </a:solidFill>
          <a:ln w="3873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756" name="자유형: 도형 755">
            <a:extLst>
              <a:ext uri="{FF2B5EF4-FFF2-40B4-BE49-F238E27FC236}">
                <a16:creationId xmlns:a16="http://schemas.microsoft.com/office/drawing/2014/main" id="{333CAE81-7596-462B-8A7C-42DA53C664CA}"/>
              </a:ext>
            </a:extLst>
          </p:cNvPr>
          <p:cNvSpPr/>
          <p:nvPr/>
        </p:nvSpPr>
        <p:spPr>
          <a:xfrm>
            <a:off x="8393395" y="2748050"/>
            <a:ext cx="793107" cy="793108"/>
          </a:xfrm>
          <a:custGeom>
            <a:avLst/>
            <a:gdLst>
              <a:gd name="connsiteX0" fmla="*/ 613774 w 613773"/>
              <a:gd name="connsiteY0" fmla="*/ 306887 h 613774"/>
              <a:gd name="connsiteX1" fmla="*/ 306887 w 613773"/>
              <a:gd name="connsiteY1" fmla="*/ 613774 h 613774"/>
              <a:gd name="connsiteX2" fmla="*/ 0 w 613773"/>
              <a:gd name="connsiteY2" fmla="*/ 306887 h 613774"/>
              <a:gd name="connsiteX3" fmla="*/ 306887 w 613773"/>
              <a:gd name="connsiteY3" fmla="*/ 0 h 613774"/>
              <a:gd name="connsiteX4" fmla="*/ 613774 w 613773"/>
              <a:gd name="connsiteY4" fmla="*/ 306887 h 613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773" h="613774">
                <a:moveTo>
                  <a:pt x="613774" y="306887"/>
                </a:moveTo>
                <a:cubicBezTo>
                  <a:pt x="613774" y="476376"/>
                  <a:pt x="476376" y="613774"/>
                  <a:pt x="306887" y="613774"/>
                </a:cubicBezTo>
                <a:cubicBezTo>
                  <a:pt x="137398" y="613774"/>
                  <a:pt x="0" y="476376"/>
                  <a:pt x="0" y="306887"/>
                </a:cubicBezTo>
                <a:cubicBezTo>
                  <a:pt x="0" y="137398"/>
                  <a:pt x="137398" y="0"/>
                  <a:pt x="306887" y="0"/>
                </a:cubicBezTo>
                <a:cubicBezTo>
                  <a:pt x="476376" y="0"/>
                  <a:pt x="613774" y="137398"/>
                  <a:pt x="613774" y="306887"/>
                </a:cubicBezTo>
                <a:close/>
              </a:path>
            </a:pathLst>
          </a:custGeom>
          <a:solidFill>
            <a:schemeClr val="bg1"/>
          </a:solidFill>
          <a:ln w="3873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757" name="자유형: 도형 756">
            <a:extLst>
              <a:ext uri="{FF2B5EF4-FFF2-40B4-BE49-F238E27FC236}">
                <a16:creationId xmlns:a16="http://schemas.microsoft.com/office/drawing/2014/main" id="{E49D6732-7A63-45DD-A899-F0583355E078}"/>
              </a:ext>
            </a:extLst>
          </p:cNvPr>
          <p:cNvSpPr/>
          <p:nvPr/>
        </p:nvSpPr>
        <p:spPr>
          <a:xfrm>
            <a:off x="6306877" y="2457451"/>
            <a:ext cx="1374202" cy="1678500"/>
          </a:xfrm>
          <a:custGeom>
            <a:avLst/>
            <a:gdLst>
              <a:gd name="connsiteX0" fmla="*/ 1063474 w 1063473"/>
              <a:gd name="connsiteY0" fmla="*/ 531777 h 1298965"/>
              <a:gd name="connsiteX1" fmla="*/ 527899 w 1063473"/>
              <a:gd name="connsiteY1" fmla="*/ 13 h 1298965"/>
              <a:gd name="connsiteX2" fmla="*/ 24 w 1063473"/>
              <a:gd name="connsiteY2" fmla="*/ 536988 h 1298965"/>
              <a:gd name="connsiteX3" fmla="*/ 364929 w 1063473"/>
              <a:gd name="connsiteY3" fmla="*/ 1036787 h 1298965"/>
              <a:gd name="connsiteX4" fmla="*/ 396426 w 1063473"/>
              <a:gd name="connsiteY4" fmla="*/ 1062919 h 1298965"/>
              <a:gd name="connsiteX5" fmla="*/ 519655 w 1063473"/>
              <a:gd name="connsiteY5" fmla="*/ 1291762 h 1298965"/>
              <a:gd name="connsiteX6" fmla="*/ 543804 w 1063473"/>
              <a:gd name="connsiteY6" fmla="*/ 1291762 h 1298965"/>
              <a:gd name="connsiteX7" fmla="*/ 669949 w 1063473"/>
              <a:gd name="connsiteY7" fmla="*/ 1057514 h 1298965"/>
              <a:gd name="connsiteX8" fmla="*/ 692542 w 1063473"/>
              <a:gd name="connsiteY8" fmla="*/ 1038732 h 1298965"/>
              <a:gd name="connsiteX9" fmla="*/ 1063474 w 1063473"/>
              <a:gd name="connsiteY9" fmla="*/ 531777 h 1298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63473" h="1298965">
                <a:moveTo>
                  <a:pt x="1063474" y="531777"/>
                </a:moveTo>
                <a:cubicBezTo>
                  <a:pt x="1063474" y="236828"/>
                  <a:pt x="823354" y="-2048"/>
                  <a:pt x="527899" y="13"/>
                </a:cubicBezTo>
                <a:cubicBezTo>
                  <a:pt x="237617" y="2074"/>
                  <a:pt x="-2776" y="246705"/>
                  <a:pt x="24" y="536988"/>
                </a:cubicBezTo>
                <a:cubicBezTo>
                  <a:pt x="2280" y="770108"/>
                  <a:pt x="154556" y="967337"/>
                  <a:pt x="364929" y="1036787"/>
                </a:cubicBezTo>
                <a:cubicBezTo>
                  <a:pt x="378383" y="1041221"/>
                  <a:pt x="389699" y="1050436"/>
                  <a:pt x="396426" y="1062919"/>
                </a:cubicBezTo>
                <a:lnTo>
                  <a:pt x="519655" y="1291762"/>
                </a:lnTo>
                <a:cubicBezTo>
                  <a:pt x="524827" y="1301367"/>
                  <a:pt x="538632" y="1301367"/>
                  <a:pt x="543804" y="1291762"/>
                </a:cubicBezTo>
                <a:lnTo>
                  <a:pt x="669949" y="1057514"/>
                </a:lnTo>
                <a:cubicBezTo>
                  <a:pt x="674771" y="1048570"/>
                  <a:pt x="682859" y="1041804"/>
                  <a:pt x="692542" y="1038732"/>
                </a:cubicBezTo>
                <a:cubicBezTo>
                  <a:pt x="907619" y="970604"/>
                  <a:pt x="1063474" y="769370"/>
                  <a:pt x="1063474" y="531777"/>
                </a:cubicBezTo>
                <a:close/>
              </a:path>
            </a:pathLst>
          </a:custGeom>
          <a:solidFill>
            <a:schemeClr val="accent2"/>
          </a:solidFill>
          <a:ln w="437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ko-KR" altLang="en-US"/>
          </a:p>
        </p:txBody>
      </p:sp>
      <p:sp>
        <p:nvSpPr>
          <p:cNvPr id="758" name="자유형: 도형 757">
            <a:extLst>
              <a:ext uri="{FF2B5EF4-FFF2-40B4-BE49-F238E27FC236}">
                <a16:creationId xmlns:a16="http://schemas.microsoft.com/office/drawing/2014/main" id="{960A4ACC-EF98-491B-94E8-5E0612ABACB7}"/>
              </a:ext>
            </a:extLst>
          </p:cNvPr>
          <p:cNvSpPr/>
          <p:nvPr/>
        </p:nvSpPr>
        <p:spPr>
          <a:xfrm>
            <a:off x="6597440" y="2748050"/>
            <a:ext cx="793107" cy="793108"/>
          </a:xfrm>
          <a:custGeom>
            <a:avLst/>
            <a:gdLst>
              <a:gd name="connsiteX0" fmla="*/ 613774 w 613773"/>
              <a:gd name="connsiteY0" fmla="*/ 306887 h 613774"/>
              <a:gd name="connsiteX1" fmla="*/ 306887 w 613773"/>
              <a:gd name="connsiteY1" fmla="*/ 613774 h 613774"/>
              <a:gd name="connsiteX2" fmla="*/ 0 w 613773"/>
              <a:gd name="connsiteY2" fmla="*/ 306887 h 613774"/>
              <a:gd name="connsiteX3" fmla="*/ 306887 w 613773"/>
              <a:gd name="connsiteY3" fmla="*/ 0 h 613774"/>
              <a:gd name="connsiteX4" fmla="*/ 613774 w 613773"/>
              <a:gd name="connsiteY4" fmla="*/ 306887 h 613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773" h="613774">
                <a:moveTo>
                  <a:pt x="613774" y="306887"/>
                </a:moveTo>
                <a:cubicBezTo>
                  <a:pt x="613774" y="476376"/>
                  <a:pt x="476376" y="613774"/>
                  <a:pt x="306887" y="613774"/>
                </a:cubicBezTo>
                <a:cubicBezTo>
                  <a:pt x="137398" y="613774"/>
                  <a:pt x="0" y="476376"/>
                  <a:pt x="0" y="306887"/>
                </a:cubicBezTo>
                <a:cubicBezTo>
                  <a:pt x="0" y="137398"/>
                  <a:pt x="137398" y="0"/>
                  <a:pt x="306887" y="0"/>
                </a:cubicBezTo>
                <a:cubicBezTo>
                  <a:pt x="476376" y="0"/>
                  <a:pt x="613774" y="137398"/>
                  <a:pt x="613774" y="306887"/>
                </a:cubicBezTo>
                <a:close/>
              </a:path>
            </a:pathLst>
          </a:custGeom>
          <a:solidFill>
            <a:schemeClr val="bg1"/>
          </a:solidFill>
          <a:ln w="3873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759" name="자유형: 도형 758">
            <a:extLst>
              <a:ext uri="{FF2B5EF4-FFF2-40B4-BE49-F238E27FC236}">
                <a16:creationId xmlns:a16="http://schemas.microsoft.com/office/drawing/2014/main" id="{7E8A0437-AF79-43AA-99EE-05D35D11C90E}"/>
              </a:ext>
            </a:extLst>
          </p:cNvPr>
          <p:cNvSpPr/>
          <p:nvPr/>
        </p:nvSpPr>
        <p:spPr>
          <a:xfrm>
            <a:off x="4510922" y="2457451"/>
            <a:ext cx="1374202" cy="1678500"/>
          </a:xfrm>
          <a:custGeom>
            <a:avLst/>
            <a:gdLst>
              <a:gd name="connsiteX0" fmla="*/ 1063474 w 1063473"/>
              <a:gd name="connsiteY0" fmla="*/ 531777 h 1298965"/>
              <a:gd name="connsiteX1" fmla="*/ 527899 w 1063473"/>
              <a:gd name="connsiteY1" fmla="*/ 13 h 1298965"/>
              <a:gd name="connsiteX2" fmla="*/ 24 w 1063473"/>
              <a:gd name="connsiteY2" fmla="*/ 536988 h 1298965"/>
              <a:gd name="connsiteX3" fmla="*/ 364929 w 1063473"/>
              <a:gd name="connsiteY3" fmla="*/ 1036787 h 1298965"/>
              <a:gd name="connsiteX4" fmla="*/ 396426 w 1063473"/>
              <a:gd name="connsiteY4" fmla="*/ 1062919 h 1298965"/>
              <a:gd name="connsiteX5" fmla="*/ 519655 w 1063473"/>
              <a:gd name="connsiteY5" fmla="*/ 1291762 h 1298965"/>
              <a:gd name="connsiteX6" fmla="*/ 543804 w 1063473"/>
              <a:gd name="connsiteY6" fmla="*/ 1291762 h 1298965"/>
              <a:gd name="connsiteX7" fmla="*/ 669949 w 1063473"/>
              <a:gd name="connsiteY7" fmla="*/ 1057514 h 1298965"/>
              <a:gd name="connsiteX8" fmla="*/ 692542 w 1063473"/>
              <a:gd name="connsiteY8" fmla="*/ 1038732 h 1298965"/>
              <a:gd name="connsiteX9" fmla="*/ 1063474 w 1063473"/>
              <a:gd name="connsiteY9" fmla="*/ 531777 h 1298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63473" h="1298965">
                <a:moveTo>
                  <a:pt x="1063474" y="531777"/>
                </a:moveTo>
                <a:cubicBezTo>
                  <a:pt x="1063474" y="236828"/>
                  <a:pt x="823354" y="-2048"/>
                  <a:pt x="527899" y="13"/>
                </a:cubicBezTo>
                <a:cubicBezTo>
                  <a:pt x="237617" y="2074"/>
                  <a:pt x="-2776" y="246705"/>
                  <a:pt x="24" y="536988"/>
                </a:cubicBezTo>
                <a:cubicBezTo>
                  <a:pt x="2280" y="770108"/>
                  <a:pt x="154556" y="967337"/>
                  <a:pt x="364929" y="1036787"/>
                </a:cubicBezTo>
                <a:cubicBezTo>
                  <a:pt x="378383" y="1041221"/>
                  <a:pt x="389699" y="1050436"/>
                  <a:pt x="396426" y="1062919"/>
                </a:cubicBezTo>
                <a:lnTo>
                  <a:pt x="519655" y="1291762"/>
                </a:lnTo>
                <a:cubicBezTo>
                  <a:pt x="524827" y="1301367"/>
                  <a:pt x="538632" y="1301367"/>
                  <a:pt x="543804" y="1291762"/>
                </a:cubicBezTo>
                <a:lnTo>
                  <a:pt x="669949" y="1057514"/>
                </a:lnTo>
                <a:cubicBezTo>
                  <a:pt x="674771" y="1048570"/>
                  <a:pt x="682859" y="1041804"/>
                  <a:pt x="692542" y="1038732"/>
                </a:cubicBezTo>
                <a:cubicBezTo>
                  <a:pt x="907619" y="970604"/>
                  <a:pt x="1063474" y="769370"/>
                  <a:pt x="1063474" y="531777"/>
                </a:cubicBezTo>
                <a:close/>
              </a:path>
            </a:pathLst>
          </a:custGeom>
          <a:solidFill>
            <a:schemeClr val="accent1"/>
          </a:solidFill>
          <a:ln w="437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ko-KR" altLang="en-US"/>
          </a:p>
        </p:txBody>
      </p:sp>
      <p:sp>
        <p:nvSpPr>
          <p:cNvPr id="760" name="자유형: 도형 759">
            <a:extLst>
              <a:ext uri="{FF2B5EF4-FFF2-40B4-BE49-F238E27FC236}">
                <a16:creationId xmlns:a16="http://schemas.microsoft.com/office/drawing/2014/main" id="{5DCEF9AF-D3FC-4AB6-8E04-E6BF7B66DD01}"/>
              </a:ext>
            </a:extLst>
          </p:cNvPr>
          <p:cNvSpPr/>
          <p:nvPr/>
        </p:nvSpPr>
        <p:spPr>
          <a:xfrm>
            <a:off x="4801485" y="2748050"/>
            <a:ext cx="793107" cy="793108"/>
          </a:xfrm>
          <a:custGeom>
            <a:avLst/>
            <a:gdLst>
              <a:gd name="connsiteX0" fmla="*/ 613774 w 613773"/>
              <a:gd name="connsiteY0" fmla="*/ 306887 h 613774"/>
              <a:gd name="connsiteX1" fmla="*/ 306887 w 613773"/>
              <a:gd name="connsiteY1" fmla="*/ 613774 h 613774"/>
              <a:gd name="connsiteX2" fmla="*/ 0 w 613773"/>
              <a:gd name="connsiteY2" fmla="*/ 306887 h 613774"/>
              <a:gd name="connsiteX3" fmla="*/ 306887 w 613773"/>
              <a:gd name="connsiteY3" fmla="*/ 0 h 613774"/>
              <a:gd name="connsiteX4" fmla="*/ 613774 w 613773"/>
              <a:gd name="connsiteY4" fmla="*/ 306887 h 613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773" h="613774">
                <a:moveTo>
                  <a:pt x="613774" y="306887"/>
                </a:moveTo>
                <a:cubicBezTo>
                  <a:pt x="613774" y="476376"/>
                  <a:pt x="476376" y="613774"/>
                  <a:pt x="306887" y="613774"/>
                </a:cubicBezTo>
                <a:cubicBezTo>
                  <a:pt x="137398" y="613774"/>
                  <a:pt x="0" y="476376"/>
                  <a:pt x="0" y="306887"/>
                </a:cubicBezTo>
                <a:cubicBezTo>
                  <a:pt x="0" y="137398"/>
                  <a:pt x="137398" y="0"/>
                  <a:pt x="306887" y="0"/>
                </a:cubicBezTo>
                <a:cubicBezTo>
                  <a:pt x="476376" y="0"/>
                  <a:pt x="613774" y="137398"/>
                  <a:pt x="613774" y="306887"/>
                </a:cubicBezTo>
                <a:close/>
              </a:path>
            </a:pathLst>
          </a:custGeom>
          <a:solidFill>
            <a:schemeClr val="bg1"/>
          </a:solidFill>
          <a:ln w="3873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761" name="자유형: 도형 760">
            <a:extLst>
              <a:ext uri="{FF2B5EF4-FFF2-40B4-BE49-F238E27FC236}">
                <a16:creationId xmlns:a16="http://schemas.microsoft.com/office/drawing/2014/main" id="{E16AA019-9C3B-48F9-9358-FBC593E83B12}"/>
              </a:ext>
            </a:extLst>
          </p:cNvPr>
          <p:cNvSpPr/>
          <p:nvPr/>
        </p:nvSpPr>
        <p:spPr>
          <a:xfrm>
            <a:off x="2714967" y="2457451"/>
            <a:ext cx="1374202" cy="1678500"/>
          </a:xfrm>
          <a:custGeom>
            <a:avLst/>
            <a:gdLst>
              <a:gd name="connsiteX0" fmla="*/ 1063474 w 1063473"/>
              <a:gd name="connsiteY0" fmla="*/ 531777 h 1298965"/>
              <a:gd name="connsiteX1" fmla="*/ 527899 w 1063473"/>
              <a:gd name="connsiteY1" fmla="*/ 13 h 1298965"/>
              <a:gd name="connsiteX2" fmla="*/ 24 w 1063473"/>
              <a:gd name="connsiteY2" fmla="*/ 536988 h 1298965"/>
              <a:gd name="connsiteX3" fmla="*/ 364929 w 1063473"/>
              <a:gd name="connsiteY3" fmla="*/ 1036787 h 1298965"/>
              <a:gd name="connsiteX4" fmla="*/ 396426 w 1063473"/>
              <a:gd name="connsiteY4" fmla="*/ 1062919 h 1298965"/>
              <a:gd name="connsiteX5" fmla="*/ 519655 w 1063473"/>
              <a:gd name="connsiteY5" fmla="*/ 1291762 h 1298965"/>
              <a:gd name="connsiteX6" fmla="*/ 543804 w 1063473"/>
              <a:gd name="connsiteY6" fmla="*/ 1291762 h 1298965"/>
              <a:gd name="connsiteX7" fmla="*/ 669949 w 1063473"/>
              <a:gd name="connsiteY7" fmla="*/ 1057514 h 1298965"/>
              <a:gd name="connsiteX8" fmla="*/ 692542 w 1063473"/>
              <a:gd name="connsiteY8" fmla="*/ 1038732 h 1298965"/>
              <a:gd name="connsiteX9" fmla="*/ 1063474 w 1063473"/>
              <a:gd name="connsiteY9" fmla="*/ 531777 h 1298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63473" h="1298965">
                <a:moveTo>
                  <a:pt x="1063474" y="531777"/>
                </a:moveTo>
                <a:cubicBezTo>
                  <a:pt x="1063474" y="236828"/>
                  <a:pt x="823354" y="-2048"/>
                  <a:pt x="527899" y="13"/>
                </a:cubicBezTo>
                <a:cubicBezTo>
                  <a:pt x="237617" y="2074"/>
                  <a:pt x="-2776" y="246705"/>
                  <a:pt x="24" y="536988"/>
                </a:cubicBezTo>
                <a:cubicBezTo>
                  <a:pt x="2280" y="770108"/>
                  <a:pt x="154556" y="967337"/>
                  <a:pt x="364929" y="1036787"/>
                </a:cubicBezTo>
                <a:cubicBezTo>
                  <a:pt x="378383" y="1041221"/>
                  <a:pt x="389699" y="1050436"/>
                  <a:pt x="396426" y="1062919"/>
                </a:cubicBezTo>
                <a:lnTo>
                  <a:pt x="519655" y="1291762"/>
                </a:lnTo>
                <a:cubicBezTo>
                  <a:pt x="524827" y="1301367"/>
                  <a:pt x="538632" y="1301367"/>
                  <a:pt x="543804" y="1291762"/>
                </a:cubicBezTo>
                <a:lnTo>
                  <a:pt x="669949" y="1057514"/>
                </a:lnTo>
                <a:cubicBezTo>
                  <a:pt x="674771" y="1048570"/>
                  <a:pt x="682859" y="1041804"/>
                  <a:pt x="692542" y="1038732"/>
                </a:cubicBezTo>
                <a:cubicBezTo>
                  <a:pt x="907619" y="970604"/>
                  <a:pt x="1063474" y="769370"/>
                  <a:pt x="1063474" y="531777"/>
                </a:cubicBezTo>
                <a:close/>
              </a:path>
            </a:pathLst>
          </a:custGeom>
          <a:solidFill>
            <a:schemeClr val="accent6"/>
          </a:solidFill>
          <a:ln w="437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ko-KR" altLang="en-US"/>
          </a:p>
        </p:txBody>
      </p:sp>
      <p:sp>
        <p:nvSpPr>
          <p:cNvPr id="762" name="자유형: 도형 761">
            <a:extLst>
              <a:ext uri="{FF2B5EF4-FFF2-40B4-BE49-F238E27FC236}">
                <a16:creationId xmlns:a16="http://schemas.microsoft.com/office/drawing/2014/main" id="{8A038F40-9020-451C-B3C2-DFED4ECAB793}"/>
              </a:ext>
            </a:extLst>
          </p:cNvPr>
          <p:cNvSpPr/>
          <p:nvPr/>
        </p:nvSpPr>
        <p:spPr>
          <a:xfrm>
            <a:off x="3005530" y="2748050"/>
            <a:ext cx="793107" cy="793108"/>
          </a:xfrm>
          <a:custGeom>
            <a:avLst/>
            <a:gdLst>
              <a:gd name="connsiteX0" fmla="*/ 613774 w 613773"/>
              <a:gd name="connsiteY0" fmla="*/ 306887 h 613774"/>
              <a:gd name="connsiteX1" fmla="*/ 306887 w 613773"/>
              <a:gd name="connsiteY1" fmla="*/ 613774 h 613774"/>
              <a:gd name="connsiteX2" fmla="*/ 0 w 613773"/>
              <a:gd name="connsiteY2" fmla="*/ 306887 h 613774"/>
              <a:gd name="connsiteX3" fmla="*/ 306887 w 613773"/>
              <a:gd name="connsiteY3" fmla="*/ 0 h 613774"/>
              <a:gd name="connsiteX4" fmla="*/ 613774 w 613773"/>
              <a:gd name="connsiteY4" fmla="*/ 306887 h 613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773" h="613774">
                <a:moveTo>
                  <a:pt x="613774" y="306887"/>
                </a:moveTo>
                <a:cubicBezTo>
                  <a:pt x="613774" y="476376"/>
                  <a:pt x="476376" y="613774"/>
                  <a:pt x="306887" y="613774"/>
                </a:cubicBezTo>
                <a:cubicBezTo>
                  <a:pt x="137398" y="613774"/>
                  <a:pt x="0" y="476376"/>
                  <a:pt x="0" y="306887"/>
                </a:cubicBezTo>
                <a:cubicBezTo>
                  <a:pt x="0" y="137398"/>
                  <a:pt x="137398" y="0"/>
                  <a:pt x="306887" y="0"/>
                </a:cubicBezTo>
                <a:cubicBezTo>
                  <a:pt x="476376" y="0"/>
                  <a:pt x="613774" y="137398"/>
                  <a:pt x="613774" y="306887"/>
                </a:cubicBezTo>
                <a:close/>
              </a:path>
            </a:pathLst>
          </a:custGeom>
          <a:solidFill>
            <a:schemeClr val="bg1"/>
          </a:solidFill>
          <a:ln w="3873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763" name="자유형: 도형 762">
            <a:extLst>
              <a:ext uri="{FF2B5EF4-FFF2-40B4-BE49-F238E27FC236}">
                <a16:creationId xmlns:a16="http://schemas.microsoft.com/office/drawing/2014/main" id="{C528F556-0DE6-4EB6-AF4D-84D941EF4C1E}"/>
              </a:ext>
            </a:extLst>
          </p:cNvPr>
          <p:cNvSpPr/>
          <p:nvPr/>
        </p:nvSpPr>
        <p:spPr>
          <a:xfrm>
            <a:off x="9898785" y="2457451"/>
            <a:ext cx="1374202" cy="1678500"/>
          </a:xfrm>
          <a:custGeom>
            <a:avLst/>
            <a:gdLst>
              <a:gd name="connsiteX0" fmla="*/ 1063474 w 1063473"/>
              <a:gd name="connsiteY0" fmla="*/ 531777 h 1298965"/>
              <a:gd name="connsiteX1" fmla="*/ 527899 w 1063473"/>
              <a:gd name="connsiteY1" fmla="*/ 13 h 1298965"/>
              <a:gd name="connsiteX2" fmla="*/ 24 w 1063473"/>
              <a:gd name="connsiteY2" fmla="*/ 536988 h 1298965"/>
              <a:gd name="connsiteX3" fmla="*/ 364929 w 1063473"/>
              <a:gd name="connsiteY3" fmla="*/ 1036787 h 1298965"/>
              <a:gd name="connsiteX4" fmla="*/ 396426 w 1063473"/>
              <a:gd name="connsiteY4" fmla="*/ 1062919 h 1298965"/>
              <a:gd name="connsiteX5" fmla="*/ 519655 w 1063473"/>
              <a:gd name="connsiteY5" fmla="*/ 1291762 h 1298965"/>
              <a:gd name="connsiteX6" fmla="*/ 543804 w 1063473"/>
              <a:gd name="connsiteY6" fmla="*/ 1291762 h 1298965"/>
              <a:gd name="connsiteX7" fmla="*/ 669949 w 1063473"/>
              <a:gd name="connsiteY7" fmla="*/ 1057514 h 1298965"/>
              <a:gd name="connsiteX8" fmla="*/ 692542 w 1063473"/>
              <a:gd name="connsiteY8" fmla="*/ 1038732 h 1298965"/>
              <a:gd name="connsiteX9" fmla="*/ 1063474 w 1063473"/>
              <a:gd name="connsiteY9" fmla="*/ 531777 h 1298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63473" h="1298965">
                <a:moveTo>
                  <a:pt x="1063474" y="531777"/>
                </a:moveTo>
                <a:cubicBezTo>
                  <a:pt x="1063474" y="236828"/>
                  <a:pt x="823354" y="-2048"/>
                  <a:pt x="527899" y="13"/>
                </a:cubicBezTo>
                <a:cubicBezTo>
                  <a:pt x="237617" y="2074"/>
                  <a:pt x="-2776" y="246705"/>
                  <a:pt x="24" y="536988"/>
                </a:cubicBezTo>
                <a:cubicBezTo>
                  <a:pt x="2280" y="770108"/>
                  <a:pt x="154556" y="967337"/>
                  <a:pt x="364929" y="1036787"/>
                </a:cubicBezTo>
                <a:cubicBezTo>
                  <a:pt x="378383" y="1041221"/>
                  <a:pt x="389699" y="1050436"/>
                  <a:pt x="396426" y="1062919"/>
                </a:cubicBezTo>
                <a:lnTo>
                  <a:pt x="519655" y="1291762"/>
                </a:lnTo>
                <a:cubicBezTo>
                  <a:pt x="524827" y="1301367"/>
                  <a:pt x="538632" y="1301367"/>
                  <a:pt x="543804" y="1291762"/>
                </a:cubicBezTo>
                <a:lnTo>
                  <a:pt x="669949" y="1057514"/>
                </a:lnTo>
                <a:cubicBezTo>
                  <a:pt x="674771" y="1048570"/>
                  <a:pt x="682859" y="1041804"/>
                  <a:pt x="692542" y="1038732"/>
                </a:cubicBezTo>
                <a:cubicBezTo>
                  <a:pt x="907619" y="970604"/>
                  <a:pt x="1063474" y="769370"/>
                  <a:pt x="1063474" y="531777"/>
                </a:cubicBezTo>
                <a:close/>
              </a:path>
            </a:pathLst>
          </a:custGeom>
          <a:solidFill>
            <a:schemeClr val="accent4"/>
          </a:solidFill>
          <a:ln w="3873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764" name="자유형: 도형 763">
            <a:extLst>
              <a:ext uri="{FF2B5EF4-FFF2-40B4-BE49-F238E27FC236}">
                <a16:creationId xmlns:a16="http://schemas.microsoft.com/office/drawing/2014/main" id="{2E4296C6-D2DD-46D8-B4C8-00E5A350709E}"/>
              </a:ext>
            </a:extLst>
          </p:cNvPr>
          <p:cNvSpPr/>
          <p:nvPr/>
        </p:nvSpPr>
        <p:spPr>
          <a:xfrm>
            <a:off x="10189348" y="2748050"/>
            <a:ext cx="793107" cy="793108"/>
          </a:xfrm>
          <a:custGeom>
            <a:avLst/>
            <a:gdLst>
              <a:gd name="connsiteX0" fmla="*/ 613774 w 613773"/>
              <a:gd name="connsiteY0" fmla="*/ 306887 h 613774"/>
              <a:gd name="connsiteX1" fmla="*/ 306887 w 613773"/>
              <a:gd name="connsiteY1" fmla="*/ 613774 h 613774"/>
              <a:gd name="connsiteX2" fmla="*/ 0 w 613773"/>
              <a:gd name="connsiteY2" fmla="*/ 306887 h 613774"/>
              <a:gd name="connsiteX3" fmla="*/ 306887 w 613773"/>
              <a:gd name="connsiteY3" fmla="*/ 0 h 613774"/>
              <a:gd name="connsiteX4" fmla="*/ 613774 w 613773"/>
              <a:gd name="connsiteY4" fmla="*/ 306887 h 613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773" h="613774">
                <a:moveTo>
                  <a:pt x="613774" y="306887"/>
                </a:moveTo>
                <a:cubicBezTo>
                  <a:pt x="613774" y="476376"/>
                  <a:pt x="476376" y="613774"/>
                  <a:pt x="306887" y="613774"/>
                </a:cubicBezTo>
                <a:cubicBezTo>
                  <a:pt x="137398" y="613774"/>
                  <a:pt x="0" y="476376"/>
                  <a:pt x="0" y="306887"/>
                </a:cubicBezTo>
                <a:cubicBezTo>
                  <a:pt x="0" y="137398"/>
                  <a:pt x="137398" y="0"/>
                  <a:pt x="306887" y="0"/>
                </a:cubicBezTo>
                <a:cubicBezTo>
                  <a:pt x="476376" y="0"/>
                  <a:pt x="613774" y="137398"/>
                  <a:pt x="613774" y="306887"/>
                </a:cubicBezTo>
                <a:close/>
              </a:path>
            </a:pathLst>
          </a:custGeom>
          <a:solidFill>
            <a:schemeClr val="bg1"/>
          </a:solidFill>
          <a:ln w="3873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765" name="자유형: 도형 764">
            <a:extLst>
              <a:ext uri="{FF2B5EF4-FFF2-40B4-BE49-F238E27FC236}">
                <a16:creationId xmlns:a16="http://schemas.microsoft.com/office/drawing/2014/main" id="{E5E62887-8A3E-463A-98B9-9EE6C262C6C4}"/>
              </a:ext>
            </a:extLst>
          </p:cNvPr>
          <p:cNvSpPr/>
          <p:nvPr/>
        </p:nvSpPr>
        <p:spPr>
          <a:xfrm>
            <a:off x="919012" y="2457451"/>
            <a:ext cx="1374202" cy="1678500"/>
          </a:xfrm>
          <a:custGeom>
            <a:avLst/>
            <a:gdLst>
              <a:gd name="connsiteX0" fmla="*/ 1063474 w 1063473"/>
              <a:gd name="connsiteY0" fmla="*/ 531777 h 1298965"/>
              <a:gd name="connsiteX1" fmla="*/ 527899 w 1063473"/>
              <a:gd name="connsiteY1" fmla="*/ 13 h 1298965"/>
              <a:gd name="connsiteX2" fmla="*/ 24 w 1063473"/>
              <a:gd name="connsiteY2" fmla="*/ 536988 h 1298965"/>
              <a:gd name="connsiteX3" fmla="*/ 364929 w 1063473"/>
              <a:gd name="connsiteY3" fmla="*/ 1036787 h 1298965"/>
              <a:gd name="connsiteX4" fmla="*/ 396426 w 1063473"/>
              <a:gd name="connsiteY4" fmla="*/ 1062919 h 1298965"/>
              <a:gd name="connsiteX5" fmla="*/ 519655 w 1063473"/>
              <a:gd name="connsiteY5" fmla="*/ 1291762 h 1298965"/>
              <a:gd name="connsiteX6" fmla="*/ 543804 w 1063473"/>
              <a:gd name="connsiteY6" fmla="*/ 1291762 h 1298965"/>
              <a:gd name="connsiteX7" fmla="*/ 669949 w 1063473"/>
              <a:gd name="connsiteY7" fmla="*/ 1057514 h 1298965"/>
              <a:gd name="connsiteX8" fmla="*/ 692542 w 1063473"/>
              <a:gd name="connsiteY8" fmla="*/ 1038732 h 1298965"/>
              <a:gd name="connsiteX9" fmla="*/ 1063474 w 1063473"/>
              <a:gd name="connsiteY9" fmla="*/ 531777 h 1298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63473" h="1298965">
                <a:moveTo>
                  <a:pt x="1063474" y="531777"/>
                </a:moveTo>
                <a:cubicBezTo>
                  <a:pt x="1063474" y="236828"/>
                  <a:pt x="823354" y="-2048"/>
                  <a:pt x="527899" y="13"/>
                </a:cubicBezTo>
                <a:cubicBezTo>
                  <a:pt x="237617" y="2074"/>
                  <a:pt x="-2776" y="246705"/>
                  <a:pt x="24" y="536988"/>
                </a:cubicBezTo>
                <a:cubicBezTo>
                  <a:pt x="2280" y="770108"/>
                  <a:pt x="154556" y="967337"/>
                  <a:pt x="364929" y="1036787"/>
                </a:cubicBezTo>
                <a:cubicBezTo>
                  <a:pt x="378383" y="1041221"/>
                  <a:pt x="389699" y="1050436"/>
                  <a:pt x="396426" y="1062919"/>
                </a:cubicBezTo>
                <a:lnTo>
                  <a:pt x="519655" y="1291762"/>
                </a:lnTo>
                <a:cubicBezTo>
                  <a:pt x="524827" y="1301367"/>
                  <a:pt x="538632" y="1301367"/>
                  <a:pt x="543804" y="1291762"/>
                </a:cubicBezTo>
                <a:lnTo>
                  <a:pt x="669949" y="1057514"/>
                </a:lnTo>
                <a:cubicBezTo>
                  <a:pt x="674771" y="1048570"/>
                  <a:pt x="682859" y="1041804"/>
                  <a:pt x="692542" y="1038732"/>
                </a:cubicBezTo>
                <a:cubicBezTo>
                  <a:pt x="907619" y="970604"/>
                  <a:pt x="1063474" y="769370"/>
                  <a:pt x="1063474" y="531777"/>
                </a:cubicBezTo>
                <a:close/>
              </a:path>
            </a:pathLst>
          </a:custGeom>
          <a:solidFill>
            <a:schemeClr val="accent5"/>
          </a:solidFill>
          <a:ln w="3873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766" name="자유형: 도형 765">
            <a:extLst>
              <a:ext uri="{FF2B5EF4-FFF2-40B4-BE49-F238E27FC236}">
                <a16:creationId xmlns:a16="http://schemas.microsoft.com/office/drawing/2014/main" id="{45F8627F-72DC-487A-9B22-D6A41C79D999}"/>
              </a:ext>
            </a:extLst>
          </p:cNvPr>
          <p:cNvSpPr/>
          <p:nvPr/>
        </p:nvSpPr>
        <p:spPr>
          <a:xfrm>
            <a:off x="1209575" y="2748050"/>
            <a:ext cx="793107" cy="793108"/>
          </a:xfrm>
          <a:custGeom>
            <a:avLst/>
            <a:gdLst>
              <a:gd name="connsiteX0" fmla="*/ 613774 w 613773"/>
              <a:gd name="connsiteY0" fmla="*/ 306887 h 613774"/>
              <a:gd name="connsiteX1" fmla="*/ 306887 w 613773"/>
              <a:gd name="connsiteY1" fmla="*/ 613774 h 613774"/>
              <a:gd name="connsiteX2" fmla="*/ 0 w 613773"/>
              <a:gd name="connsiteY2" fmla="*/ 306887 h 613774"/>
              <a:gd name="connsiteX3" fmla="*/ 306887 w 613773"/>
              <a:gd name="connsiteY3" fmla="*/ 0 h 613774"/>
              <a:gd name="connsiteX4" fmla="*/ 613774 w 613773"/>
              <a:gd name="connsiteY4" fmla="*/ 306887 h 613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773" h="613774">
                <a:moveTo>
                  <a:pt x="613774" y="306887"/>
                </a:moveTo>
                <a:cubicBezTo>
                  <a:pt x="613774" y="476376"/>
                  <a:pt x="476376" y="613774"/>
                  <a:pt x="306887" y="613774"/>
                </a:cubicBezTo>
                <a:cubicBezTo>
                  <a:pt x="137398" y="613774"/>
                  <a:pt x="0" y="476376"/>
                  <a:pt x="0" y="306887"/>
                </a:cubicBezTo>
                <a:cubicBezTo>
                  <a:pt x="0" y="137398"/>
                  <a:pt x="137398" y="0"/>
                  <a:pt x="306887" y="0"/>
                </a:cubicBezTo>
                <a:cubicBezTo>
                  <a:pt x="476376" y="0"/>
                  <a:pt x="613774" y="137398"/>
                  <a:pt x="613774" y="306887"/>
                </a:cubicBezTo>
                <a:close/>
              </a:path>
            </a:pathLst>
          </a:custGeom>
          <a:solidFill>
            <a:schemeClr val="bg1"/>
          </a:solidFill>
          <a:ln w="3873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767" name="Rectangle 16">
            <a:extLst>
              <a:ext uri="{FF2B5EF4-FFF2-40B4-BE49-F238E27FC236}">
                <a16:creationId xmlns:a16="http://schemas.microsoft.com/office/drawing/2014/main" id="{C9E0735C-F25E-4EE4-8F54-C78851A37B3B}"/>
              </a:ext>
            </a:extLst>
          </p:cNvPr>
          <p:cNvSpPr/>
          <p:nvPr/>
        </p:nvSpPr>
        <p:spPr>
          <a:xfrm rot="2700000">
            <a:off x="6861018" y="2875580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68" name="Rectangle 9">
            <a:extLst>
              <a:ext uri="{FF2B5EF4-FFF2-40B4-BE49-F238E27FC236}">
                <a16:creationId xmlns:a16="http://schemas.microsoft.com/office/drawing/2014/main" id="{5EF405ED-D0CB-46D3-9AF9-D1286448B7FD}"/>
              </a:ext>
            </a:extLst>
          </p:cNvPr>
          <p:cNvSpPr/>
          <p:nvPr/>
        </p:nvSpPr>
        <p:spPr>
          <a:xfrm>
            <a:off x="5029297" y="2940320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69" name="Block Arc 10">
            <a:extLst>
              <a:ext uri="{FF2B5EF4-FFF2-40B4-BE49-F238E27FC236}">
                <a16:creationId xmlns:a16="http://schemas.microsoft.com/office/drawing/2014/main" id="{54049445-2E8F-43C2-8C9A-57021D34E35E}"/>
              </a:ext>
            </a:extLst>
          </p:cNvPr>
          <p:cNvSpPr/>
          <p:nvPr/>
        </p:nvSpPr>
        <p:spPr>
          <a:xfrm>
            <a:off x="3184155" y="2986122"/>
            <a:ext cx="435826" cy="295205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70" name="Rounded Rectangle 5">
            <a:extLst>
              <a:ext uri="{FF2B5EF4-FFF2-40B4-BE49-F238E27FC236}">
                <a16:creationId xmlns:a16="http://schemas.microsoft.com/office/drawing/2014/main" id="{A626F820-EDBB-489B-87DB-41419D7A20D2}"/>
              </a:ext>
            </a:extLst>
          </p:cNvPr>
          <p:cNvSpPr/>
          <p:nvPr/>
        </p:nvSpPr>
        <p:spPr>
          <a:xfrm flipH="1">
            <a:off x="8591527" y="2969356"/>
            <a:ext cx="396811" cy="327345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71" name="Round Same Side Corner Rectangle 11">
            <a:extLst>
              <a:ext uri="{FF2B5EF4-FFF2-40B4-BE49-F238E27FC236}">
                <a16:creationId xmlns:a16="http://schemas.microsoft.com/office/drawing/2014/main" id="{C2C14E00-7198-40B3-8733-B9486429E199}"/>
              </a:ext>
            </a:extLst>
          </p:cNvPr>
          <p:cNvSpPr>
            <a:spLocks noChangeAspect="1"/>
          </p:cNvSpPr>
          <p:nvPr/>
        </p:nvSpPr>
        <p:spPr>
          <a:xfrm rot="9900000">
            <a:off x="10436676" y="2965915"/>
            <a:ext cx="393525" cy="33422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72" name="TextBox 771">
            <a:extLst>
              <a:ext uri="{FF2B5EF4-FFF2-40B4-BE49-F238E27FC236}">
                <a16:creationId xmlns:a16="http://schemas.microsoft.com/office/drawing/2014/main" id="{BBE64030-D5B8-4642-83FA-126E6B3C1FFC}"/>
              </a:ext>
            </a:extLst>
          </p:cNvPr>
          <p:cNvSpPr txBox="1"/>
          <p:nvPr/>
        </p:nvSpPr>
        <p:spPr>
          <a:xfrm>
            <a:off x="6421554" y="1722499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2022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773" name="TextBox 772">
            <a:extLst>
              <a:ext uri="{FF2B5EF4-FFF2-40B4-BE49-F238E27FC236}">
                <a16:creationId xmlns:a16="http://schemas.microsoft.com/office/drawing/2014/main" id="{2A11B3AF-D5C8-4EE9-BC5D-8D17A5B8190B}"/>
              </a:ext>
            </a:extLst>
          </p:cNvPr>
          <p:cNvSpPr txBox="1"/>
          <p:nvPr/>
        </p:nvSpPr>
        <p:spPr>
          <a:xfrm>
            <a:off x="8217509" y="1722499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2023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774" name="TextBox 773">
            <a:extLst>
              <a:ext uri="{FF2B5EF4-FFF2-40B4-BE49-F238E27FC236}">
                <a16:creationId xmlns:a16="http://schemas.microsoft.com/office/drawing/2014/main" id="{3E30F641-E1D3-4FC4-AB66-F5A3BC2359E2}"/>
              </a:ext>
            </a:extLst>
          </p:cNvPr>
          <p:cNvSpPr txBox="1"/>
          <p:nvPr/>
        </p:nvSpPr>
        <p:spPr>
          <a:xfrm>
            <a:off x="10013462" y="1722499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2024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775" name="TextBox 774">
            <a:extLst>
              <a:ext uri="{FF2B5EF4-FFF2-40B4-BE49-F238E27FC236}">
                <a16:creationId xmlns:a16="http://schemas.microsoft.com/office/drawing/2014/main" id="{ADB050B6-6867-42BC-ADAF-2F487C645053}"/>
              </a:ext>
            </a:extLst>
          </p:cNvPr>
          <p:cNvSpPr txBox="1"/>
          <p:nvPr/>
        </p:nvSpPr>
        <p:spPr>
          <a:xfrm>
            <a:off x="4625599" y="1722499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776" name="TextBox 775">
            <a:extLst>
              <a:ext uri="{FF2B5EF4-FFF2-40B4-BE49-F238E27FC236}">
                <a16:creationId xmlns:a16="http://schemas.microsoft.com/office/drawing/2014/main" id="{AA927D58-DF57-4A77-BF46-DBB2A99BA422}"/>
              </a:ext>
            </a:extLst>
          </p:cNvPr>
          <p:cNvSpPr txBox="1"/>
          <p:nvPr/>
        </p:nvSpPr>
        <p:spPr>
          <a:xfrm>
            <a:off x="1033689" y="1722499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5"/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accent5"/>
              </a:solidFill>
              <a:cs typeface="Arial" pitchFamily="34" charset="0"/>
            </a:endParaRPr>
          </a:p>
        </p:txBody>
      </p:sp>
      <p:grpSp>
        <p:nvGrpSpPr>
          <p:cNvPr id="777" name="Group 45">
            <a:extLst>
              <a:ext uri="{FF2B5EF4-FFF2-40B4-BE49-F238E27FC236}">
                <a16:creationId xmlns:a16="http://schemas.microsoft.com/office/drawing/2014/main" id="{C55676FC-CB7B-41A6-8CBA-D01665D4F823}"/>
              </a:ext>
            </a:extLst>
          </p:cNvPr>
          <p:cNvGrpSpPr/>
          <p:nvPr/>
        </p:nvGrpSpPr>
        <p:grpSpPr>
          <a:xfrm>
            <a:off x="9873544" y="4615953"/>
            <a:ext cx="1424684" cy="1477328"/>
            <a:chOff x="3017859" y="4283314"/>
            <a:chExt cx="1890849" cy="1477328"/>
          </a:xfrm>
        </p:grpSpPr>
        <p:sp>
          <p:nvSpPr>
            <p:cNvPr id="778" name="TextBox 777">
              <a:extLst>
                <a:ext uri="{FF2B5EF4-FFF2-40B4-BE49-F238E27FC236}">
                  <a16:creationId xmlns:a16="http://schemas.microsoft.com/office/drawing/2014/main" id="{CF552405-213C-41F8-A3E9-7E1FEC54A0F8}"/>
                </a:ext>
              </a:extLst>
            </p:cNvPr>
            <p:cNvSpPr txBox="1"/>
            <p:nvPr/>
          </p:nvSpPr>
          <p:spPr>
            <a:xfrm>
              <a:off x="3021857" y="4560313"/>
              <a:ext cx="188685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79" name="TextBox 778">
              <a:extLst>
                <a:ext uri="{FF2B5EF4-FFF2-40B4-BE49-F238E27FC236}">
                  <a16:creationId xmlns:a16="http://schemas.microsoft.com/office/drawing/2014/main" id="{04E0029A-2614-4160-8FC8-EF2016BEA87E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780" name="Group 60">
            <a:extLst>
              <a:ext uri="{FF2B5EF4-FFF2-40B4-BE49-F238E27FC236}">
                <a16:creationId xmlns:a16="http://schemas.microsoft.com/office/drawing/2014/main" id="{208BFF6A-4F93-401A-8C35-E372A8215D2D}"/>
              </a:ext>
            </a:extLst>
          </p:cNvPr>
          <p:cNvGrpSpPr/>
          <p:nvPr/>
        </p:nvGrpSpPr>
        <p:grpSpPr>
          <a:xfrm>
            <a:off x="2689726" y="4615953"/>
            <a:ext cx="1422000" cy="1477328"/>
            <a:chOff x="3017859" y="4283314"/>
            <a:chExt cx="1890849" cy="1477328"/>
          </a:xfrm>
        </p:grpSpPr>
        <p:sp>
          <p:nvSpPr>
            <p:cNvPr id="781" name="TextBox 780">
              <a:extLst>
                <a:ext uri="{FF2B5EF4-FFF2-40B4-BE49-F238E27FC236}">
                  <a16:creationId xmlns:a16="http://schemas.microsoft.com/office/drawing/2014/main" id="{04C52DE0-E4E7-459B-9944-0F13BD222583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2" name="TextBox 781">
              <a:extLst>
                <a:ext uri="{FF2B5EF4-FFF2-40B4-BE49-F238E27FC236}">
                  <a16:creationId xmlns:a16="http://schemas.microsoft.com/office/drawing/2014/main" id="{5B826006-AF03-4957-B46A-B0FA15ECB530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6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783" name="Group 63">
            <a:extLst>
              <a:ext uri="{FF2B5EF4-FFF2-40B4-BE49-F238E27FC236}">
                <a16:creationId xmlns:a16="http://schemas.microsoft.com/office/drawing/2014/main" id="{8729E530-342B-416A-9EA7-15F27FCE928B}"/>
              </a:ext>
            </a:extLst>
          </p:cNvPr>
          <p:cNvGrpSpPr/>
          <p:nvPr/>
        </p:nvGrpSpPr>
        <p:grpSpPr>
          <a:xfrm>
            <a:off x="4485680" y="4615953"/>
            <a:ext cx="1422000" cy="1477328"/>
            <a:chOff x="3017859" y="4283314"/>
            <a:chExt cx="1890849" cy="1477328"/>
          </a:xfrm>
        </p:grpSpPr>
        <p:sp>
          <p:nvSpPr>
            <p:cNvPr id="784" name="TextBox 783">
              <a:extLst>
                <a:ext uri="{FF2B5EF4-FFF2-40B4-BE49-F238E27FC236}">
                  <a16:creationId xmlns:a16="http://schemas.microsoft.com/office/drawing/2014/main" id="{60985277-5005-4573-9ABA-88C61E0EBA3C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5" name="TextBox 784">
              <a:extLst>
                <a:ext uri="{FF2B5EF4-FFF2-40B4-BE49-F238E27FC236}">
                  <a16:creationId xmlns:a16="http://schemas.microsoft.com/office/drawing/2014/main" id="{5534E5B3-9284-4484-8228-A309C22DF2CB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786" name="Group 66">
            <a:extLst>
              <a:ext uri="{FF2B5EF4-FFF2-40B4-BE49-F238E27FC236}">
                <a16:creationId xmlns:a16="http://schemas.microsoft.com/office/drawing/2014/main" id="{B0D1C96C-5FEC-4B1C-9422-42A5E757C093}"/>
              </a:ext>
            </a:extLst>
          </p:cNvPr>
          <p:cNvGrpSpPr/>
          <p:nvPr/>
        </p:nvGrpSpPr>
        <p:grpSpPr>
          <a:xfrm>
            <a:off x="6281634" y="4615953"/>
            <a:ext cx="1422000" cy="1477328"/>
            <a:chOff x="3017861" y="4283314"/>
            <a:chExt cx="1921626" cy="1477328"/>
          </a:xfrm>
        </p:grpSpPr>
        <p:sp>
          <p:nvSpPr>
            <p:cNvPr id="787" name="TextBox 786">
              <a:extLst>
                <a:ext uri="{FF2B5EF4-FFF2-40B4-BE49-F238E27FC236}">
                  <a16:creationId xmlns:a16="http://schemas.microsoft.com/office/drawing/2014/main" id="{DC34510D-0AF9-4A08-86C2-F3E34EF49986}"/>
                </a:ext>
              </a:extLst>
            </p:cNvPr>
            <p:cNvSpPr txBox="1"/>
            <p:nvPr/>
          </p:nvSpPr>
          <p:spPr>
            <a:xfrm>
              <a:off x="3021853" y="4560313"/>
              <a:ext cx="191763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8" name="TextBox 787">
              <a:extLst>
                <a:ext uri="{FF2B5EF4-FFF2-40B4-BE49-F238E27FC236}">
                  <a16:creationId xmlns:a16="http://schemas.microsoft.com/office/drawing/2014/main" id="{FDF37A5A-91A2-48AF-BFF8-C2C63CFF6BF1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789" name="Group 69">
            <a:extLst>
              <a:ext uri="{FF2B5EF4-FFF2-40B4-BE49-F238E27FC236}">
                <a16:creationId xmlns:a16="http://schemas.microsoft.com/office/drawing/2014/main" id="{415EF376-6D37-4942-82C9-5CDF45F99C9A}"/>
              </a:ext>
            </a:extLst>
          </p:cNvPr>
          <p:cNvGrpSpPr/>
          <p:nvPr/>
        </p:nvGrpSpPr>
        <p:grpSpPr>
          <a:xfrm>
            <a:off x="8077588" y="4615953"/>
            <a:ext cx="1422000" cy="1477328"/>
            <a:chOff x="3017859" y="4283314"/>
            <a:chExt cx="1890849" cy="1477328"/>
          </a:xfrm>
        </p:grpSpPr>
        <p:sp>
          <p:nvSpPr>
            <p:cNvPr id="790" name="TextBox 789">
              <a:extLst>
                <a:ext uri="{FF2B5EF4-FFF2-40B4-BE49-F238E27FC236}">
                  <a16:creationId xmlns:a16="http://schemas.microsoft.com/office/drawing/2014/main" id="{9786756D-46D1-48BA-948F-2EFA1C6BA81C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1" name="TextBox 790">
              <a:extLst>
                <a:ext uri="{FF2B5EF4-FFF2-40B4-BE49-F238E27FC236}">
                  <a16:creationId xmlns:a16="http://schemas.microsoft.com/office/drawing/2014/main" id="{C7E3C264-F3CC-421E-9A34-200AD9E59518}"/>
                </a:ext>
              </a:extLst>
            </p:cNvPr>
            <p:cNvSpPr txBox="1"/>
            <p:nvPr/>
          </p:nvSpPr>
          <p:spPr>
            <a:xfrm>
              <a:off x="3017859" y="4283314"/>
              <a:ext cx="18708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792" name="Group 60">
            <a:extLst>
              <a:ext uri="{FF2B5EF4-FFF2-40B4-BE49-F238E27FC236}">
                <a16:creationId xmlns:a16="http://schemas.microsoft.com/office/drawing/2014/main" id="{87D87D62-3DA5-4AF8-80A3-ED98893414DD}"/>
              </a:ext>
            </a:extLst>
          </p:cNvPr>
          <p:cNvGrpSpPr/>
          <p:nvPr/>
        </p:nvGrpSpPr>
        <p:grpSpPr>
          <a:xfrm>
            <a:off x="893772" y="4615953"/>
            <a:ext cx="1422000" cy="1477328"/>
            <a:chOff x="3017859" y="4283314"/>
            <a:chExt cx="1890849" cy="1477328"/>
          </a:xfrm>
        </p:grpSpPr>
        <p:sp>
          <p:nvSpPr>
            <p:cNvPr id="793" name="TextBox 792">
              <a:extLst>
                <a:ext uri="{FF2B5EF4-FFF2-40B4-BE49-F238E27FC236}">
                  <a16:creationId xmlns:a16="http://schemas.microsoft.com/office/drawing/2014/main" id="{9D992179-7163-404C-B2B5-36CF41AEEB13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4" name="TextBox 793">
              <a:extLst>
                <a:ext uri="{FF2B5EF4-FFF2-40B4-BE49-F238E27FC236}">
                  <a16:creationId xmlns:a16="http://schemas.microsoft.com/office/drawing/2014/main" id="{DA4B29A4-98DA-486A-B5FF-C82554BD7729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sp>
        <p:nvSpPr>
          <p:cNvPr id="795" name="Isosceles Triangle 51">
            <a:extLst>
              <a:ext uri="{FF2B5EF4-FFF2-40B4-BE49-F238E27FC236}">
                <a16:creationId xmlns:a16="http://schemas.microsoft.com/office/drawing/2014/main" id="{CCDC11EE-0C83-45DC-9289-E64332741FAE}"/>
              </a:ext>
            </a:extLst>
          </p:cNvPr>
          <p:cNvSpPr/>
          <p:nvPr/>
        </p:nvSpPr>
        <p:spPr>
          <a:xfrm>
            <a:off x="1436017" y="3008294"/>
            <a:ext cx="340192" cy="249465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96" name="TextBox 795">
            <a:extLst>
              <a:ext uri="{FF2B5EF4-FFF2-40B4-BE49-F238E27FC236}">
                <a16:creationId xmlns:a16="http://schemas.microsoft.com/office/drawing/2014/main" id="{9188730E-A76F-43DE-8A86-82C83675E626}"/>
              </a:ext>
            </a:extLst>
          </p:cNvPr>
          <p:cNvSpPr txBox="1"/>
          <p:nvPr/>
        </p:nvSpPr>
        <p:spPr>
          <a:xfrm>
            <a:off x="2829644" y="1722499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6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accent6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11206</TotalTime>
  <Words>140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29</cp:revision>
  <dcterms:created xsi:type="dcterms:W3CDTF">2018-02-18T19:39:47Z</dcterms:created>
  <dcterms:modified xsi:type="dcterms:W3CDTF">2022-10-26T07:21:54Z</dcterms:modified>
</cp:coreProperties>
</file>