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자유형: 도형 31">
            <a:extLst>
              <a:ext uri="{FF2B5EF4-FFF2-40B4-BE49-F238E27FC236}">
                <a16:creationId xmlns:a16="http://schemas.microsoft.com/office/drawing/2014/main" id="{90B21FEF-DD5F-4C45-A3AE-18397E068BF3}"/>
              </a:ext>
            </a:extLst>
          </p:cNvPr>
          <p:cNvSpPr/>
          <p:nvPr/>
        </p:nvSpPr>
        <p:spPr>
          <a:xfrm>
            <a:off x="4173752" y="3915002"/>
            <a:ext cx="923925" cy="828675"/>
          </a:xfrm>
          <a:custGeom>
            <a:avLst/>
            <a:gdLst>
              <a:gd name="connsiteX0" fmla="*/ 2428875 w 2428875"/>
              <a:gd name="connsiteY0" fmla="*/ 962025 h 962025"/>
              <a:gd name="connsiteX1" fmla="*/ 485775 w 2428875"/>
              <a:gd name="connsiteY1" fmla="*/ 723900 h 962025"/>
              <a:gd name="connsiteX2" fmla="*/ 0 w 2428875"/>
              <a:gd name="connsiteY2" fmla="*/ 0 h 962025"/>
              <a:gd name="connsiteX0" fmla="*/ 2428875 w 2428875"/>
              <a:gd name="connsiteY0" fmla="*/ 962025 h 962025"/>
              <a:gd name="connsiteX1" fmla="*/ 161925 w 2428875"/>
              <a:gd name="connsiteY1" fmla="*/ 571500 h 962025"/>
              <a:gd name="connsiteX2" fmla="*/ 0 w 2428875"/>
              <a:gd name="connsiteY2" fmla="*/ 0 h 962025"/>
              <a:gd name="connsiteX0" fmla="*/ 923925 w 923925"/>
              <a:gd name="connsiteY0" fmla="*/ 828675 h 828675"/>
              <a:gd name="connsiteX1" fmla="*/ 161925 w 923925"/>
              <a:gd name="connsiteY1" fmla="*/ 571500 h 828675"/>
              <a:gd name="connsiteX2" fmla="*/ 0 w 923925"/>
              <a:gd name="connsiteY2" fmla="*/ 0 h 82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3925" h="828675">
                <a:moveTo>
                  <a:pt x="923925" y="828675"/>
                </a:moveTo>
                <a:lnTo>
                  <a:pt x="161925" y="571500"/>
                </a:lnTo>
                <a:lnTo>
                  <a:pt x="0" y="0"/>
                </a:lnTo>
              </a:path>
            </a:pathLst>
          </a:custGeom>
          <a:noFill/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86" name="자유형: 도형 32">
            <a:extLst>
              <a:ext uri="{FF2B5EF4-FFF2-40B4-BE49-F238E27FC236}">
                <a16:creationId xmlns:a16="http://schemas.microsoft.com/office/drawing/2014/main" id="{AAB78DDF-E92C-43DA-BD63-5EF7707C5D41}"/>
              </a:ext>
            </a:extLst>
          </p:cNvPr>
          <p:cNvSpPr/>
          <p:nvPr/>
        </p:nvSpPr>
        <p:spPr>
          <a:xfrm flipH="1">
            <a:off x="7299064" y="3197591"/>
            <a:ext cx="748188" cy="1072873"/>
          </a:xfrm>
          <a:custGeom>
            <a:avLst/>
            <a:gdLst>
              <a:gd name="connsiteX0" fmla="*/ 2428875 w 2428875"/>
              <a:gd name="connsiteY0" fmla="*/ 962025 h 962025"/>
              <a:gd name="connsiteX1" fmla="*/ 485775 w 2428875"/>
              <a:gd name="connsiteY1" fmla="*/ 723900 h 962025"/>
              <a:gd name="connsiteX2" fmla="*/ 0 w 2428875"/>
              <a:gd name="connsiteY2" fmla="*/ 0 h 962025"/>
              <a:gd name="connsiteX0" fmla="*/ 2428875 w 2428875"/>
              <a:gd name="connsiteY0" fmla="*/ 962025 h 962025"/>
              <a:gd name="connsiteX1" fmla="*/ 161925 w 2428875"/>
              <a:gd name="connsiteY1" fmla="*/ 571500 h 962025"/>
              <a:gd name="connsiteX2" fmla="*/ 0 w 2428875"/>
              <a:gd name="connsiteY2" fmla="*/ 0 h 962025"/>
              <a:gd name="connsiteX0" fmla="*/ 923925 w 923925"/>
              <a:gd name="connsiteY0" fmla="*/ 828675 h 828675"/>
              <a:gd name="connsiteX1" fmla="*/ 161925 w 923925"/>
              <a:gd name="connsiteY1" fmla="*/ 571500 h 828675"/>
              <a:gd name="connsiteX2" fmla="*/ 0 w 923925"/>
              <a:gd name="connsiteY2" fmla="*/ 0 h 828675"/>
              <a:gd name="connsiteX0" fmla="*/ 923925 w 923925"/>
              <a:gd name="connsiteY0" fmla="*/ 828675 h 828675"/>
              <a:gd name="connsiteX1" fmla="*/ 89962 w 923925"/>
              <a:gd name="connsiteY1" fmla="*/ 483545 h 828675"/>
              <a:gd name="connsiteX2" fmla="*/ 0 w 923925"/>
              <a:gd name="connsiteY2" fmla="*/ 0 h 828675"/>
              <a:gd name="connsiteX0" fmla="*/ 628077 w 628077"/>
              <a:gd name="connsiteY0" fmla="*/ 900638 h 900638"/>
              <a:gd name="connsiteX1" fmla="*/ 89962 w 628077"/>
              <a:gd name="connsiteY1" fmla="*/ 483545 h 900638"/>
              <a:gd name="connsiteX2" fmla="*/ 0 w 628077"/>
              <a:gd name="connsiteY2" fmla="*/ 0 h 900638"/>
              <a:gd name="connsiteX0" fmla="*/ 628077 w 628077"/>
              <a:gd name="connsiteY0" fmla="*/ 900638 h 900638"/>
              <a:gd name="connsiteX1" fmla="*/ 41987 w 628077"/>
              <a:gd name="connsiteY1" fmla="*/ 467554 h 900638"/>
              <a:gd name="connsiteX2" fmla="*/ 0 w 628077"/>
              <a:gd name="connsiteY2" fmla="*/ 0 h 9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8077" h="900638">
                <a:moveTo>
                  <a:pt x="628077" y="900638"/>
                </a:moveTo>
                <a:lnTo>
                  <a:pt x="41987" y="467554"/>
                </a:lnTo>
                <a:lnTo>
                  <a:pt x="0" y="0"/>
                </a:lnTo>
              </a:path>
            </a:pathLst>
          </a:cu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88" name="자유형: 도형 34">
            <a:extLst>
              <a:ext uri="{FF2B5EF4-FFF2-40B4-BE49-F238E27FC236}">
                <a16:creationId xmlns:a16="http://schemas.microsoft.com/office/drawing/2014/main" id="{B107D856-5FA5-423E-BE49-74D30E182026}"/>
              </a:ext>
            </a:extLst>
          </p:cNvPr>
          <p:cNvSpPr/>
          <p:nvPr/>
        </p:nvSpPr>
        <p:spPr>
          <a:xfrm>
            <a:off x="6104545" y="3282879"/>
            <a:ext cx="9525" cy="1104900"/>
          </a:xfrm>
          <a:custGeom>
            <a:avLst/>
            <a:gdLst>
              <a:gd name="connsiteX0" fmla="*/ 0 w 9525"/>
              <a:gd name="connsiteY0" fmla="*/ 0 h 1104900"/>
              <a:gd name="connsiteX1" fmla="*/ 9525 w 9525"/>
              <a:gd name="connsiteY1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525" h="1104900">
                <a:moveTo>
                  <a:pt x="0" y="0"/>
                </a:moveTo>
                <a:lnTo>
                  <a:pt x="9525" y="1104900"/>
                </a:lnTo>
              </a:path>
            </a:pathLst>
          </a:custGeom>
          <a:noFill/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74" name="Oval 45">
            <a:extLst>
              <a:ext uri="{FF2B5EF4-FFF2-40B4-BE49-F238E27FC236}">
                <a16:creationId xmlns:a16="http://schemas.microsoft.com/office/drawing/2014/main" id="{B6051CA3-336E-47B3-B84B-D4CD18809B09}"/>
              </a:ext>
            </a:extLst>
          </p:cNvPr>
          <p:cNvSpPr/>
          <p:nvPr/>
        </p:nvSpPr>
        <p:spPr>
          <a:xfrm>
            <a:off x="1692854" y="3789132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5" name="Oval 46">
            <a:extLst>
              <a:ext uri="{FF2B5EF4-FFF2-40B4-BE49-F238E27FC236}">
                <a16:creationId xmlns:a16="http://schemas.microsoft.com/office/drawing/2014/main" id="{0ECCF75B-55A0-4CD7-B6D6-623F77FEFD2A}"/>
              </a:ext>
            </a:extLst>
          </p:cNvPr>
          <p:cNvSpPr/>
          <p:nvPr/>
        </p:nvSpPr>
        <p:spPr>
          <a:xfrm>
            <a:off x="5699284" y="2883615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6" name="Oval 49">
            <a:extLst>
              <a:ext uri="{FF2B5EF4-FFF2-40B4-BE49-F238E27FC236}">
                <a16:creationId xmlns:a16="http://schemas.microsoft.com/office/drawing/2014/main" id="{D32DF927-B71F-4D54-B908-F135F0D0B249}"/>
              </a:ext>
            </a:extLst>
          </p:cNvPr>
          <p:cNvSpPr/>
          <p:nvPr/>
        </p:nvSpPr>
        <p:spPr>
          <a:xfrm>
            <a:off x="7702499" y="2430857"/>
            <a:ext cx="792000" cy="79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7" name="Oval 51">
            <a:extLst>
              <a:ext uri="{FF2B5EF4-FFF2-40B4-BE49-F238E27FC236}">
                <a16:creationId xmlns:a16="http://schemas.microsoft.com/office/drawing/2014/main" id="{E23AE67D-E69F-412A-AF63-949832B8EDD0}"/>
              </a:ext>
            </a:extLst>
          </p:cNvPr>
          <p:cNvSpPr/>
          <p:nvPr/>
        </p:nvSpPr>
        <p:spPr>
          <a:xfrm>
            <a:off x="9705716" y="1978099"/>
            <a:ext cx="792000" cy="792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8" name="Oval 52">
            <a:extLst>
              <a:ext uri="{FF2B5EF4-FFF2-40B4-BE49-F238E27FC236}">
                <a16:creationId xmlns:a16="http://schemas.microsoft.com/office/drawing/2014/main" id="{569F9E28-9204-4678-9D8D-1607E5866CEB}"/>
              </a:ext>
            </a:extLst>
          </p:cNvPr>
          <p:cNvSpPr/>
          <p:nvPr/>
        </p:nvSpPr>
        <p:spPr>
          <a:xfrm>
            <a:off x="3696069" y="3336373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79" name="Isosceles Triangle 51">
            <a:extLst>
              <a:ext uri="{FF2B5EF4-FFF2-40B4-BE49-F238E27FC236}">
                <a16:creationId xmlns:a16="http://schemas.microsoft.com/office/drawing/2014/main" id="{D1A0BAA6-3946-486E-92DE-5B1DB41DD6E6}"/>
              </a:ext>
            </a:extLst>
          </p:cNvPr>
          <p:cNvSpPr/>
          <p:nvPr/>
        </p:nvSpPr>
        <p:spPr>
          <a:xfrm>
            <a:off x="9935195" y="2250690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0" name="Rounded Rectangle 10">
            <a:extLst>
              <a:ext uri="{FF2B5EF4-FFF2-40B4-BE49-F238E27FC236}">
                <a16:creationId xmlns:a16="http://schemas.microsoft.com/office/drawing/2014/main" id="{8E3EBEE6-6256-49D6-ADB0-6FBECA977D7C}"/>
              </a:ext>
            </a:extLst>
          </p:cNvPr>
          <p:cNvSpPr/>
          <p:nvPr/>
        </p:nvSpPr>
        <p:spPr>
          <a:xfrm>
            <a:off x="1966007" y="4023450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1" name="Rectangle 130">
            <a:extLst>
              <a:ext uri="{FF2B5EF4-FFF2-40B4-BE49-F238E27FC236}">
                <a16:creationId xmlns:a16="http://schemas.microsoft.com/office/drawing/2014/main" id="{4F6340E4-9EA4-419D-B764-151A9885D986}"/>
              </a:ext>
            </a:extLst>
          </p:cNvPr>
          <p:cNvSpPr/>
          <p:nvPr/>
        </p:nvSpPr>
        <p:spPr>
          <a:xfrm>
            <a:off x="7922504" y="2644736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2" name="Rectangle 36">
            <a:extLst>
              <a:ext uri="{FF2B5EF4-FFF2-40B4-BE49-F238E27FC236}">
                <a16:creationId xmlns:a16="http://schemas.microsoft.com/office/drawing/2014/main" id="{AABE63AD-9E51-4B40-9657-A37F1BDE39C0}"/>
              </a:ext>
            </a:extLst>
          </p:cNvPr>
          <p:cNvSpPr/>
          <p:nvPr/>
        </p:nvSpPr>
        <p:spPr>
          <a:xfrm>
            <a:off x="3897384" y="3577002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3" name="Rectangle 16">
            <a:extLst>
              <a:ext uri="{FF2B5EF4-FFF2-40B4-BE49-F238E27FC236}">
                <a16:creationId xmlns:a16="http://schemas.microsoft.com/office/drawing/2014/main" id="{A404F6A6-DEA5-4809-B53E-63FE537AF89A}"/>
              </a:ext>
            </a:extLst>
          </p:cNvPr>
          <p:cNvSpPr/>
          <p:nvPr/>
        </p:nvSpPr>
        <p:spPr>
          <a:xfrm>
            <a:off x="5900637" y="3163914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4" name="자유형: 도형 2">
            <a:extLst>
              <a:ext uri="{FF2B5EF4-FFF2-40B4-BE49-F238E27FC236}">
                <a16:creationId xmlns:a16="http://schemas.microsoft.com/office/drawing/2014/main" id="{FB195727-A5DD-4634-A39C-226909B4FB73}"/>
              </a:ext>
            </a:extLst>
          </p:cNvPr>
          <p:cNvSpPr/>
          <p:nvPr/>
        </p:nvSpPr>
        <p:spPr>
          <a:xfrm>
            <a:off x="2209800" y="4446005"/>
            <a:ext cx="2428875" cy="962025"/>
          </a:xfrm>
          <a:custGeom>
            <a:avLst/>
            <a:gdLst>
              <a:gd name="connsiteX0" fmla="*/ 2428875 w 2428875"/>
              <a:gd name="connsiteY0" fmla="*/ 962025 h 962025"/>
              <a:gd name="connsiteX1" fmla="*/ 485775 w 2428875"/>
              <a:gd name="connsiteY1" fmla="*/ 723900 h 962025"/>
              <a:gd name="connsiteX2" fmla="*/ 0 w 2428875"/>
              <a:gd name="connsiteY2" fmla="*/ 0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8875" h="962025">
                <a:moveTo>
                  <a:pt x="2428875" y="962025"/>
                </a:moveTo>
                <a:lnTo>
                  <a:pt x="485775" y="723900"/>
                </a:lnTo>
                <a:lnTo>
                  <a:pt x="0" y="0"/>
                </a:lnTo>
              </a:path>
            </a:pathLst>
          </a:cu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87" name="자유형: 도형 33">
            <a:extLst>
              <a:ext uri="{FF2B5EF4-FFF2-40B4-BE49-F238E27FC236}">
                <a16:creationId xmlns:a16="http://schemas.microsoft.com/office/drawing/2014/main" id="{A0156A00-8DDC-4033-ACEC-177695B0DB8E}"/>
              </a:ext>
            </a:extLst>
          </p:cNvPr>
          <p:cNvSpPr/>
          <p:nvPr/>
        </p:nvSpPr>
        <p:spPr>
          <a:xfrm flipH="1">
            <a:off x="7858022" y="2715375"/>
            <a:ext cx="2215077" cy="1794029"/>
          </a:xfrm>
          <a:custGeom>
            <a:avLst/>
            <a:gdLst>
              <a:gd name="connsiteX0" fmla="*/ 2428875 w 2428875"/>
              <a:gd name="connsiteY0" fmla="*/ 962025 h 962025"/>
              <a:gd name="connsiteX1" fmla="*/ 485775 w 2428875"/>
              <a:gd name="connsiteY1" fmla="*/ 723900 h 962025"/>
              <a:gd name="connsiteX2" fmla="*/ 0 w 2428875"/>
              <a:gd name="connsiteY2" fmla="*/ 0 h 962025"/>
              <a:gd name="connsiteX0" fmla="*/ 2305050 w 2305050"/>
              <a:gd name="connsiteY0" fmla="*/ 1866900 h 1866900"/>
              <a:gd name="connsiteX1" fmla="*/ 485775 w 2305050"/>
              <a:gd name="connsiteY1" fmla="*/ 723900 h 1866900"/>
              <a:gd name="connsiteX2" fmla="*/ 0 w 2305050"/>
              <a:gd name="connsiteY2" fmla="*/ 0 h 1866900"/>
              <a:gd name="connsiteX0" fmla="*/ 2305050 w 2305050"/>
              <a:gd name="connsiteY0" fmla="*/ 1866900 h 1866900"/>
              <a:gd name="connsiteX1" fmla="*/ 619125 w 2305050"/>
              <a:gd name="connsiteY1" fmla="*/ 1333500 h 1866900"/>
              <a:gd name="connsiteX2" fmla="*/ 0 w 2305050"/>
              <a:gd name="connsiteY2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5050" h="1866900">
                <a:moveTo>
                  <a:pt x="2305050" y="1866900"/>
                </a:moveTo>
                <a:lnTo>
                  <a:pt x="619125" y="1333500"/>
                </a:lnTo>
                <a:lnTo>
                  <a:pt x="0" y="0"/>
                </a:lnTo>
              </a:path>
            </a:pathLst>
          </a:custGeom>
          <a:noFill/>
          <a:ln w="444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89" name="Group 71">
            <a:extLst>
              <a:ext uri="{FF2B5EF4-FFF2-40B4-BE49-F238E27FC236}">
                <a16:creationId xmlns:a16="http://schemas.microsoft.com/office/drawing/2014/main" id="{24BF21E9-BDE8-45F7-B837-5AB9C1916F13}"/>
              </a:ext>
            </a:extLst>
          </p:cNvPr>
          <p:cNvGrpSpPr/>
          <p:nvPr/>
        </p:nvGrpSpPr>
        <p:grpSpPr>
          <a:xfrm>
            <a:off x="714374" y="4888173"/>
            <a:ext cx="1631431" cy="1111394"/>
            <a:chOff x="575693" y="4067337"/>
            <a:chExt cx="1626989" cy="1299936"/>
          </a:xfrm>
        </p:grpSpPr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5FD47630-DD3A-4ABC-8E2B-48FC2ADFA872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4F3505F3-43B9-4779-B5D6-42203136ABCC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2" name="Group 71">
            <a:extLst>
              <a:ext uri="{FF2B5EF4-FFF2-40B4-BE49-F238E27FC236}">
                <a16:creationId xmlns:a16="http://schemas.microsoft.com/office/drawing/2014/main" id="{278AD9D7-FE72-4668-A685-B2F9ED692A91}"/>
              </a:ext>
            </a:extLst>
          </p:cNvPr>
          <p:cNvGrpSpPr/>
          <p:nvPr/>
        </p:nvGrpSpPr>
        <p:grpSpPr>
          <a:xfrm>
            <a:off x="2659797" y="2289691"/>
            <a:ext cx="3138946" cy="742061"/>
            <a:chOff x="575693" y="4067337"/>
            <a:chExt cx="1626989" cy="867948"/>
          </a:xfrm>
        </p:grpSpPr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586F81B2-AD9B-4EF8-A2F5-FDED303B2BFC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5AE3C7AA-8468-4F71-A549-488E595BBD44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5" name="Group 71">
            <a:extLst>
              <a:ext uri="{FF2B5EF4-FFF2-40B4-BE49-F238E27FC236}">
                <a16:creationId xmlns:a16="http://schemas.microsoft.com/office/drawing/2014/main" id="{BD6B0FCA-5E49-494B-90D1-D3083EA88B94}"/>
              </a:ext>
            </a:extLst>
          </p:cNvPr>
          <p:cNvGrpSpPr/>
          <p:nvPr/>
        </p:nvGrpSpPr>
        <p:grpSpPr>
          <a:xfrm>
            <a:off x="4999343" y="1664987"/>
            <a:ext cx="3138946" cy="742061"/>
            <a:chOff x="575693" y="4067337"/>
            <a:chExt cx="1626989" cy="867948"/>
          </a:xfrm>
        </p:grpSpPr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8AA3B3DC-314C-4293-BFCE-8F19F73E13AA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97" name="TextBox 796">
              <a:extLst>
                <a:ext uri="{FF2B5EF4-FFF2-40B4-BE49-F238E27FC236}">
                  <a16:creationId xmlns:a16="http://schemas.microsoft.com/office/drawing/2014/main" id="{654803EE-2213-4E88-89A6-A5DC3405019E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8" name="Group 71">
            <a:extLst>
              <a:ext uri="{FF2B5EF4-FFF2-40B4-BE49-F238E27FC236}">
                <a16:creationId xmlns:a16="http://schemas.microsoft.com/office/drawing/2014/main" id="{DB584F2B-732D-495F-859B-189D17BD78C8}"/>
              </a:ext>
            </a:extLst>
          </p:cNvPr>
          <p:cNvGrpSpPr/>
          <p:nvPr/>
        </p:nvGrpSpPr>
        <p:grpSpPr>
          <a:xfrm>
            <a:off x="9953972" y="3181806"/>
            <a:ext cx="1631431" cy="1111394"/>
            <a:chOff x="575693" y="4067337"/>
            <a:chExt cx="1626989" cy="1299936"/>
          </a:xfrm>
        </p:grpSpPr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547D96F4-6D21-4E9E-BE8A-47CDBE909EFF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800" name="TextBox 799">
              <a:extLst>
                <a:ext uri="{FF2B5EF4-FFF2-40B4-BE49-F238E27FC236}">
                  <a16:creationId xmlns:a16="http://schemas.microsoft.com/office/drawing/2014/main" id="{2D16025D-E8FF-4DF2-BBBA-6B746C8CAE1D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5" name="Group 71">
            <a:extLst>
              <a:ext uri="{FF2B5EF4-FFF2-40B4-BE49-F238E27FC236}">
                <a16:creationId xmlns:a16="http://schemas.microsoft.com/office/drawing/2014/main" id="{8390B281-281E-4B2B-9977-264A7C5DFBD5}"/>
              </a:ext>
            </a:extLst>
          </p:cNvPr>
          <p:cNvGrpSpPr/>
          <p:nvPr/>
        </p:nvGrpSpPr>
        <p:grpSpPr>
          <a:xfrm>
            <a:off x="320252" y="2914396"/>
            <a:ext cx="3138946" cy="742061"/>
            <a:chOff x="575693" y="4067337"/>
            <a:chExt cx="1626989" cy="867948"/>
          </a:xfrm>
        </p:grpSpPr>
        <p:sp>
          <p:nvSpPr>
            <p:cNvPr id="806" name="TextBox 805">
              <a:extLst>
                <a:ext uri="{FF2B5EF4-FFF2-40B4-BE49-F238E27FC236}">
                  <a16:creationId xmlns:a16="http://schemas.microsoft.com/office/drawing/2014/main" id="{CDE992C0-7718-4333-9C39-EC43B3EEC0BA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628D2E71-947D-4461-9909-D105773438E0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425">
            <a:extLst>
              <a:ext uri="{FF2B5EF4-FFF2-40B4-BE49-F238E27FC236}">
                <a16:creationId xmlns:a16="http://schemas.microsoft.com/office/drawing/2014/main" id="{ACCB864C-BEC3-4BC2-ADBC-52B48983D249}"/>
              </a:ext>
            </a:extLst>
          </p:cNvPr>
          <p:cNvGrpSpPr/>
          <p:nvPr/>
        </p:nvGrpSpPr>
        <p:grpSpPr>
          <a:xfrm flipH="1">
            <a:off x="5155621" y="4250911"/>
            <a:ext cx="3573827" cy="2030219"/>
            <a:chOff x="5239254" y="2942458"/>
            <a:chExt cx="6736858" cy="3827072"/>
          </a:xfrm>
        </p:grpSpPr>
        <p:sp>
          <p:nvSpPr>
            <p:cNvPr id="40" name="Freeform: Shape 426">
              <a:extLst>
                <a:ext uri="{FF2B5EF4-FFF2-40B4-BE49-F238E27FC236}">
                  <a16:creationId xmlns:a16="http://schemas.microsoft.com/office/drawing/2014/main" id="{A48D1F13-F1B1-4F4C-A92D-6FDC4EE08285}"/>
                </a:ext>
              </a:extLst>
            </p:cNvPr>
            <p:cNvSpPr/>
            <p:nvPr/>
          </p:nvSpPr>
          <p:spPr>
            <a:xfrm>
              <a:off x="8898414" y="2942458"/>
              <a:ext cx="3077698" cy="3091546"/>
            </a:xfrm>
            <a:custGeom>
              <a:avLst/>
              <a:gdLst>
                <a:gd name="connsiteX0" fmla="*/ 5369910 w 5372780"/>
                <a:gd name="connsiteY0" fmla="*/ 3724223 h 5396955"/>
                <a:gd name="connsiteX1" fmla="*/ 5211984 w 5372780"/>
                <a:gd name="connsiteY1" fmla="*/ 2894404 h 5396955"/>
                <a:gd name="connsiteX2" fmla="*/ 5125021 w 5372780"/>
                <a:gd name="connsiteY2" fmla="*/ 2834016 h 5396955"/>
                <a:gd name="connsiteX3" fmla="*/ 4033361 w 5372780"/>
                <a:gd name="connsiteY3" fmla="*/ 3039946 h 5396955"/>
                <a:gd name="connsiteX4" fmla="*/ 3371089 w 5372780"/>
                <a:gd name="connsiteY4" fmla="*/ 3166248 h 5396955"/>
                <a:gd name="connsiteX5" fmla="*/ 3334417 w 5372780"/>
                <a:gd name="connsiteY5" fmla="*/ 3216826 h 5396955"/>
                <a:gd name="connsiteX6" fmla="*/ 3419761 w 5372780"/>
                <a:gd name="connsiteY6" fmla="*/ 3664310 h 5396955"/>
                <a:gd name="connsiteX7" fmla="*/ 3365754 w 5372780"/>
                <a:gd name="connsiteY7" fmla="*/ 3897196 h 5396955"/>
                <a:gd name="connsiteX8" fmla="*/ 3365754 w 5372780"/>
                <a:gd name="connsiteY8" fmla="*/ 3858525 h 5396955"/>
                <a:gd name="connsiteX9" fmla="*/ 3234785 w 5372780"/>
                <a:gd name="connsiteY9" fmla="*/ 2955936 h 5396955"/>
                <a:gd name="connsiteX10" fmla="*/ 3323463 w 5372780"/>
                <a:gd name="connsiteY10" fmla="*/ 2751434 h 5396955"/>
                <a:gd name="connsiteX11" fmla="*/ 3434334 w 5372780"/>
                <a:gd name="connsiteY11" fmla="*/ 2606273 h 5396955"/>
                <a:gd name="connsiteX12" fmla="*/ 3451670 w 5372780"/>
                <a:gd name="connsiteY12" fmla="*/ 2479400 h 5396955"/>
                <a:gd name="connsiteX13" fmla="*/ 3556635 w 5372780"/>
                <a:gd name="connsiteY13" fmla="*/ 2053823 h 5396955"/>
                <a:gd name="connsiteX14" fmla="*/ 3308413 w 5372780"/>
                <a:gd name="connsiteY14" fmla="*/ 2269088 h 5396955"/>
                <a:gd name="connsiteX15" fmla="*/ 3190875 w 5372780"/>
                <a:gd name="connsiteY15" fmla="*/ 2697237 h 5396955"/>
                <a:gd name="connsiteX16" fmla="*/ 3200209 w 5372780"/>
                <a:gd name="connsiteY16" fmla="*/ 2852685 h 5396955"/>
                <a:gd name="connsiteX17" fmla="*/ 3128010 w 5372780"/>
                <a:gd name="connsiteY17" fmla="*/ 2686664 h 5396955"/>
                <a:gd name="connsiteX18" fmla="*/ 3114104 w 5372780"/>
                <a:gd name="connsiteY18" fmla="*/ 2581508 h 5396955"/>
                <a:gd name="connsiteX19" fmla="*/ 3155061 w 5372780"/>
                <a:gd name="connsiteY19" fmla="*/ 2294806 h 5396955"/>
                <a:gd name="connsiteX20" fmla="*/ 3097625 w 5372780"/>
                <a:gd name="connsiteY20" fmla="*/ 2220987 h 5396955"/>
                <a:gd name="connsiteX21" fmla="*/ 2975515 w 5372780"/>
                <a:gd name="connsiteY21" fmla="*/ 2204033 h 5396955"/>
                <a:gd name="connsiteX22" fmla="*/ 2737771 w 5372780"/>
                <a:gd name="connsiteY22" fmla="*/ 2078874 h 5396955"/>
                <a:gd name="connsiteX23" fmla="*/ 2701385 w 5372780"/>
                <a:gd name="connsiteY23" fmla="*/ 1919521 h 5396955"/>
                <a:gd name="connsiteX24" fmla="*/ 2740628 w 5372780"/>
                <a:gd name="connsiteY24" fmla="*/ 1902280 h 5396955"/>
                <a:gd name="connsiteX25" fmla="*/ 3032379 w 5372780"/>
                <a:gd name="connsiteY25" fmla="*/ 2080969 h 5396955"/>
                <a:gd name="connsiteX26" fmla="*/ 3120866 w 5372780"/>
                <a:gd name="connsiteY26" fmla="*/ 2059252 h 5396955"/>
                <a:gd name="connsiteX27" fmla="*/ 3398710 w 5372780"/>
                <a:gd name="connsiteY27" fmla="*/ 1605577 h 5396955"/>
                <a:gd name="connsiteX28" fmla="*/ 4052411 w 5372780"/>
                <a:gd name="connsiteY28" fmla="*/ 535252 h 5396955"/>
                <a:gd name="connsiteX29" fmla="*/ 4037839 w 5372780"/>
                <a:gd name="connsiteY29" fmla="*/ 463624 h 5396955"/>
                <a:gd name="connsiteX30" fmla="*/ 3790189 w 5372780"/>
                <a:gd name="connsiteY30" fmla="*/ 313129 h 5396955"/>
                <a:gd name="connsiteX31" fmla="*/ 3307461 w 5372780"/>
                <a:gd name="connsiteY31" fmla="*/ 18712 h 5396955"/>
                <a:gd name="connsiteX32" fmla="*/ 3225165 w 5372780"/>
                <a:gd name="connsiteY32" fmla="*/ 26332 h 5396955"/>
                <a:gd name="connsiteX33" fmla="*/ 2275999 w 5372780"/>
                <a:gd name="connsiteY33" fmla="*/ 1573001 h 5396955"/>
                <a:gd name="connsiteX34" fmla="*/ 2288667 w 5372780"/>
                <a:gd name="connsiteY34" fmla="*/ 1627675 h 5396955"/>
                <a:gd name="connsiteX35" fmla="*/ 2597182 w 5372780"/>
                <a:gd name="connsiteY35" fmla="*/ 1815317 h 5396955"/>
                <a:gd name="connsiteX36" fmla="*/ 2664428 w 5372780"/>
                <a:gd name="connsiteY36" fmla="*/ 1984767 h 5396955"/>
                <a:gd name="connsiteX37" fmla="*/ 2652427 w 5372780"/>
                <a:gd name="connsiteY37" fmla="*/ 1979623 h 5396955"/>
                <a:gd name="connsiteX38" fmla="*/ 2143887 w 5372780"/>
                <a:gd name="connsiteY38" fmla="*/ 1567381 h 5396955"/>
                <a:gd name="connsiteX39" fmla="*/ 2049970 w 5372780"/>
                <a:gd name="connsiteY39" fmla="*/ 1352497 h 5396955"/>
                <a:gd name="connsiteX40" fmla="*/ 1978723 w 5372780"/>
                <a:gd name="connsiteY40" fmla="*/ 1101799 h 5396955"/>
                <a:gd name="connsiteX41" fmla="*/ 1922240 w 5372780"/>
                <a:gd name="connsiteY41" fmla="*/ 1037506 h 5396955"/>
                <a:gd name="connsiteX42" fmla="*/ 1743456 w 5372780"/>
                <a:gd name="connsiteY42" fmla="*/ 747374 h 5396955"/>
                <a:gd name="connsiteX43" fmla="*/ 1786604 w 5372780"/>
                <a:gd name="connsiteY43" fmla="*/ 1209908 h 5396955"/>
                <a:gd name="connsiteX44" fmla="*/ 1930432 w 5372780"/>
                <a:gd name="connsiteY44" fmla="*/ 1402980 h 5396955"/>
                <a:gd name="connsiteX45" fmla="*/ 2011966 w 5372780"/>
                <a:gd name="connsiteY45" fmla="*/ 1451843 h 5396955"/>
                <a:gd name="connsiteX46" fmla="*/ 2077307 w 5372780"/>
                <a:gd name="connsiteY46" fmla="*/ 1531187 h 5396955"/>
                <a:gd name="connsiteX47" fmla="*/ 1424749 w 5372780"/>
                <a:gd name="connsiteY47" fmla="*/ 1263725 h 5396955"/>
                <a:gd name="connsiteX48" fmla="*/ 1275779 w 5372780"/>
                <a:gd name="connsiteY48" fmla="*/ 1115897 h 5396955"/>
                <a:gd name="connsiteX49" fmla="*/ 1063181 w 5372780"/>
                <a:gd name="connsiteY49" fmla="*/ 880153 h 5396955"/>
                <a:gd name="connsiteX50" fmla="*/ 1002696 w 5372780"/>
                <a:gd name="connsiteY50" fmla="*/ 852721 h 5396955"/>
                <a:gd name="connsiteX51" fmla="*/ 770287 w 5372780"/>
                <a:gd name="connsiteY51" fmla="*/ 684319 h 5396955"/>
                <a:gd name="connsiteX52" fmla="*/ 872299 w 5372780"/>
                <a:gd name="connsiteY52" fmla="*/ 908632 h 5396955"/>
                <a:gd name="connsiteX53" fmla="*/ 971359 w 5372780"/>
                <a:gd name="connsiteY53" fmla="*/ 1070462 h 5396955"/>
                <a:gd name="connsiteX54" fmla="*/ 1206151 w 5372780"/>
                <a:gd name="connsiteY54" fmla="*/ 1204765 h 5396955"/>
                <a:gd name="connsiteX55" fmla="*/ 1347121 w 5372780"/>
                <a:gd name="connsiteY55" fmla="*/ 1247627 h 5396955"/>
                <a:gd name="connsiteX56" fmla="*/ 844486 w 5372780"/>
                <a:gd name="connsiteY56" fmla="*/ 1179047 h 5396955"/>
                <a:gd name="connsiteX57" fmla="*/ 593217 w 5372780"/>
                <a:gd name="connsiteY57" fmla="*/ 1090370 h 5396955"/>
                <a:gd name="connsiteX58" fmla="*/ 380809 w 5372780"/>
                <a:gd name="connsiteY58" fmla="*/ 1044554 h 5396955"/>
                <a:gd name="connsiteX59" fmla="*/ 0 w 5372780"/>
                <a:gd name="connsiteY59" fmla="*/ 1044745 h 5396955"/>
                <a:gd name="connsiteX60" fmla="*/ 316420 w 5372780"/>
                <a:gd name="connsiteY60" fmla="*/ 1238960 h 5396955"/>
                <a:gd name="connsiteX61" fmla="*/ 661988 w 5372780"/>
                <a:gd name="connsiteY61" fmla="*/ 1239531 h 5396955"/>
                <a:gd name="connsiteX62" fmla="*/ 755904 w 5372780"/>
                <a:gd name="connsiteY62" fmla="*/ 1208289 h 5396955"/>
                <a:gd name="connsiteX63" fmla="*/ 1108329 w 5372780"/>
                <a:gd name="connsiteY63" fmla="*/ 1234006 h 5396955"/>
                <a:gd name="connsiteX64" fmla="*/ 957072 w 5372780"/>
                <a:gd name="connsiteY64" fmla="*/ 1237055 h 5396955"/>
                <a:gd name="connsiteX65" fmla="*/ 639223 w 5372780"/>
                <a:gd name="connsiteY65" fmla="*/ 1292109 h 5396955"/>
                <a:gd name="connsiteX66" fmla="*/ 319564 w 5372780"/>
                <a:gd name="connsiteY66" fmla="*/ 1553570 h 5396955"/>
                <a:gd name="connsiteX67" fmla="*/ 276034 w 5372780"/>
                <a:gd name="connsiteY67" fmla="*/ 1597385 h 5396955"/>
                <a:gd name="connsiteX68" fmla="*/ 490538 w 5372780"/>
                <a:gd name="connsiteY68" fmla="*/ 1525091 h 5396955"/>
                <a:gd name="connsiteX69" fmla="*/ 646271 w 5372780"/>
                <a:gd name="connsiteY69" fmla="*/ 1507755 h 5396955"/>
                <a:gd name="connsiteX70" fmla="*/ 975931 w 5372780"/>
                <a:gd name="connsiteY70" fmla="*/ 1337734 h 5396955"/>
                <a:gd name="connsiteX71" fmla="*/ 1224248 w 5372780"/>
                <a:gd name="connsiteY71" fmla="*/ 1253914 h 5396955"/>
                <a:gd name="connsiteX72" fmla="*/ 1445419 w 5372780"/>
                <a:gd name="connsiteY72" fmla="*/ 1308111 h 5396955"/>
                <a:gd name="connsiteX73" fmla="*/ 1843754 w 5372780"/>
                <a:gd name="connsiteY73" fmla="*/ 1459749 h 5396955"/>
                <a:gd name="connsiteX74" fmla="*/ 1703641 w 5372780"/>
                <a:gd name="connsiteY74" fmla="*/ 1435270 h 5396955"/>
                <a:gd name="connsiteX75" fmla="*/ 1367409 w 5372780"/>
                <a:gd name="connsiteY75" fmla="*/ 1434698 h 5396955"/>
                <a:gd name="connsiteX76" fmla="*/ 955453 w 5372780"/>
                <a:gd name="connsiteY76" fmla="*/ 1669585 h 5396955"/>
                <a:gd name="connsiteX77" fmla="*/ 960311 w 5372780"/>
                <a:gd name="connsiteY77" fmla="*/ 1677300 h 5396955"/>
                <a:gd name="connsiteX78" fmla="*/ 1166146 w 5372780"/>
                <a:gd name="connsiteY78" fmla="*/ 1631104 h 5396955"/>
                <a:gd name="connsiteX79" fmla="*/ 1374838 w 5372780"/>
                <a:gd name="connsiteY79" fmla="*/ 1645105 h 5396955"/>
                <a:gd name="connsiteX80" fmla="*/ 1609154 w 5372780"/>
                <a:gd name="connsiteY80" fmla="*/ 1603672 h 5396955"/>
                <a:gd name="connsiteX81" fmla="*/ 1696117 w 5372780"/>
                <a:gd name="connsiteY81" fmla="*/ 1537759 h 5396955"/>
                <a:gd name="connsiteX82" fmla="*/ 1946815 w 5372780"/>
                <a:gd name="connsiteY82" fmla="*/ 1511946 h 5396955"/>
                <a:gd name="connsiteX83" fmla="*/ 2472976 w 5372780"/>
                <a:gd name="connsiteY83" fmla="*/ 1884469 h 5396955"/>
                <a:gd name="connsiteX84" fmla="*/ 2533650 w 5372780"/>
                <a:gd name="connsiteY84" fmla="*/ 1941333 h 5396955"/>
                <a:gd name="connsiteX85" fmla="*/ 2428970 w 5372780"/>
                <a:gd name="connsiteY85" fmla="*/ 1893422 h 5396955"/>
                <a:gd name="connsiteX86" fmla="*/ 2347627 w 5372780"/>
                <a:gd name="connsiteY86" fmla="*/ 1813317 h 5396955"/>
                <a:gd name="connsiteX87" fmla="*/ 2080546 w 5372780"/>
                <a:gd name="connsiteY87" fmla="*/ 1713781 h 5396955"/>
                <a:gd name="connsiteX88" fmla="*/ 1662303 w 5372780"/>
                <a:gd name="connsiteY88" fmla="*/ 1816746 h 5396955"/>
                <a:gd name="connsiteX89" fmla="*/ 1587627 w 5372780"/>
                <a:gd name="connsiteY89" fmla="*/ 1849417 h 5396955"/>
                <a:gd name="connsiteX90" fmla="*/ 1870234 w 5372780"/>
                <a:gd name="connsiteY90" fmla="*/ 1903138 h 5396955"/>
                <a:gd name="connsiteX91" fmla="*/ 2048732 w 5372780"/>
                <a:gd name="connsiteY91" fmla="*/ 1992006 h 5396955"/>
                <a:gd name="connsiteX92" fmla="*/ 2332672 w 5372780"/>
                <a:gd name="connsiteY92" fmla="*/ 1979814 h 5396955"/>
                <a:gd name="connsiteX93" fmla="*/ 2515552 w 5372780"/>
                <a:gd name="connsiteY93" fmla="*/ 1965146 h 5396955"/>
                <a:gd name="connsiteX94" fmla="*/ 2741866 w 5372780"/>
                <a:gd name="connsiteY94" fmla="*/ 2170314 h 5396955"/>
                <a:gd name="connsiteX95" fmla="*/ 2197799 w 5372780"/>
                <a:gd name="connsiteY95" fmla="*/ 2093352 h 5396955"/>
                <a:gd name="connsiteX96" fmla="*/ 1309211 w 5372780"/>
                <a:gd name="connsiteY96" fmla="*/ 1965622 h 5396955"/>
                <a:gd name="connsiteX97" fmla="*/ 1272540 w 5372780"/>
                <a:gd name="connsiteY97" fmla="*/ 1994006 h 5396955"/>
                <a:gd name="connsiteX98" fmla="*/ 1245679 w 5372780"/>
                <a:gd name="connsiteY98" fmla="*/ 2186792 h 5396955"/>
                <a:gd name="connsiteX99" fmla="*/ 1149762 w 5372780"/>
                <a:gd name="connsiteY99" fmla="*/ 2863639 h 5396955"/>
                <a:gd name="connsiteX100" fmla="*/ 1204341 w 5372780"/>
                <a:gd name="connsiteY100" fmla="*/ 2934600 h 5396955"/>
                <a:gd name="connsiteX101" fmla="*/ 1575911 w 5372780"/>
                <a:gd name="connsiteY101" fmla="*/ 2987083 h 5396955"/>
                <a:gd name="connsiteX102" fmla="*/ 2488502 w 5372780"/>
                <a:gd name="connsiteY102" fmla="*/ 3113670 h 5396955"/>
                <a:gd name="connsiteX103" fmla="*/ 2642330 w 5372780"/>
                <a:gd name="connsiteY103" fmla="*/ 3222255 h 5396955"/>
                <a:gd name="connsiteX104" fmla="*/ 2794254 w 5372780"/>
                <a:gd name="connsiteY104" fmla="*/ 3570108 h 5396955"/>
                <a:gd name="connsiteX105" fmla="*/ 3058382 w 5372780"/>
                <a:gd name="connsiteY105" fmla="*/ 3785373 h 5396955"/>
                <a:gd name="connsiteX106" fmla="*/ 3281458 w 5372780"/>
                <a:gd name="connsiteY106" fmla="*/ 3972063 h 5396955"/>
                <a:gd name="connsiteX107" fmla="*/ 3291745 w 5372780"/>
                <a:gd name="connsiteY107" fmla="*/ 4035976 h 5396955"/>
                <a:gd name="connsiteX108" fmla="*/ 3048286 w 5372780"/>
                <a:gd name="connsiteY108" fmla="*/ 4894560 h 5396955"/>
                <a:gd name="connsiteX109" fmla="*/ 3025902 w 5372780"/>
                <a:gd name="connsiteY109" fmla="*/ 4923420 h 5396955"/>
                <a:gd name="connsiteX110" fmla="*/ 3013520 w 5372780"/>
                <a:gd name="connsiteY110" fmla="*/ 4849220 h 5396955"/>
                <a:gd name="connsiteX111" fmla="*/ 3056382 w 5372780"/>
                <a:gd name="connsiteY111" fmla="*/ 4641004 h 5396955"/>
                <a:gd name="connsiteX112" fmla="*/ 2976467 w 5372780"/>
                <a:gd name="connsiteY112" fmla="*/ 4144180 h 5396955"/>
                <a:gd name="connsiteX113" fmla="*/ 2582037 w 5372780"/>
                <a:gd name="connsiteY113" fmla="*/ 3720794 h 5396955"/>
                <a:gd name="connsiteX114" fmla="*/ 2476119 w 5372780"/>
                <a:gd name="connsiteY114" fmla="*/ 3625258 h 5396955"/>
                <a:gd name="connsiteX115" fmla="*/ 2485168 w 5372780"/>
                <a:gd name="connsiteY115" fmla="*/ 3649928 h 5396955"/>
                <a:gd name="connsiteX116" fmla="*/ 2599087 w 5372780"/>
                <a:gd name="connsiteY116" fmla="*/ 3891005 h 5396955"/>
                <a:gd name="connsiteX117" fmla="*/ 2622137 w 5372780"/>
                <a:gd name="connsiteY117" fmla="*/ 4312868 h 5396955"/>
                <a:gd name="connsiteX118" fmla="*/ 2869406 w 5372780"/>
                <a:gd name="connsiteY118" fmla="*/ 4735016 h 5396955"/>
                <a:gd name="connsiteX119" fmla="*/ 2995422 w 5372780"/>
                <a:gd name="connsiteY119" fmla="*/ 4944090 h 5396955"/>
                <a:gd name="connsiteX120" fmla="*/ 2983230 w 5372780"/>
                <a:gd name="connsiteY120" fmla="*/ 5020670 h 5396955"/>
                <a:gd name="connsiteX121" fmla="*/ 2746820 w 5372780"/>
                <a:gd name="connsiteY121" fmla="*/ 5376334 h 5396955"/>
                <a:gd name="connsiteX122" fmla="*/ 2824924 w 5372780"/>
                <a:gd name="connsiteY122" fmla="*/ 5376429 h 5396955"/>
                <a:gd name="connsiteX123" fmla="*/ 3090196 w 5372780"/>
                <a:gd name="connsiteY123" fmla="*/ 4949233 h 5396955"/>
                <a:gd name="connsiteX124" fmla="*/ 3415379 w 5372780"/>
                <a:gd name="connsiteY124" fmla="*/ 4796833 h 5396955"/>
                <a:gd name="connsiteX125" fmla="*/ 3837051 w 5372780"/>
                <a:gd name="connsiteY125" fmla="*/ 4674913 h 5396955"/>
                <a:gd name="connsiteX126" fmla="*/ 4179475 w 5372780"/>
                <a:gd name="connsiteY126" fmla="*/ 4338776 h 5396955"/>
                <a:gd name="connsiteX127" fmla="*/ 4395120 w 5372780"/>
                <a:gd name="connsiteY127" fmla="*/ 4247145 h 5396955"/>
                <a:gd name="connsiteX128" fmla="*/ 4443888 w 5372780"/>
                <a:gd name="connsiteY128" fmla="*/ 4229524 h 5396955"/>
                <a:gd name="connsiteX129" fmla="*/ 4026408 w 5372780"/>
                <a:gd name="connsiteY129" fmla="*/ 4242764 h 5396955"/>
                <a:gd name="connsiteX130" fmla="*/ 3675698 w 5372780"/>
                <a:gd name="connsiteY130" fmla="*/ 4299056 h 5396955"/>
                <a:gd name="connsiteX131" fmla="*/ 3356705 w 5372780"/>
                <a:gd name="connsiteY131" fmla="*/ 4550707 h 5396955"/>
                <a:gd name="connsiteX132" fmla="*/ 3267647 w 5372780"/>
                <a:gd name="connsiteY132" fmla="*/ 4718442 h 5396955"/>
                <a:gd name="connsiteX133" fmla="*/ 3149346 w 5372780"/>
                <a:gd name="connsiteY133" fmla="*/ 4840362 h 5396955"/>
                <a:gd name="connsiteX134" fmla="*/ 3162776 w 5372780"/>
                <a:gd name="connsiteY134" fmla="*/ 4788451 h 5396955"/>
                <a:gd name="connsiteX135" fmla="*/ 3355181 w 5372780"/>
                <a:gd name="connsiteY135" fmla="*/ 4012925 h 5396955"/>
                <a:gd name="connsiteX136" fmla="*/ 3453384 w 5372780"/>
                <a:gd name="connsiteY136" fmla="*/ 3850524 h 5396955"/>
                <a:gd name="connsiteX137" fmla="*/ 3497580 w 5372780"/>
                <a:gd name="connsiteY137" fmla="*/ 4073695 h 5396955"/>
                <a:gd name="connsiteX138" fmla="*/ 3561873 w 5372780"/>
                <a:gd name="connsiteY138" fmla="*/ 4117795 h 5396955"/>
                <a:gd name="connsiteX139" fmla="*/ 4135659 w 5372780"/>
                <a:gd name="connsiteY139" fmla="*/ 4009306 h 5396955"/>
                <a:gd name="connsiteX140" fmla="*/ 5326095 w 5372780"/>
                <a:gd name="connsiteY140" fmla="*/ 3787850 h 5396955"/>
                <a:gd name="connsiteX141" fmla="*/ 5369910 w 5372780"/>
                <a:gd name="connsiteY141" fmla="*/ 3724223 h 5396955"/>
                <a:gd name="connsiteX142" fmla="*/ 3298603 w 5372780"/>
                <a:gd name="connsiteY142" fmla="*/ 3933106 h 5396955"/>
                <a:gd name="connsiteX143" fmla="*/ 3223260 w 5372780"/>
                <a:gd name="connsiteY143" fmla="*/ 3757084 h 5396955"/>
                <a:gd name="connsiteX144" fmla="*/ 3138202 w 5372780"/>
                <a:gd name="connsiteY144" fmla="*/ 3430281 h 5396955"/>
                <a:gd name="connsiteX145" fmla="*/ 2853214 w 5372780"/>
                <a:gd name="connsiteY145" fmla="*/ 3200157 h 5396955"/>
                <a:gd name="connsiteX146" fmla="*/ 2775871 w 5372780"/>
                <a:gd name="connsiteY146" fmla="*/ 3156533 h 5396955"/>
                <a:gd name="connsiteX147" fmla="*/ 2991612 w 5372780"/>
                <a:gd name="connsiteY147" fmla="*/ 3185774 h 5396955"/>
                <a:gd name="connsiteX148" fmla="*/ 3033808 w 5372780"/>
                <a:gd name="connsiteY148" fmla="*/ 3155009 h 5396955"/>
                <a:gd name="connsiteX149" fmla="*/ 3083052 w 5372780"/>
                <a:gd name="connsiteY149" fmla="*/ 2810299 h 5396955"/>
                <a:gd name="connsiteX150" fmla="*/ 3137916 w 5372780"/>
                <a:gd name="connsiteY150" fmla="*/ 2865925 h 5396955"/>
                <a:gd name="connsiteX151" fmla="*/ 3300031 w 5372780"/>
                <a:gd name="connsiteY151" fmla="*/ 3618686 h 5396955"/>
                <a:gd name="connsiteX152" fmla="*/ 3298603 w 5372780"/>
                <a:gd name="connsiteY152" fmla="*/ 3933106 h 539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5372780" h="5396955">
                  <a:moveTo>
                    <a:pt x="5369910" y="3724223"/>
                  </a:moveTo>
                  <a:cubicBezTo>
                    <a:pt x="5315236" y="3447998"/>
                    <a:pt x="5264849" y="3171011"/>
                    <a:pt x="5211984" y="2894404"/>
                  </a:cubicBezTo>
                  <a:cubicBezTo>
                    <a:pt x="5196554" y="2813823"/>
                    <a:pt x="5179885" y="2823634"/>
                    <a:pt x="5125021" y="2834016"/>
                  </a:cubicBezTo>
                  <a:cubicBezTo>
                    <a:pt x="4761262" y="2903358"/>
                    <a:pt x="4397217" y="2971081"/>
                    <a:pt x="4033361" y="3039946"/>
                  </a:cubicBezTo>
                  <a:cubicBezTo>
                    <a:pt x="3812572" y="3081666"/>
                    <a:pt x="3591973" y="3124814"/>
                    <a:pt x="3371089" y="3166248"/>
                  </a:cubicBezTo>
                  <a:cubicBezTo>
                    <a:pt x="3340322" y="3172058"/>
                    <a:pt x="3326130" y="3177487"/>
                    <a:pt x="3334417" y="3216826"/>
                  </a:cubicBezTo>
                  <a:cubicBezTo>
                    <a:pt x="3365849" y="3365320"/>
                    <a:pt x="3391376" y="3515149"/>
                    <a:pt x="3419761" y="3664310"/>
                  </a:cubicBezTo>
                  <a:cubicBezTo>
                    <a:pt x="3435001" y="3744606"/>
                    <a:pt x="3409473" y="3858906"/>
                    <a:pt x="3365754" y="3897196"/>
                  </a:cubicBezTo>
                  <a:cubicBezTo>
                    <a:pt x="3365754" y="3883861"/>
                    <a:pt x="3365468" y="3871193"/>
                    <a:pt x="3365754" y="3858525"/>
                  </a:cubicBezTo>
                  <a:cubicBezTo>
                    <a:pt x="3374231" y="3550106"/>
                    <a:pt x="3331654" y="3249211"/>
                    <a:pt x="3234785" y="2955936"/>
                  </a:cubicBezTo>
                  <a:cubicBezTo>
                    <a:pt x="3203067" y="2859829"/>
                    <a:pt x="3230499" y="2799726"/>
                    <a:pt x="3323463" y="2751434"/>
                  </a:cubicBezTo>
                  <a:cubicBezTo>
                    <a:pt x="3382899" y="2720573"/>
                    <a:pt x="3423570" y="2674282"/>
                    <a:pt x="3434334" y="2606273"/>
                  </a:cubicBezTo>
                  <a:cubicBezTo>
                    <a:pt x="3441002" y="2564173"/>
                    <a:pt x="3445955" y="2521691"/>
                    <a:pt x="3451670" y="2479400"/>
                  </a:cubicBezTo>
                  <a:cubicBezTo>
                    <a:pt x="3471386" y="2334049"/>
                    <a:pt x="3441668" y="2176696"/>
                    <a:pt x="3556635" y="2053823"/>
                  </a:cubicBezTo>
                  <a:cubicBezTo>
                    <a:pt x="3467100" y="2119260"/>
                    <a:pt x="3384232" y="2190412"/>
                    <a:pt x="3308413" y="2269088"/>
                  </a:cubicBezTo>
                  <a:cubicBezTo>
                    <a:pt x="3191923" y="2389961"/>
                    <a:pt x="3150870" y="2532264"/>
                    <a:pt x="3190875" y="2697237"/>
                  </a:cubicBezTo>
                  <a:cubicBezTo>
                    <a:pt x="3202115" y="2743528"/>
                    <a:pt x="3211735" y="2791249"/>
                    <a:pt x="3200209" y="2852685"/>
                  </a:cubicBezTo>
                  <a:cubicBezTo>
                    <a:pt x="3173063" y="2789820"/>
                    <a:pt x="3152204" y="2737433"/>
                    <a:pt x="3128010" y="2686664"/>
                  </a:cubicBezTo>
                  <a:cubicBezTo>
                    <a:pt x="3111722" y="2652374"/>
                    <a:pt x="3107531" y="2619608"/>
                    <a:pt x="3114104" y="2581508"/>
                  </a:cubicBezTo>
                  <a:cubicBezTo>
                    <a:pt x="3130486" y="2486449"/>
                    <a:pt x="3142679" y="2390532"/>
                    <a:pt x="3155061" y="2294806"/>
                  </a:cubicBezTo>
                  <a:cubicBezTo>
                    <a:pt x="3162300" y="2238704"/>
                    <a:pt x="3152394" y="2228036"/>
                    <a:pt x="3097625" y="2220987"/>
                  </a:cubicBezTo>
                  <a:cubicBezTo>
                    <a:pt x="3056858" y="2215748"/>
                    <a:pt x="3016186" y="2203937"/>
                    <a:pt x="2975515" y="2204033"/>
                  </a:cubicBezTo>
                  <a:cubicBezTo>
                    <a:pt x="2872740" y="2204414"/>
                    <a:pt x="2799588" y="2163266"/>
                    <a:pt x="2737771" y="2078874"/>
                  </a:cubicBezTo>
                  <a:cubicBezTo>
                    <a:pt x="2698909" y="2025725"/>
                    <a:pt x="2696242" y="1976290"/>
                    <a:pt x="2701385" y="1919521"/>
                  </a:cubicBezTo>
                  <a:cubicBezTo>
                    <a:pt x="2703862" y="1892565"/>
                    <a:pt x="2714054" y="1885517"/>
                    <a:pt x="2740628" y="1902280"/>
                  </a:cubicBezTo>
                  <a:cubicBezTo>
                    <a:pt x="2837021" y="1963145"/>
                    <a:pt x="2934938" y="2021724"/>
                    <a:pt x="3032379" y="2080969"/>
                  </a:cubicBezTo>
                  <a:cubicBezTo>
                    <a:pt x="3080480" y="2110211"/>
                    <a:pt x="3091339" y="2107354"/>
                    <a:pt x="3120866" y="2059252"/>
                  </a:cubicBezTo>
                  <a:cubicBezTo>
                    <a:pt x="3213545" y="1907996"/>
                    <a:pt x="3306318" y="1756929"/>
                    <a:pt x="3398710" y="1605577"/>
                  </a:cubicBezTo>
                  <a:cubicBezTo>
                    <a:pt x="3616547" y="1248770"/>
                    <a:pt x="3833717" y="891583"/>
                    <a:pt x="4052411" y="535252"/>
                  </a:cubicBezTo>
                  <a:cubicBezTo>
                    <a:pt x="4072224" y="502963"/>
                    <a:pt x="4077843" y="485722"/>
                    <a:pt x="4037839" y="463624"/>
                  </a:cubicBezTo>
                  <a:cubicBezTo>
                    <a:pt x="3953351" y="416952"/>
                    <a:pt x="3872579" y="363517"/>
                    <a:pt x="3790189" y="313129"/>
                  </a:cubicBezTo>
                  <a:cubicBezTo>
                    <a:pt x="3629406" y="214831"/>
                    <a:pt x="3468624" y="116438"/>
                    <a:pt x="3307461" y="18712"/>
                  </a:cubicBezTo>
                  <a:cubicBezTo>
                    <a:pt x="3279362" y="1662"/>
                    <a:pt x="3251263" y="-16245"/>
                    <a:pt x="3225165" y="26332"/>
                  </a:cubicBezTo>
                  <a:cubicBezTo>
                    <a:pt x="2909411" y="542301"/>
                    <a:pt x="2593181" y="1057889"/>
                    <a:pt x="2275999" y="1573001"/>
                  </a:cubicBezTo>
                  <a:cubicBezTo>
                    <a:pt x="2259616" y="1599671"/>
                    <a:pt x="2261997" y="1611863"/>
                    <a:pt x="2288667" y="1627675"/>
                  </a:cubicBezTo>
                  <a:cubicBezTo>
                    <a:pt x="2392204" y="1689111"/>
                    <a:pt x="2494407" y="1752738"/>
                    <a:pt x="2597182" y="1815317"/>
                  </a:cubicBezTo>
                  <a:cubicBezTo>
                    <a:pt x="2672906" y="1861418"/>
                    <a:pt x="2684621" y="1890279"/>
                    <a:pt x="2664428" y="1984767"/>
                  </a:cubicBezTo>
                  <a:cubicBezTo>
                    <a:pt x="2660142" y="1983052"/>
                    <a:pt x="2655189" y="1982386"/>
                    <a:pt x="2652427" y="1979623"/>
                  </a:cubicBezTo>
                  <a:cubicBezTo>
                    <a:pt x="2499836" y="1821318"/>
                    <a:pt x="2327148" y="1688539"/>
                    <a:pt x="2143887" y="1567381"/>
                  </a:cubicBezTo>
                  <a:cubicBezTo>
                    <a:pt x="2072259" y="1520042"/>
                    <a:pt x="2037779" y="1442890"/>
                    <a:pt x="2049970" y="1352497"/>
                  </a:cubicBezTo>
                  <a:cubicBezTo>
                    <a:pt x="2062639" y="1258391"/>
                    <a:pt x="2047970" y="1172666"/>
                    <a:pt x="1978723" y="1101799"/>
                  </a:cubicBezTo>
                  <a:cubicBezTo>
                    <a:pt x="1958816" y="1081416"/>
                    <a:pt x="1941862" y="1058175"/>
                    <a:pt x="1922240" y="1037506"/>
                  </a:cubicBezTo>
                  <a:cubicBezTo>
                    <a:pt x="1842421" y="953495"/>
                    <a:pt x="1761077" y="870628"/>
                    <a:pt x="1743456" y="747374"/>
                  </a:cubicBezTo>
                  <a:cubicBezTo>
                    <a:pt x="1751933" y="902917"/>
                    <a:pt x="1743647" y="1058651"/>
                    <a:pt x="1786604" y="1209908"/>
                  </a:cubicBezTo>
                  <a:cubicBezTo>
                    <a:pt x="1810322" y="1293347"/>
                    <a:pt x="1857470" y="1357355"/>
                    <a:pt x="1930432" y="1402980"/>
                  </a:cubicBezTo>
                  <a:cubicBezTo>
                    <a:pt x="1957292" y="1419744"/>
                    <a:pt x="1985105" y="1435079"/>
                    <a:pt x="2011966" y="1451843"/>
                  </a:cubicBezTo>
                  <a:cubicBezTo>
                    <a:pt x="2038350" y="1468322"/>
                    <a:pt x="2058162" y="1490515"/>
                    <a:pt x="2077307" y="1531187"/>
                  </a:cubicBezTo>
                  <a:cubicBezTo>
                    <a:pt x="1862518" y="1409838"/>
                    <a:pt x="1647254" y="1328590"/>
                    <a:pt x="1424749" y="1263725"/>
                  </a:cubicBezTo>
                  <a:cubicBezTo>
                    <a:pt x="1351979" y="1242484"/>
                    <a:pt x="1294162" y="1192573"/>
                    <a:pt x="1275779" y="1115897"/>
                  </a:cubicBezTo>
                  <a:cubicBezTo>
                    <a:pt x="1247204" y="996929"/>
                    <a:pt x="1174528" y="922444"/>
                    <a:pt x="1063181" y="880153"/>
                  </a:cubicBezTo>
                  <a:cubicBezTo>
                    <a:pt x="1042511" y="872342"/>
                    <a:pt x="1023080" y="861103"/>
                    <a:pt x="1002696" y="852721"/>
                  </a:cubicBezTo>
                  <a:cubicBezTo>
                    <a:pt x="912114" y="815383"/>
                    <a:pt x="824293" y="774425"/>
                    <a:pt x="770287" y="684319"/>
                  </a:cubicBezTo>
                  <a:cubicBezTo>
                    <a:pt x="801719" y="761186"/>
                    <a:pt x="837343" y="834814"/>
                    <a:pt x="872299" y="908632"/>
                  </a:cubicBezTo>
                  <a:cubicBezTo>
                    <a:pt x="899541" y="966163"/>
                    <a:pt x="934974" y="1018456"/>
                    <a:pt x="971359" y="1070462"/>
                  </a:cubicBezTo>
                  <a:cubicBezTo>
                    <a:pt x="1028795" y="1152663"/>
                    <a:pt x="1106995" y="1194478"/>
                    <a:pt x="1206151" y="1204765"/>
                  </a:cubicBezTo>
                  <a:cubicBezTo>
                    <a:pt x="1251299" y="1209432"/>
                    <a:pt x="1300924" y="1205622"/>
                    <a:pt x="1347121" y="1247627"/>
                  </a:cubicBezTo>
                  <a:cubicBezTo>
                    <a:pt x="1174909" y="1208480"/>
                    <a:pt x="1010317" y="1189144"/>
                    <a:pt x="844486" y="1179047"/>
                  </a:cubicBezTo>
                  <a:cubicBezTo>
                    <a:pt x="752189" y="1173428"/>
                    <a:pt x="668084" y="1147234"/>
                    <a:pt x="593217" y="1090370"/>
                  </a:cubicBezTo>
                  <a:cubicBezTo>
                    <a:pt x="530543" y="1042649"/>
                    <a:pt x="458152" y="1036077"/>
                    <a:pt x="380809" y="1044554"/>
                  </a:cubicBezTo>
                  <a:cubicBezTo>
                    <a:pt x="254508" y="1058461"/>
                    <a:pt x="127635" y="1103228"/>
                    <a:pt x="0" y="1044745"/>
                  </a:cubicBezTo>
                  <a:cubicBezTo>
                    <a:pt x="102108" y="1117135"/>
                    <a:pt x="205835" y="1183048"/>
                    <a:pt x="316420" y="1238960"/>
                  </a:cubicBezTo>
                  <a:cubicBezTo>
                    <a:pt x="433483" y="1298110"/>
                    <a:pt x="546354" y="1298872"/>
                    <a:pt x="661988" y="1239531"/>
                  </a:cubicBezTo>
                  <a:cubicBezTo>
                    <a:pt x="691324" y="1224481"/>
                    <a:pt x="721423" y="1209908"/>
                    <a:pt x="755904" y="1208289"/>
                  </a:cubicBezTo>
                  <a:cubicBezTo>
                    <a:pt x="871918" y="1202955"/>
                    <a:pt x="986314" y="1215909"/>
                    <a:pt x="1108329" y="1234006"/>
                  </a:cubicBezTo>
                  <a:cubicBezTo>
                    <a:pt x="1052798" y="1258391"/>
                    <a:pt x="1004888" y="1248199"/>
                    <a:pt x="957072" y="1237055"/>
                  </a:cubicBezTo>
                  <a:cubicBezTo>
                    <a:pt x="843248" y="1210480"/>
                    <a:pt x="739044" y="1229149"/>
                    <a:pt x="639223" y="1292109"/>
                  </a:cubicBezTo>
                  <a:cubicBezTo>
                    <a:pt x="521494" y="1366309"/>
                    <a:pt x="422720" y="1462321"/>
                    <a:pt x="319564" y="1553570"/>
                  </a:cubicBezTo>
                  <a:cubicBezTo>
                    <a:pt x="304133" y="1567191"/>
                    <a:pt x="290513" y="1582717"/>
                    <a:pt x="276034" y="1597385"/>
                  </a:cubicBezTo>
                  <a:cubicBezTo>
                    <a:pt x="342709" y="1555571"/>
                    <a:pt x="413861" y="1532806"/>
                    <a:pt x="490538" y="1525091"/>
                  </a:cubicBezTo>
                  <a:cubicBezTo>
                    <a:pt x="542544" y="1519852"/>
                    <a:pt x="594265" y="1511565"/>
                    <a:pt x="646271" y="1507755"/>
                  </a:cubicBezTo>
                  <a:cubicBezTo>
                    <a:pt x="780669" y="1497944"/>
                    <a:pt x="891254" y="1450796"/>
                    <a:pt x="975931" y="1337734"/>
                  </a:cubicBezTo>
                  <a:cubicBezTo>
                    <a:pt x="1034796" y="1259248"/>
                    <a:pt x="1126617" y="1234483"/>
                    <a:pt x="1224248" y="1253914"/>
                  </a:cubicBezTo>
                  <a:cubicBezTo>
                    <a:pt x="1298638" y="1268677"/>
                    <a:pt x="1372267" y="1287823"/>
                    <a:pt x="1445419" y="1308111"/>
                  </a:cubicBezTo>
                  <a:cubicBezTo>
                    <a:pt x="1578769" y="1345163"/>
                    <a:pt x="1706499" y="1397265"/>
                    <a:pt x="1843754" y="1459749"/>
                  </a:cubicBezTo>
                  <a:cubicBezTo>
                    <a:pt x="1785080" y="1466988"/>
                    <a:pt x="1744123" y="1452510"/>
                    <a:pt x="1703641" y="1435270"/>
                  </a:cubicBezTo>
                  <a:cubicBezTo>
                    <a:pt x="1591627" y="1387359"/>
                    <a:pt x="1480852" y="1386692"/>
                    <a:pt x="1367409" y="1434698"/>
                  </a:cubicBezTo>
                  <a:cubicBezTo>
                    <a:pt x="1220438" y="1496801"/>
                    <a:pt x="1088898" y="1584526"/>
                    <a:pt x="955453" y="1669585"/>
                  </a:cubicBezTo>
                  <a:cubicBezTo>
                    <a:pt x="951357" y="1672252"/>
                    <a:pt x="951547" y="1674538"/>
                    <a:pt x="960311" y="1677300"/>
                  </a:cubicBezTo>
                  <a:cubicBezTo>
                    <a:pt x="1022604" y="1646153"/>
                    <a:pt x="1091279" y="1625103"/>
                    <a:pt x="1166146" y="1631104"/>
                  </a:cubicBezTo>
                  <a:cubicBezTo>
                    <a:pt x="1235583" y="1636723"/>
                    <a:pt x="1305401" y="1639295"/>
                    <a:pt x="1374838" y="1645105"/>
                  </a:cubicBezTo>
                  <a:cubicBezTo>
                    <a:pt x="1456849" y="1651964"/>
                    <a:pt x="1536096" y="1647677"/>
                    <a:pt x="1609154" y="1603672"/>
                  </a:cubicBezTo>
                  <a:cubicBezTo>
                    <a:pt x="1640681" y="1584717"/>
                    <a:pt x="1667923" y="1560809"/>
                    <a:pt x="1696117" y="1537759"/>
                  </a:cubicBezTo>
                  <a:cubicBezTo>
                    <a:pt x="1773745" y="1474322"/>
                    <a:pt x="1859566" y="1465369"/>
                    <a:pt x="1946815" y="1511946"/>
                  </a:cubicBezTo>
                  <a:cubicBezTo>
                    <a:pt x="2137981" y="1613768"/>
                    <a:pt x="2313241" y="1738260"/>
                    <a:pt x="2472976" y="1884469"/>
                  </a:cubicBezTo>
                  <a:cubicBezTo>
                    <a:pt x="2490692" y="1900661"/>
                    <a:pt x="2508028" y="1917235"/>
                    <a:pt x="2533650" y="1941333"/>
                  </a:cubicBezTo>
                  <a:cubicBezTo>
                    <a:pt x="2485644" y="1932665"/>
                    <a:pt x="2454878" y="1917330"/>
                    <a:pt x="2428970" y="1893422"/>
                  </a:cubicBezTo>
                  <a:cubicBezTo>
                    <a:pt x="2401062" y="1867610"/>
                    <a:pt x="2375440" y="1839320"/>
                    <a:pt x="2347627" y="1813317"/>
                  </a:cubicBezTo>
                  <a:cubicBezTo>
                    <a:pt x="2272570" y="1743118"/>
                    <a:pt x="2186749" y="1707780"/>
                    <a:pt x="2080546" y="1713781"/>
                  </a:cubicBezTo>
                  <a:cubicBezTo>
                    <a:pt x="1933956" y="1722068"/>
                    <a:pt x="1799939" y="1775312"/>
                    <a:pt x="1662303" y="1816746"/>
                  </a:cubicBezTo>
                  <a:cubicBezTo>
                    <a:pt x="1636871" y="1824366"/>
                    <a:pt x="1608963" y="1827700"/>
                    <a:pt x="1587627" y="1849417"/>
                  </a:cubicBezTo>
                  <a:cubicBezTo>
                    <a:pt x="1691735" y="1818937"/>
                    <a:pt x="1781365" y="1859323"/>
                    <a:pt x="1870234" y="1903138"/>
                  </a:cubicBezTo>
                  <a:cubicBezTo>
                    <a:pt x="1929860" y="1932475"/>
                    <a:pt x="1990154" y="1960669"/>
                    <a:pt x="2048732" y="1992006"/>
                  </a:cubicBezTo>
                  <a:cubicBezTo>
                    <a:pt x="2146363" y="2044108"/>
                    <a:pt x="2240756" y="2036488"/>
                    <a:pt x="2332672" y="1979814"/>
                  </a:cubicBezTo>
                  <a:cubicBezTo>
                    <a:pt x="2391727" y="1943429"/>
                    <a:pt x="2452402" y="1945238"/>
                    <a:pt x="2515552" y="1965146"/>
                  </a:cubicBezTo>
                  <a:cubicBezTo>
                    <a:pt x="2619375" y="1997912"/>
                    <a:pt x="2667476" y="2089351"/>
                    <a:pt x="2741866" y="2170314"/>
                  </a:cubicBezTo>
                  <a:cubicBezTo>
                    <a:pt x="2551747" y="2143454"/>
                    <a:pt x="2374773" y="2118593"/>
                    <a:pt x="2197799" y="2093352"/>
                  </a:cubicBezTo>
                  <a:cubicBezTo>
                    <a:pt x="1901571" y="2051061"/>
                    <a:pt x="1605343" y="2008675"/>
                    <a:pt x="1309211" y="1965622"/>
                  </a:cubicBezTo>
                  <a:cubicBezTo>
                    <a:pt x="1284351" y="1962002"/>
                    <a:pt x="1275493" y="1969432"/>
                    <a:pt x="1272540" y="1994006"/>
                  </a:cubicBezTo>
                  <a:cubicBezTo>
                    <a:pt x="1264920" y="2058395"/>
                    <a:pt x="1254823" y="2122499"/>
                    <a:pt x="1245679" y="2186792"/>
                  </a:cubicBezTo>
                  <a:cubicBezTo>
                    <a:pt x="1213675" y="2412440"/>
                    <a:pt x="1181481" y="2637992"/>
                    <a:pt x="1149762" y="2863639"/>
                  </a:cubicBezTo>
                  <a:cubicBezTo>
                    <a:pt x="1143000" y="2911454"/>
                    <a:pt x="1156716" y="2927933"/>
                    <a:pt x="1204341" y="2934600"/>
                  </a:cubicBezTo>
                  <a:cubicBezTo>
                    <a:pt x="1328261" y="2951840"/>
                    <a:pt x="1451991" y="2969557"/>
                    <a:pt x="1575911" y="2987083"/>
                  </a:cubicBezTo>
                  <a:cubicBezTo>
                    <a:pt x="1880045" y="3029945"/>
                    <a:pt x="2183892" y="3075189"/>
                    <a:pt x="2488502" y="3113670"/>
                  </a:cubicBezTo>
                  <a:cubicBezTo>
                    <a:pt x="2564796" y="3123290"/>
                    <a:pt x="2612993" y="3151199"/>
                    <a:pt x="2642330" y="3222255"/>
                  </a:cubicBezTo>
                  <a:cubicBezTo>
                    <a:pt x="2690431" y="3339222"/>
                    <a:pt x="2744152" y="3453903"/>
                    <a:pt x="2794254" y="3570108"/>
                  </a:cubicBezTo>
                  <a:cubicBezTo>
                    <a:pt x="2845118" y="3688028"/>
                    <a:pt x="2931509" y="3763561"/>
                    <a:pt x="3058382" y="3785373"/>
                  </a:cubicBezTo>
                  <a:cubicBezTo>
                    <a:pt x="3170872" y="3804804"/>
                    <a:pt x="3234499" y="3877003"/>
                    <a:pt x="3281458" y="3972063"/>
                  </a:cubicBezTo>
                  <a:cubicBezTo>
                    <a:pt x="3291649" y="3992637"/>
                    <a:pt x="3294126" y="4012735"/>
                    <a:pt x="3291745" y="4035976"/>
                  </a:cubicBezTo>
                  <a:cubicBezTo>
                    <a:pt x="3261741" y="4336776"/>
                    <a:pt x="3178397" y="4622335"/>
                    <a:pt x="3048286" y="4894560"/>
                  </a:cubicBezTo>
                  <a:cubicBezTo>
                    <a:pt x="3043333" y="4905037"/>
                    <a:pt x="3042285" y="4920182"/>
                    <a:pt x="3025902" y="4923420"/>
                  </a:cubicBezTo>
                  <a:cubicBezTo>
                    <a:pt x="3017329" y="4899322"/>
                    <a:pt x="3014663" y="4874557"/>
                    <a:pt x="3013520" y="4849220"/>
                  </a:cubicBezTo>
                  <a:cubicBezTo>
                    <a:pt x="3010090" y="4776068"/>
                    <a:pt x="3038665" y="4709584"/>
                    <a:pt x="3056382" y="4641004"/>
                  </a:cubicBezTo>
                  <a:cubicBezTo>
                    <a:pt x="3102293" y="4463363"/>
                    <a:pt x="3084957" y="4300580"/>
                    <a:pt x="2976467" y="4144180"/>
                  </a:cubicBezTo>
                  <a:cubicBezTo>
                    <a:pt x="2864739" y="3983017"/>
                    <a:pt x="2719292" y="3856429"/>
                    <a:pt x="2582037" y="3720794"/>
                  </a:cubicBezTo>
                  <a:cubicBezTo>
                    <a:pt x="2548985" y="3688123"/>
                    <a:pt x="2513076" y="3658405"/>
                    <a:pt x="2476119" y="3625258"/>
                  </a:cubicBezTo>
                  <a:cubicBezTo>
                    <a:pt x="2472309" y="3641069"/>
                    <a:pt x="2480596" y="3644784"/>
                    <a:pt x="2485168" y="3649928"/>
                  </a:cubicBezTo>
                  <a:cubicBezTo>
                    <a:pt x="2546509" y="3719270"/>
                    <a:pt x="2582799" y="3799756"/>
                    <a:pt x="2599087" y="3891005"/>
                  </a:cubicBezTo>
                  <a:cubicBezTo>
                    <a:pt x="2624042" y="4030832"/>
                    <a:pt x="2616803" y="4172374"/>
                    <a:pt x="2622137" y="4312868"/>
                  </a:cubicBezTo>
                  <a:cubicBezTo>
                    <a:pt x="2629281" y="4501272"/>
                    <a:pt x="2697670" y="4644147"/>
                    <a:pt x="2869406" y="4735016"/>
                  </a:cubicBezTo>
                  <a:cubicBezTo>
                    <a:pt x="2949131" y="4777211"/>
                    <a:pt x="2975229" y="4860651"/>
                    <a:pt x="2995422" y="4944090"/>
                  </a:cubicBezTo>
                  <a:cubicBezTo>
                    <a:pt x="3002375" y="4972665"/>
                    <a:pt x="2997041" y="4996000"/>
                    <a:pt x="2983230" y="5020670"/>
                  </a:cubicBezTo>
                  <a:cubicBezTo>
                    <a:pt x="2913316" y="5145258"/>
                    <a:pt x="2833878" y="5263272"/>
                    <a:pt x="2746820" y="5376334"/>
                  </a:cubicBezTo>
                  <a:cubicBezTo>
                    <a:pt x="2772823" y="5403861"/>
                    <a:pt x="2798826" y="5403766"/>
                    <a:pt x="2824924" y="5376429"/>
                  </a:cubicBezTo>
                  <a:cubicBezTo>
                    <a:pt x="2923889" y="5240603"/>
                    <a:pt x="3011805" y="5098013"/>
                    <a:pt x="3090196" y="4949233"/>
                  </a:cubicBezTo>
                  <a:cubicBezTo>
                    <a:pt x="3143631" y="4847792"/>
                    <a:pt x="3303841" y="4773592"/>
                    <a:pt x="3415379" y="4796833"/>
                  </a:cubicBezTo>
                  <a:cubicBezTo>
                    <a:pt x="3578542" y="4830933"/>
                    <a:pt x="3715131" y="4793499"/>
                    <a:pt x="3837051" y="4674913"/>
                  </a:cubicBezTo>
                  <a:cubicBezTo>
                    <a:pt x="3951637" y="4563375"/>
                    <a:pt x="4051173" y="4436597"/>
                    <a:pt x="4179475" y="4338776"/>
                  </a:cubicBezTo>
                  <a:cubicBezTo>
                    <a:pt x="4244340" y="4289341"/>
                    <a:pt x="4315111" y="4258575"/>
                    <a:pt x="4395120" y="4247145"/>
                  </a:cubicBezTo>
                  <a:cubicBezTo>
                    <a:pt x="4410837" y="4244859"/>
                    <a:pt x="4429411" y="4249145"/>
                    <a:pt x="4443888" y="4229524"/>
                  </a:cubicBezTo>
                  <a:cubicBezTo>
                    <a:pt x="4301776" y="4229334"/>
                    <a:pt x="4164139" y="4238192"/>
                    <a:pt x="4026408" y="4242764"/>
                  </a:cubicBezTo>
                  <a:cubicBezTo>
                    <a:pt x="3906584" y="4246764"/>
                    <a:pt x="3791236" y="4269338"/>
                    <a:pt x="3675698" y="4299056"/>
                  </a:cubicBezTo>
                  <a:cubicBezTo>
                    <a:pt x="3530726" y="4336394"/>
                    <a:pt x="3431000" y="4427168"/>
                    <a:pt x="3356705" y="4550707"/>
                  </a:cubicBezTo>
                  <a:cubicBezTo>
                    <a:pt x="3324130" y="4604904"/>
                    <a:pt x="3297174" y="4662435"/>
                    <a:pt x="3267647" y="4718442"/>
                  </a:cubicBezTo>
                  <a:cubicBezTo>
                    <a:pt x="3240500" y="4769972"/>
                    <a:pt x="3199638" y="4807692"/>
                    <a:pt x="3149346" y="4840362"/>
                  </a:cubicBezTo>
                  <a:cubicBezTo>
                    <a:pt x="3145250" y="4818264"/>
                    <a:pt x="3156490" y="4803881"/>
                    <a:pt x="3162776" y="4788451"/>
                  </a:cubicBezTo>
                  <a:cubicBezTo>
                    <a:pt x="3265170" y="4539372"/>
                    <a:pt x="3331559" y="4281245"/>
                    <a:pt x="3355181" y="4012925"/>
                  </a:cubicBezTo>
                  <a:cubicBezTo>
                    <a:pt x="3361372" y="3942631"/>
                    <a:pt x="3405949" y="3902531"/>
                    <a:pt x="3453384" y="3850524"/>
                  </a:cubicBezTo>
                  <a:cubicBezTo>
                    <a:pt x="3469386" y="3931963"/>
                    <a:pt x="3482340" y="4003115"/>
                    <a:pt x="3497580" y="4073695"/>
                  </a:cubicBezTo>
                  <a:cubicBezTo>
                    <a:pt x="3504628" y="4106651"/>
                    <a:pt x="3518345" y="4126559"/>
                    <a:pt x="3561873" y="4117795"/>
                  </a:cubicBezTo>
                  <a:cubicBezTo>
                    <a:pt x="3752659" y="4079410"/>
                    <a:pt x="3944302" y="4045025"/>
                    <a:pt x="4135659" y="4009306"/>
                  </a:cubicBezTo>
                  <a:cubicBezTo>
                    <a:pt x="4532376" y="3935201"/>
                    <a:pt x="4929092" y="3860620"/>
                    <a:pt x="5326095" y="3787850"/>
                  </a:cubicBezTo>
                  <a:cubicBezTo>
                    <a:pt x="5368290" y="3780515"/>
                    <a:pt x="5378672" y="3768514"/>
                    <a:pt x="5369910" y="3724223"/>
                  </a:cubicBezTo>
                  <a:close/>
                  <a:moveTo>
                    <a:pt x="3298603" y="3933106"/>
                  </a:moveTo>
                  <a:cubicBezTo>
                    <a:pt x="3252311" y="3877861"/>
                    <a:pt x="3228499" y="3821663"/>
                    <a:pt x="3223260" y="3757084"/>
                  </a:cubicBezTo>
                  <a:cubicBezTo>
                    <a:pt x="3214116" y="3643165"/>
                    <a:pt x="3203448" y="3529532"/>
                    <a:pt x="3138202" y="3430281"/>
                  </a:cubicBezTo>
                  <a:cubicBezTo>
                    <a:pt x="3067812" y="3323220"/>
                    <a:pt x="2958751" y="3263594"/>
                    <a:pt x="2853214" y="3200157"/>
                  </a:cubicBezTo>
                  <a:cubicBezTo>
                    <a:pt x="2827972" y="3185012"/>
                    <a:pt x="2800350" y="3174059"/>
                    <a:pt x="2775871" y="3156533"/>
                  </a:cubicBezTo>
                  <a:cubicBezTo>
                    <a:pt x="2847880" y="3165962"/>
                    <a:pt x="2920079" y="3173678"/>
                    <a:pt x="2991612" y="3185774"/>
                  </a:cubicBezTo>
                  <a:cubicBezTo>
                    <a:pt x="3020854" y="3190727"/>
                    <a:pt x="3029998" y="3184822"/>
                    <a:pt x="3033808" y="3155009"/>
                  </a:cubicBezTo>
                  <a:cubicBezTo>
                    <a:pt x="3048476" y="3040804"/>
                    <a:pt x="3066193" y="2926980"/>
                    <a:pt x="3083052" y="2810299"/>
                  </a:cubicBezTo>
                  <a:cubicBezTo>
                    <a:pt x="3114770" y="2818586"/>
                    <a:pt x="3128200" y="2840303"/>
                    <a:pt x="3137916" y="2865925"/>
                  </a:cubicBezTo>
                  <a:cubicBezTo>
                    <a:pt x="3229547" y="3108717"/>
                    <a:pt x="3285744" y="3359129"/>
                    <a:pt x="3300031" y="3618686"/>
                  </a:cubicBezTo>
                  <a:cubicBezTo>
                    <a:pt x="3305651" y="3720984"/>
                    <a:pt x="3311366" y="3823092"/>
                    <a:pt x="3298603" y="3933106"/>
                  </a:cubicBezTo>
                  <a:close/>
                </a:path>
              </a:pathLst>
            </a:custGeom>
            <a:solidFill>
              <a:srgbClr val="27796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27">
              <a:extLst>
                <a:ext uri="{FF2B5EF4-FFF2-40B4-BE49-F238E27FC236}">
                  <a16:creationId xmlns:a16="http://schemas.microsoft.com/office/drawing/2014/main" id="{D5A1C512-7453-49E5-9A4C-BED6F634A345}"/>
                </a:ext>
              </a:extLst>
            </p:cNvPr>
            <p:cNvSpPr/>
            <p:nvPr/>
          </p:nvSpPr>
          <p:spPr>
            <a:xfrm>
              <a:off x="5239254" y="3708099"/>
              <a:ext cx="1423303" cy="990395"/>
            </a:xfrm>
            <a:custGeom>
              <a:avLst/>
              <a:gdLst>
                <a:gd name="connsiteX0" fmla="*/ 2247424 w 2484679"/>
                <a:gd name="connsiteY0" fmla="*/ 1652206 h 1728946"/>
                <a:gd name="connsiteX1" fmla="*/ 2136743 w 2484679"/>
                <a:gd name="connsiteY1" fmla="*/ 1719358 h 1728946"/>
                <a:gd name="connsiteX2" fmla="*/ 1061561 w 2484679"/>
                <a:gd name="connsiteY2" fmla="*/ 1548670 h 1728946"/>
                <a:gd name="connsiteX3" fmla="*/ 225171 w 2484679"/>
                <a:gd name="connsiteY3" fmla="*/ 1438275 h 1728946"/>
                <a:gd name="connsiteX4" fmla="*/ 0 w 2484679"/>
                <a:gd name="connsiteY4" fmla="*/ 1407605 h 1728946"/>
                <a:gd name="connsiteX5" fmla="*/ 0 w 2484679"/>
                <a:gd name="connsiteY5" fmla="*/ 0 h 1728946"/>
                <a:gd name="connsiteX6" fmla="*/ 379000 w 2484679"/>
                <a:gd name="connsiteY6" fmla="*/ 99060 h 1728946"/>
                <a:gd name="connsiteX7" fmla="*/ 1923098 w 2484679"/>
                <a:gd name="connsiteY7" fmla="*/ 525399 h 1728946"/>
                <a:gd name="connsiteX8" fmla="*/ 2433161 w 2484679"/>
                <a:gd name="connsiteY8" fmla="*/ 647891 h 1728946"/>
                <a:gd name="connsiteX9" fmla="*/ 2475643 w 2484679"/>
                <a:gd name="connsiteY9" fmla="*/ 682371 h 1728946"/>
                <a:gd name="connsiteX10" fmla="*/ 2479929 w 2484679"/>
                <a:gd name="connsiteY10" fmla="*/ 741807 h 1728946"/>
                <a:gd name="connsiteX11" fmla="*/ 2278571 w 2484679"/>
                <a:gd name="connsiteY11" fmla="*/ 1596009 h 1728946"/>
                <a:gd name="connsiteX12" fmla="*/ 2247424 w 2484679"/>
                <a:gd name="connsiteY12" fmla="*/ 1652206 h 172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4679" h="1728946">
                  <a:moveTo>
                    <a:pt x="2247424" y="1652206"/>
                  </a:moveTo>
                  <a:cubicBezTo>
                    <a:pt x="2223802" y="1736693"/>
                    <a:pt x="2223516" y="1737741"/>
                    <a:pt x="2136743" y="1719358"/>
                  </a:cubicBezTo>
                  <a:cubicBezTo>
                    <a:pt x="1781270" y="1644110"/>
                    <a:pt x="1422273" y="1591437"/>
                    <a:pt x="1061561" y="1548670"/>
                  </a:cubicBezTo>
                  <a:cubicBezTo>
                    <a:pt x="782288" y="1515523"/>
                    <a:pt x="503968" y="1475423"/>
                    <a:pt x="225171" y="1438275"/>
                  </a:cubicBezTo>
                  <a:cubicBezTo>
                    <a:pt x="150114" y="1428274"/>
                    <a:pt x="75057" y="1417796"/>
                    <a:pt x="0" y="1407605"/>
                  </a:cubicBezTo>
                  <a:cubicBezTo>
                    <a:pt x="0" y="938403"/>
                    <a:pt x="0" y="469201"/>
                    <a:pt x="0" y="0"/>
                  </a:cubicBezTo>
                  <a:cubicBezTo>
                    <a:pt x="128302" y="25527"/>
                    <a:pt x="253079" y="64579"/>
                    <a:pt x="379000" y="99060"/>
                  </a:cubicBezTo>
                  <a:cubicBezTo>
                    <a:pt x="893921" y="240411"/>
                    <a:pt x="1407890" y="385191"/>
                    <a:pt x="1923098" y="525399"/>
                  </a:cubicBezTo>
                  <a:cubicBezTo>
                    <a:pt x="2091690" y="571309"/>
                    <a:pt x="2263235" y="606362"/>
                    <a:pt x="2433161" y="647891"/>
                  </a:cubicBezTo>
                  <a:cubicBezTo>
                    <a:pt x="2450306" y="652082"/>
                    <a:pt x="2482882" y="644938"/>
                    <a:pt x="2475643" y="682371"/>
                  </a:cubicBezTo>
                  <a:cubicBezTo>
                    <a:pt x="2489264" y="701326"/>
                    <a:pt x="2484691" y="721709"/>
                    <a:pt x="2479929" y="741807"/>
                  </a:cubicBezTo>
                  <a:cubicBezTo>
                    <a:pt x="2412778" y="1026509"/>
                    <a:pt x="2347151" y="1311593"/>
                    <a:pt x="2278571" y="1596009"/>
                  </a:cubicBezTo>
                  <a:cubicBezTo>
                    <a:pt x="2273332" y="1617440"/>
                    <a:pt x="2268855" y="1639538"/>
                    <a:pt x="2247424" y="1652206"/>
                  </a:cubicBezTo>
                  <a:close/>
                </a:path>
              </a:pathLst>
            </a:custGeom>
            <a:solidFill>
              <a:srgbClr val="0101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28">
              <a:extLst>
                <a:ext uri="{FF2B5EF4-FFF2-40B4-BE49-F238E27FC236}">
                  <a16:creationId xmlns:a16="http://schemas.microsoft.com/office/drawing/2014/main" id="{A97E9A82-02B4-4FEF-BC81-C8008472AD90}"/>
                </a:ext>
              </a:extLst>
            </p:cNvPr>
            <p:cNvSpPr/>
            <p:nvPr/>
          </p:nvSpPr>
          <p:spPr>
            <a:xfrm>
              <a:off x="9862069" y="6022355"/>
              <a:ext cx="1217938" cy="747175"/>
            </a:xfrm>
            <a:custGeom>
              <a:avLst/>
              <a:gdLst>
                <a:gd name="connsiteX0" fmla="*/ 1064839 w 2126171"/>
                <a:gd name="connsiteY0" fmla="*/ 0 h 1304353"/>
                <a:gd name="connsiteX1" fmla="*/ 1142944 w 2126171"/>
                <a:gd name="connsiteY1" fmla="*/ 95 h 1304353"/>
                <a:gd name="connsiteX2" fmla="*/ 2073727 w 2126171"/>
                <a:gd name="connsiteY2" fmla="*/ 571 h 1304353"/>
                <a:gd name="connsiteX3" fmla="*/ 2126114 w 2126171"/>
                <a:gd name="connsiteY3" fmla="*/ 51340 h 1304353"/>
                <a:gd name="connsiteX4" fmla="*/ 2125066 w 2126171"/>
                <a:gd name="connsiteY4" fmla="*/ 459581 h 1304353"/>
                <a:gd name="connsiteX5" fmla="*/ 2094778 w 2126171"/>
                <a:gd name="connsiteY5" fmla="*/ 498157 h 1304353"/>
                <a:gd name="connsiteX6" fmla="*/ 1978858 w 2126171"/>
                <a:gd name="connsiteY6" fmla="*/ 605885 h 1304353"/>
                <a:gd name="connsiteX7" fmla="*/ 1875797 w 2126171"/>
                <a:gd name="connsiteY7" fmla="*/ 1304258 h 1304353"/>
                <a:gd name="connsiteX8" fmla="*/ 282932 w 2126171"/>
                <a:gd name="connsiteY8" fmla="*/ 1304354 h 1304353"/>
                <a:gd name="connsiteX9" fmla="*/ 143676 w 2126171"/>
                <a:gd name="connsiteY9" fmla="*/ 548735 h 1304353"/>
                <a:gd name="connsiteX10" fmla="*/ 81287 w 2126171"/>
                <a:gd name="connsiteY10" fmla="*/ 496158 h 1304353"/>
                <a:gd name="connsiteX11" fmla="*/ 991 w 2126171"/>
                <a:gd name="connsiteY11" fmla="*/ 418529 h 1304353"/>
                <a:gd name="connsiteX12" fmla="*/ 39 w 2126171"/>
                <a:gd name="connsiteY12" fmla="*/ 47720 h 1304353"/>
                <a:gd name="connsiteX13" fmla="*/ 47093 w 2126171"/>
                <a:gd name="connsiteY13" fmla="*/ 667 h 1304353"/>
                <a:gd name="connsiteX14" fmla="*/ 1036359 w 2126171"/>
                <a:gd name="connsiteY14" fmla="*/ 1524 h 1304353"/>
                <a:gd name="connsiteX15" fmla="*/ 1064839 w 2126171"/>
                <a:gd name="connsiteY15" fmla="*/ 0 h 1304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26171" h="1304353">
                  <a:moveTo>
                    <a:pt x="1064839" y="0"/>
                  </a:moveTo>
                  <a:cubicBezTo>
                    <a:pt x="1090842" y="0"/>
                    <a:pt x="1116941" y="95"/>
                    <a:pt x="1142944" y="95"/>
                  </a:cubicBezTo>
                  <a:cubicBezTo>
                    <a:pt x="1453173" y="571"/>
                    <a:pt x="1763498" y="1810"/>
                    <a:pt x="2073727" y="571"/>
                  </a:cubicBezTo>
                  <a:cubicBezTo>
                    <a:pt x="2114017" y="381"/>
                    <a:pt x="2127162" y="8001"/>
                    <a:pt x="2126114" y="51340"/>
                  </a:cubicBezTo>
                  <a:cubicBezTo>
                    <a:pt x="2122781" y="187357"/>
                    <a:pt x="2124780" y="323469"/>
                    <a:pt x="2125066" y="459581"/>
                  </a:cubicBezTo>
                  <a:cubicBezTo>
                    <a:pt x="2125066" y="480917"/>
                    <a:pt x="2127734" y="497396"/>
                    <a:pt x="2094778" y="498157"/>
                  </a:cubicBezTo>
                  <a:cubicBezTo>
                    <a:pt x="1992002" y="500443"/>
                    <a:pt x="1993716" y="502539"/>
                    <a:pt x="1978858" y="605885"/>
                  </a:cubicBezTo>
                  <a:cubicBezTo>
                    <a:pt x="1945520" y="838772"/>
                    <a:pt x="1910278" y="1071467"/>
                    <a:pt x="1875797" y="1304258"/>
                  </a:cubicBezTo>
                  <a:cubicBezTo>
                    <a:pt x="1344874" y="1304258"/>
                    <a:pt x="813855" y="1304354"/>
                    <a:pt x="282932" y="1304354"/>
                  </a:cubicBezTo>
                  <a:cubicBezTo>
                    <a:pt x="236068" y="1052513"/>
                    <a:pt x="187967" y="800958"/>
                    <a:pt x="143676" y="548735"/>
                  </a:cubicBezTo>
                  <a:cubicBezTo>
                    <a:pt x="136342" y="507111"/>
                    <a:pt x="123007" y="494252"/>
                    <a:pt x="81287" y="496158"/>
                  </a:cubicBezTo>
                  <a:cubicBezTo>
                    <a:pt x="1087" y="499682"/>
                    <a:pt x="991" y="497205"/>
                    <a:pt x="991" y="418529"/>
                  </a:cubicBezTo>
                  <a:cubicBezTo>
                    <a:pt x="991" y="294894"/>
                    <a:pt x="2516" y="171259"/>
                    <a:pt x="39" y="47720"/>
                  </a:cubicBezTo>
                  <a:cubicBezTo>
                    <a:pt x="-723" y="10287"/>
                    <a:pt x="9469" y="476"/>
                    <a:pt x="47093" y="667"/>
                  </a:cubicBezTo>
                  <a:cubicBezTo>
                    <a:pt x="376848" y="2191"/>
                    <a:pt x="706604" y="1619"/>
                    <a:pt x="1036359" y="1524"/>
                  </a:cubicBezTo>
                  <a:cubicBezTo>
                    <a:pt x="1045884" y="1429"/>
                    <a:pt x="1055409" y="476"/>
                    <a:pt x="1064839" y="0"/>
                  </a:cubicBezTo>
                  <a:close/>
                </a:path>
              </a:pathLst>
            </a:custGeom>
            <a:solidFill>
              <a:srgbClr val="E0654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9">
              <a:extLst>
                <a:ext uri="{FF2B5EF4-FFF2-40B4-BE49-F238E27FC236}">
                  <a16:creationId xmlns:a16="http://schemas.microsoft.com/office/drawing/2014/main" id="{B61807DE-7F0C-4E9E-A6A9-F5213A4E712E}"/>
                </a:ext>
              </a:extLst>
            </p:cNvPr>
            <p:cNvSpPr/>
            <p:nvPr/>
          </p:nvSpPr>
          <p:spPr>
            <a:xfrm>
              <a:off x="6526704" y="4098928"/>
              <a:ext cx="215756" cy="571598"/>
            </a:xfrm>
            <a:custGeom>
              <a:avLst/>
              <a:gdLst>
                <a:gd name="connsiteX0" fmla="*/ 359759 w 376648"/>
                <a:gd name="connsiteY0" fmla="*/ 150590 h 997847"/>
                <a:gd name="connsiteX1" fmla="*/ 274796 w 376648"/>
                <a:gd name="connsiteY1" fmla="*/ 577024 h 997847"/>
                <a:gd name="connsiteX2" fmla="*/ 208121 w 376648"/>
                <a:gd name="connsiteY2" fmla="*/ 934974 h 997847"/>
                <a:gd name="connsiteX3" fmla="*/ 116205 w 376648"/>
                <a:gd name="connsiteY3" fmla="*/ 991267 h 997847"/>
                <a:gd name="connsiteX4" fmla="*/ 0 w 376648"/>
                <a:gd name="connsiteY4" fmla="*/ 969931 h 997847"/>
                <a:gd name="connsiteX5" fmla="*/ 228124 w 376648"/>
                <a:gd name="connsiteY5" fmla="*/ 0 h 997847"/>
                <a:gd name="connsiteX6" fmla="*/ 353377 w 376648"/>
                <a:gd name="connsiteY6" fmla="*/ 21336 h 997847"/>
                <a:gd name="connsiteX7" fmla="*/ 375380 w 376648"/>
                <a:gd name="connsiteY7" fmla="*/ 53150 h 997847"/>
                <a:gd name="connsiteX8" fmla="*/ 359759 w 376648"/>
                <a:gd name="connsiteY8" fmla="*/ 150590 h 997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6648" h="997847">
                  <a:moveTo>
                    <a:pt x="359759" y="150590"/>
                  </a:moveTo>
                  <a:cubicBezTo>
                    <a:pt x="331375" y="292703"/>
                    <a:pt x="302324" y="434721"/>
                    <a:pt x="274796" y="577024"/>
                  </a:cubicBezTo>
                  <a:cubicBezTo>
                    <a:pt x="251650" y="696182"/>
                    <a:pt x="230219" y="815626"/>
                    <a:pt x="208121" y="934974"/>
                  </a:cubicBezTo>
                  <a:cubicBezTo>
                    <a:pt x="188023" y="1004125"/>
                    <a:pt x="188023" y="1004125"/>
                    <a:pt x="116205" y="991267"/>
                  </a:cubicBezTo>
                  <a:cubicBezTo>
                    <a:pt x="77438" y="984313"/>
                    <a:pt x="38767" y="977074"/>
                    <a:pt x="0" y="969931"/>
                  </a:cubicBezTo>
                  <a:cubicBezTo>
                    <a:pt x="76009" y="646652"/>
                    <a:pt x="152114" y="323374"/>
                    <a:pt x="228124" y="0"/>
                  </a:cubicBezTo>
                  <a:cubicBezTo>
                    <a:pt x="269843" y="7239"/>
                    <a:pt x="311563" y="15145"/>
                    <a:pt x="353377" y="21336"/>
                  </a:cubicBezTo>
                  <a:cubicBezTo>
                    <a:pt x="373666" y="24384"/>
                    <a:pt x="379571" y="32956"/>
                    <a:pt x="375380" y="53150"/>
                  </a:cubicBezTo>
                  <a:cubicBezTo>
                    <a:pt x="368713" y="85439"/>
                    <a:pt x="364808" y="118110"/>
                    <a:pt x="359759" y="150590"/>
                  </a:cubicBezTo>
                  <a:close/>
                </a:path>
              </a:pathLst>
            </a:custGeom>
            <a:solidFill>
              <a:srgbClr val="C2B59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0">
              <a:extLst>
                <a:ext uri="{FF2B5EF4-FFF2-40B4-BE49-F238E27FC236}">
                  <a16:creationId xmlns:a16="http://schemas.microsoft.com/office/drawing/2014/main" id="{2CAF2113-94DD-45FC-9006-BDAD848DA1C7}"/>
                </a:ext>
              </a:extLst>
            </p:cNvPr>
            <p:cNvSpPr/>
            <p:nvPr/>
          </p:nvSpPr>
          <p:spPr>
            <a:xfrm>
              <a:off x="9518514" y="4816197"/>
              <a:ext cx="725563" cy="629709"/>
            </a:xfrm>
            <a:custGeom>
              <a:avLst/>
              <a:gdLst>
                <a:gd name="connsiteX0" fmla="*/ 592381 w 725563"/>
                <a:gd name="connsiteY0" fmla="*/ 553704 h 629709"/>
                <a:gd name="connsiteX1" fmla="*/ 630029 w 725563"/>
                <a:gd name="connsiteY1" fmla="*/ 592007 h 629709"/>
                <a:gd name="connsiteX2" fmla="*/ 591671 w 725563"/>
                <a:gd name="connsiteY2" fmla="*/ 629709 h 629709"/>
                <a:gd name="connsiteX3" fmla="*/ 555169 w 725563"/>
                <a:gd name="connsiteY3" fmla="*/ 591298 h 629709"/>
                <a:gd name="connsiteX4" fmla="*/ 592381 w 725563"/>
                <a:gd name="connsiteY4" fmla="*/ 553704 h 629709"/>
                <a:gd name="connsiteX5" fmla="*/ 463669 w 725563"/>
                <a:gd name="connsiteY5" fmla="*/ 458220 h 629709"/>
                <a:gd name="connsiteX6" fmla="*/ 501262 w 725563"/>
                <a:gd name="connsiteY6" fmla="*/ 496140 h 629709"/>
                <a:gd name="connsiteX7" fmla="*/ 463724 w 725563"/>
                <a:gd name="connsiteY7" fmla="*/ 532806 h 629709"/>
                <a:gd name="connsiteX8" fmla="*/ 425367 w 725563"/>
                <a:gd name="connsiteY8" fmla="*/ 496031 h 629709"/>
                <a:gd name="connsiteX9" fmla="*/ 463669 w 725563"/>
                <a:gd name="connsiteY9" fmla="*/ 458220 h 629709"/>
                <a:gd name="connsiteX10" fmla="*/ 327099 w 725563"/>
                <a:gd name="connsiteY10" fmla="*/ 378614 h 629709"/>
                <a:gd name="connsiteX11" fmla="*/ 364911 w 725563"/>
                <a:gd name="connsiteY11" fmla="*/ 415607 h 629709"/>
                <a:gd name="connsiteX12" fmla="*/ 326772 w 725563"/>
                <a:gd name="connsiteY12" fmla="*/ 453419 h 629709"/>
                <a:gd name="connsiteX13" fmla="*/ 288906 w 725563"/>
                <a:gd name="connsiteY13" fmla="*/ 415280 h 629709"/>
                <a:gd name="connsiteX14" fmla="*/ 327099 w 725563"/>
                <a:gd name="connsiteY14" fmla="*/ 378614 h 629709"/>
                <a:gd name="connsiteX15" fmla="*/ 182238 w 725563"/>
                <a:gd name="connsiteY15" fmla="*/ 308502 h 629709"/>
                <a:gd name="connsiteX16" fmla="*/ 221031 w 725563"/>
                <a:gd name="connsiteY16" fmla="*/ 345113 h 629709"/>
                <a:gd name="connsiteX17" fmla="*/ 184038 w 725563"/>
                <a:gd name="connsiteY17" fmla="*/ 384234 h 629709"/>
                <a:gd name="connsiteX18" fmla="*/ 146281 w 725563"/>
                <a:gd name="connsiteY18" fmla="*/ 346641 h 629709"/>
                <a:gd name="connsiteX19" fmla="*/ 182238 w 725563"/>
                <a:gd name="connsiteY19" fmla="*/ 308502 h 629709"/>
                <a:gd name="connsiteX20" fmla="*/ 660911 w 725563"/>
                <a:gd name="connsiteY20" fmla="*/ 291968 h 629709"/>
                <a:gd name="connsiteX21" fmla="*/ 697904 w 725563"/>
                <a:gd name="connsiteY21" fmla="*/ 329289 h 629709"/>
                <a:gd name="connsiteX22" fmla="*/ 660420 w 725563"/>
                <a:gd name="connsiteY22" fmla="*/ 367482 h 629709"/>
                <a:gd name="connsiteX23" fmla="*/ 622390 w 725563"/>
                <a:gd name="connsiteY23" fmla="*/ 329125 h 629709"/>
                <a:gd name="connsiteX24" fmla="*/ 660911 w 725563"/>
                <a:gd name="connsiteY24" fmla="*/ 291968 h 629709"/>
                <a:gd name="connsiteX25" fmla="*/ 40648 w 725563"/>
                <a:gd name="connsiteY25" fmla="*/ 242918 h 629709"/>
                <a:gd name="connsiteX26" fmla="*/ 76059 w 725563"/>
                <a:gd name="connsiteY26" fmla="*/ 282530 h 629709"/>
                <a:gd name="connsiteX27" fmla="*/ 35956 w 725563"/>
                <a:gd name="connsiteY27" fmla="*/ 318486 h 629709"/>
                <a:gd name="connsiteX28" fmla="*/ 53 w 725563"/>
                <a:gd name="connsiteY28" fmla="*/ 277892 h 629709"/>
                <a:gd name="connsiteX29" fmla="*/ 40648 w 725563"/>
                <a:gd name="connsiteY29" fmla="*/ 242918 h 629709"/>
                <a:gd name="connsiteX30" fmla="*/ 514793 w 725563"/>
                <a:gd name="connsiteY30" fmla="*/ 228349 h 629709"/>
                <a:gd name="connsiteX31" fmla="*/ 550804 w 725563"/>
                <a:gd name="connsiteY31" fmla="*/ 267798 h 629709"/>
                <a:gd name="connsiteX32" fmla="*/ 512665 w 725563"/>
                <a:gd name="connsiteY32" fmla="*/ 303536 h 629709"/>
                <a:gd name="connsiteX33" fmla="*/ 475618 w 725563"/>
                <a:gd name="connsiteY33" fmla="*/ 265506 h 629709"/>
                <a:gd name="connsiteX34" fmla="*/ 514793 w 725563"/>
                <a:gd name="connsiteY34" fmla="*/ 228349 h 629709"/>
                <a:gd name="connsiteX35" fmla="*/ 362402 w 725563"/>
                <a:gd name="connsiteY35" fmla="*/ 183172 h 629709"/>
                <a:gd name="connsiteX36" fmla="*/ 398467 w 725563"/>
                <a:gd name="connsiteY36" fmla="*/ 221693 h 629709"/>
                <a:gd name="connsiteX37" fmla="*/ 360710 w 725563"/>
                <a:gd name="connsiteY37" fmla="*/ 259068 h 629709"/>
                <a:gd name="connsiteX38" fmla="*/ 323717 w 725563"/>
                <a:gd name="connsiteY38" fmla="*/ 220056 h 629709"/>
                <a:gd name="connsiteX39" fmla="*/ 362402 w 725563"/>
                <a:gd name="connsiteY39" fmla="*/ 183172 h 629709"/>
                <a:gd name="connsiteX40" fmla="*/ 204171 w 725563"/>
                <a:gd name="connsiteY40" fmla="*/ 150216 h 629709"/>
                <a:gd name="connsiteX41" fmla="*/ 243674 w 725563"/>
                <a:gd name="connsiteY41" fmla="*/ 186172 h 629709"/>
                <a:gd name="connsiteX42" fmla="*/ 206953 w 725563"/>
                <a:gd name="connsiteY42" fmla="*/ 225730 h 629709"/>
                <a:gd name="connsiteX43" fmla="*/ 168433 w 725563"/>
                <a:gd name="connsiteY43" fmla="*/ 188737 h 629709"/>
                <a:gd name="connsiteX44" fmla="*/ 204171 w 725563"/>
                <a:gd name="connsiteY44" fmla="*/ 150216 h 629709"/>
                <a:gd name="connsiteX45" fmla="*/ 49323 w 725563"/>
                <a:gd name="connsiteY45" fmla="*/ 119880 h 629709"/>
                <a:gd name="connsiteX46" fmla="*/ 86915 w 725563"/>
                <a:gd name="connsiteY46" fmla="*/ 158237 h 629709"/>
                <a:gd name="connsiteX47" fmla="*/ 48613 w 725563"/>
                <a:gd name="connsiteY47" fmla="*/ 194684 h 629709"/>
                <a:gd name="connsiteX48" fmla="*/ 10966 w 725563"/>
                <a:gd name="connsiteY48" fmla="*/ 157473 h 629709"/>
                <a:gd name="connsiteX49" fmla="*/ 49323 w 725563"/>
                <a:gd name="connsiteY49" fmla="*/ 119880 h 629709"/>
                <a:gd name="connsiteX50" fmla="*/ 689448 w 725563"/>
                <a:gd name="connsiteY50" fmla="*/ 111204 h 629709"/>
                <a:gd name="connsiteX51" fmla="*/ 725513 w 725563"/>
                <a:gd name="connsiteY51" fmla="*/ 146724 h 629709"/>
                <a:gd name="connsiteX52" fmla="*/ 689120 w 725563"/>
                <a:gd name="connsiteY52" fmla="*/ 184427 h 629709"/>
                <a:gd name="connsiteX53" fmla="*/ 650490 w 725563"/>
                <a:gd name="connsiteY53" fmla="*/ 147597 h 629709"/>
                <a:gd name="connsiteX54" fmla="*/ 689448 w 725563"/>
                <a:gd name="connsiteY54" fmla="*/ 111204 h 629709"/>
                <a:gd name="connsiteX55" fmla="*/ 536346 w 725563"/>
                <a:gd name="connsiteY55" fmla="*/ 63245 h 629709"/>
                <a:gd name="connsiteX56" fmla="*/ 573067 w 725563"/>
                <a:gd name="connsiteY56" fmla="*/ 100892 h 629709"/>
                <a:gd name="connsiteX57" fmla="*/ 535910 w 725563"/>
                <a:gd name="connsiteY57" fmla="*/ 138977 h 629709"/>
                <a:gd name="connsiteX58" fmla="*/ 498262 w 725563"/>
                <a:gd name="connsiteY58" fmla="*/ 100565 h 629709"/>
                <a:gd name="connsiteX59" fmla="*/ 536346 w 725563"/>
                <a:gd name="connsiteY59" fmla="*/ 63245 h 629709"/>
                <a:gd name="connsiteX60" fmla="*/ 379807 w 725563"/>
                <a:gd name="connsiteY60" fmla="*/ 31435 h 629709"/>
                <a:gd name="connsiteX61" fmla="*/ 418546 w 725563"/>
                <a:gd name="connsiteY61" fmla="*/ 69083 h 629709"/>
                <a:gd name="connsiteX62" fmla="*/ 380789 w 725563"/>
                <a:gd name="connsiteY62" fmla="*/ 107004 h 629709"/>
                <a:gd name="connsiteX63" fmla="*/ 343032 w 725563"/>
                <a:gd name="connsiteY63" fmla="*/ 70338 h 629709"/>
                <a:gd name="connsiteX64" fmla="*/ 379807 w 725563"/>
                <a:gd name="connsiteY64" fmla="*/ 31435 h 629709"/>
                <a:gd name="connsiteX65" fmla="*/ 222723 w 725563"/>
                <a:gd name="connsiteY65" fmla="*/ 14357 h 629709"/>
                <a:gd name="connsiteX66" fmla="*/ 259716 w 725563"/>
                <a:gd name="connsiteY66" fmla="*/ 53314 h 629709"/>
                <a:gd name="connsiteX67" fmla="*/ 220322 w 725563"/>
                <a:gd name="connsiteY67" fmla="*/ 90308 h 629709"/>
                <a:gd name="connsiteX68" fmla="*/ 184638 w 725563"/>
                <a:gd name="connsiteY68" fmla="*/ 51023 h 629709"/>
                <a:gd name="connsiteX69" fmla="*/ 222723 w 725563"/>
                <a:gd name="connsiteY69" fmla="*/ 14357 h 629709"/>
                <a:gd name="connsiteX70" fmla="*/ 63291 w 725563"/>
                <a:gd name="connsiteY70" fmla="*/ 7 h 629709"/>
                <a:gd name="connsiteX71" fmla="*/ 99466 w 725563"/>
                <a:gd name="connsiteY71" fmla="*/ 39400 h 629709"/>
                <a:gd name="connsiteX72" fmla="*/ 61054 w 725563"/>
                <a:gd name="connsiteY72" fmla="*/ 74865 h 629709"/>
                <a:gd name="connsiteX73" fmla="*/ 26189 w 725563"/>
                <a:gd name="connsiteY73" fmla="*/ 38309 h 629709"/>
                <a:gd name="connsiteX74" fmla="*/ 63291 w 725563"/>
                <a:gd name="connsiteY74" fmla="*/ 7 h 629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725563" h="629709">
                  <a:moveTo>
                    <a:pt x="592381" y="553704"/>
                  </a:moveTo>
                  <a:cubicBezTo>
                    <a:pt x="613006" y="554086"/>
                    <a:pt x="630247" y="571601"/>
                    <a:pt x="630029" y="592007"/>
                  </a:cubicBezTo>
                  <a:cubicBezTo>
                    <a:pt x="629810" y="612304"/>
                    <a:pt x="612078" y="629764"/>
                    <a:pt x="591671" y="629709"/>
                  </a:cubicBezTo>
                  <a:cubicBezTo>
                    <a:pt x="570610" y="629654"/>
                    <a:pt x="555006" y="613231"/>
                    <a:pt x="555169" y="591298"/>
                  </a:cubicBezTo>
                  <a:cubicBezTo>
                    <a:pt x="555333" y="569363"/>
                    <a:pt x="571156" y="553377"/>
                    <a:pt x="592381" y="553704"/>
                  </a:cubicBezTo>
                  <a:close/>
                  <a:moveTo>
                    <a:pt x="463669" y="458220"/>
                  </a:moveTo>
                  <a:cubicBezTo>
                    <a:pt x="484566" y="458329"/>
                    <a:pt x="501208" y="475134"/>
                    <a:pt x="501262" y="496140"/>
                  </a:cubicBezTo>
                  <a:cubicBezTo>
                    <a:pt x="501317" y="518129"/>
                    <a:pt x="486258" y="532915"/>
                    <a:pt x="463724" y="532806"/>
                  </a:cubicBezTo>
                  <a:cubicBezTo>
                    <a:pt x="441845" y="532697"/>
                    <a:pt x="425257" y="516765"/>
                    <a:pt x="425367" y="496031"/>
                  </a:cubicBezTo>
                  <a:cubicBezTo>
                    <a:pt x="425476" y="475843"/>
                    <a:pt x="443481" y="458110"/>
                    <a:pt x="463669" y="458220"/>
                  </a:cubicBezTo>
                  <a:close/>
                  <a:moveTo>
                    <a:pt x="327099" y="378614"/>
                  </a:moveTo>
                  <a:cubicBezTo>
                    <a:pt x="348979" y="378668"/>
                    <a:pt x="365130" y="394492"/>
                    <a:pt x="364911" y="415607"/>
                  </a:cubicBezTo>
                  <a:cubicBezTo>
                    <a:pt x="364692" y="436014"/>
                    <a:pt x="346960" y="453528"/>
                    <a:pt x="326772" y="453419"/>
                  </a:cubicBezTo>
                  <a:cubicBezTo>
                    <a:pt x="306530" y="453310"/>
                    <a:pt x="288960" y="435577"/>
                    <a:pt x="288906" y="415280"/>
                  </a:cubicBezTo>
                  <a:cubicBezTo>
                    <a:pt x="288906" y="394164"/>
                    <a:pt x="305165" y="378504"/>
                    <a:pt x="327099" y="378614"/>
                  </a:cubicBezTo>
                  <a:close/>
                  <a:moveTo>
                    <a:pt x="182238" y="308502"/>
                  </a:moveTo>
                  <a:cubicBezTo>
                    <a:pt x="203190" y="308228"/>
                    <a:pt x="220540" y="324597"/>
                    <a:pt x="221031" y="345113"/>
                  </a:cubicBezTo>
                  <a:cubicBezTo>
                    <a:pt x="221468" y="365028"/>
                    <a:pt x="203626" y="383906"/>
                    <a:pt x="184038" y="384234"/>
                  </a:cubicBezTo>
                  <a:cubicBezTo>
                    <a:pt x="163250" y="384561"/>
                    <a:pt x="146827" y="368247"/>
                    <a:pt x="146281" y="346641"/>
                  </a:cubicBezTo>
                  <a:cubicBezTo>
                    <a:pt x="145735" y="324270"/>
                    <a:pt x="160358" y="308774"/>
                    <a:pt x="182238" y="308502"/>
                  </a:cubicBezTo>
                  <a:close/>
                  <a:moveTo>
                    <a:pt x="660911" y="291968"/>
                  </a:moveTo>
                  <a:cubicBezTo>
                    <a:pt x="682845" y="291914"/>
                    <a:pt x="698068" y="307355"/>
                    <a:pt x="697904" y="329289"/>
                  </a:cubicBezTo>
                  <a:cubicBezTo>
                    <a:pt x="697740" y="349804"/>
                    <a:pt x="680226" y="367646"/>
                    <a:pt x="660420" y="367482"/>
                  </a:cubicBezTo>
                  <a:cubicBezTo>
                    <a:pt x="640941" y="367318"/>
                    <a:pt x="622390" y="348604"/>
                    <a:pt x="622390" y="329125"/>
                  </a:cubicBezTo>
                  <a:cubicBezTo>
                    <a:pt x="622390" y="309428"/>
                    <a:pt x="640450" y="291968"/>
                    <a:pt x="660911" y="291968"/>
                  </a:cubicBezTo>
                  <a:close/>
                  <a:moveTo>
                    <a:pt x="40648" y="242918"/>
                  </a:moveTo>
                  <a:cubicBezTo>
                    <a:pt x="61982" y="244063"/>
                    <a:pt x="77259" y="261142"/>
                    <a:pt x="76059" y="282530"/>
                  </a:cubicBezTo>
                  <a:cubicBezTo>
                    <a:pt x="74913" y="302336"/>
                    <a:pt x="55325" y="319905"/>
                    <a:pt x="35956" y="318486"/>
                  </a:cubicBezTo>
                  <a:cubicBezTo>
                    <a:pt x="16313" y="317068"/>
                    <a:pt x="-1092" y="297425"/>
                    <a:pt x="53" y="277892"/>
                  </a:cubicBezTo>
                  <a:cubicBezTo>
                    <a:pt x="1200" y="258195"/>
                    <a:pt x="20242" y="241827"/>
                    <a:pt x="40648" y="242918"/>
                  </a:cubicBezTo>
                  <a:close/>
                  <a:moveTo>
                    <a:pt x="514793" y="228349"/>
                  </a:moveTo>
                  <a:cubicBezTo>
                    <a:pt x="534490" y="228731"/>
                    <a:pt x="551132" y="246900"/>
                    <a:pt x="550804" y="267798"/>
                  </a:cubicBezTo>
                  <a:cubicBezTo>
                    <a:pt x="550477" y="290004"/>
                    <a:pt x="535418" y="304136"/>
                    <a:pt x="512665" y="303536"/>
                  </a:cubicBezTo>
                  <a:cubicBezTo>
                    <a:pt x="491877" y="302991"/>
                    <a:pt x="474636" y="285312"/>
                    <a:pt x="475618" y="265506"/>
                  </a:cubicBezTo>
                  <a:cubicBezTo>
                    <a:pt x="476600" y="245373"/>
                    <a:pt x="494987" y="227913"/>
                    <a:pt x="514793" y="228349"/>
                  </a:cubicBezTo>
                  <a:close/>
                  <a:moveTo>
                    <a:pt x="362402" y="183172"/>
                  </a:moveTo>
                  <a:cubicBezTo>
                    <a:pt x="383735" y="183554"/>
                    <a:pt x="398904" y="199758"/>
                    <a:pt x="398467" y="221693"/>
                  </a:cubicBezTo>
                  <a:cubicBezTo>
                    <a:pt x="398031" y="243136"/>
                    <a:pt x="381335" y="259668"/>
                    <a:pt x="360710" y="259068"/>
                  </a:cubicBezTo>
                  <a:cubicBezTo>
                    <a:pt x="340522" y="258467"/>
                    <a:pt x="323281" y="240353"/>
                    <a:pt x="323717" y="220056"/>
                  </a:cubicBezTo>
                  <a:cubicBezTo>
                    <a:pt x="324154" y="199540"/>
                    <a:pt x="341723" y="182789"/>
                    <a:pt x="362402" y="183172"/>
                  </a:cubicBezTo>
                  <a:close/>
                  <a:moveTo>
                    <a:pt x="204171" y="150216"/>
                  </a:moveTo>
                  <a:cubicBezTo>
                    <a:pt x="224850" y="149671"/>
                    <a:pt x="243237" y="166421"/>
                    <a:pt x="243674" y="186172"/>
                  </a:cubicBezTo>
                  <a:cubicBezTo>
                    <a:pt x="244110" y="206197"/>
                    <a:pt x="226705" y="224912"/>
                    <a:pt x="206953" y="225730"/>
                  </a:cubicBezTo>
                  <a:cubicBezTo>
                    <a:pt x="187256" y="226549"/>
                    <a:pt x="168979" y="209034"/>
                    <a:pt x="168433" y="188737"/>
                  </a:cubicBezTo>
                  <a:cubicBezTo>
                    <a:pt x="167723" y="166585"/>
                    <a:pt x="182401" y="150762"/>
                    <a:pt x="204171" y="150216"/>
                  </a:cubicBezTo>
                  <a:close/>
                  <a:moveTo>
                    <a:pt x="49323" y="119880"/>
                  </a:moveTo>
                  <a:cubicBezTo>
                    <a:pt x="69783" y="120098"/>
                    <a:pt x="87025" y="137667"/>
                    <a:pt x="86915" y="158237"/>
                  </a:cubicBezTo>
                  <a:cubicBezTo>
                    <a:pt x="86807" y="179516"/>
                    <a:pt x="70656" y="194848"/>
                    <a:pt x="48613" y="194684"/>
                  </a:cubicBezTo>
                  <a:cubicBezTo>
                    <a:pt x="26734" y="194520"/>
                    <a:pt x="10584" y="178589"/>
                    <a:pt x="10966" y="157473"/>
                  </a:cubicBezTo>
                  <a:cubicBezTo>
                    <a:pt x="11239" y="137066"/>
                    <a:pt x="29025" y="119606"/>
                    <a:pt x="49323" y="119880"/>
                  </a:cubicBezTo>
                  <a:close/>
                  <a:moveTo>
                    <a:pt x="689448" y="111204"/>
                  </a:moveTo>
                  <a:cubicBezTo>
                    <a:pt x="711763" y="112186"/>
                    <a:pt x="724476" y="124135"/>
                    <a:pt x="725513" y="146724"/>
                  </a:cubicBezTo>
                  <a:cubicBezTo>
                    <a:pt x="726550" y="169204"/>
                    <a:pt x="711491" y="184372"/>
                    <a:pt x="689120" y="184427"/>
                  </a:cubicBezTo>
                  <a:cubicBezTo>
                    <a:pt x="668059" y="184481"/>
                    <a:pt x="650436" y="167676"/>
                    <a:pt x="650490" y="147597"/>
                  </a:cubicBezTo>
                  <a:cubicBezTo>
                    <a:pt x="650545" y="127627"/>
                    <a:pt x="668660" y="110276"/>
                    <a:pt x="689448" y="111204"/>
                  </a:cubicBezTo>
                  <a:close/>
                  <a:moveTo>
                    <a:pt x="536346" y="63245"/>
                  </a:moveTo>
                  <a:cubicBezTo>
                    <a:pt x="558553" y="63463"/>
                    <a:pt x="573285" y="78576"/>
                    <a:pt x="573067" y="100892"/>
                  </a:cubicBezTo>
                  <a:cubicBezTo>
                    <a:pt x="572848" y="122553"/>
                    <a:pt x="556589" y="139195"/>
                    <a:pt x="535910" y="138977"/>
                  </a:cubicBezTo>
                  <a:cubicBezTo>
                    <a:pt x="515612" y="138758"/>
                    <a:pt x="498153" y="120971"/>
                    <a:pt x="498262" y="100565"/>
                  </a:cubicBezTo>
                  <a:cubicBezTo>
                    <a:pt x="498425" y="79995"/>
                    <a:pt x="515722" y="63026"/>
                    <a:pt x="536346" y="63245"/>
                  </a:cubicBezTo>
                  <a:close/>
                  <a:moveTo>
                    <a:pt x="379807" y="31435"/>
                  </a:moveTo>
                  <a:cubicBezTo>
                    <a:pt x="399340" y="31107"/>
                    <a:pt x="418219" y="49386"/>
                    <a:pt x="418546" y="69083"/>
                  </a:cubicBezTo>
                  <a:cubicBezTo>
                    <a:pt x="418928" y="88889"/>
                    <a:pt x="401196" y="106676"/>
                    <a:pt x="380789" y="107004"/>
                  </a:cubicBezTo>
                  <a:cubicBezTo>
                    <a:pt x="359074" y="107331"/>
                    <a:pt x="343250" y="91999"/>
                    <a:pt x="343032" y="70338"/>
                  </a:cubicBezTo>
                  <a:cubicBezTo>
                    <a:pt x="342869" y="49713"/>
                    <a:pt x="359837" y="31762"/>
                    <a:pt x="379807" y="31435"/>
                  </a:cubicBezTo>
                  <a:close/>
                  <a:moveTo>
                    <a:pt x="222723" y="14357"/>
                  </a:moveTo>
                  <a:cubicBezTo>
                    <a:pt x="242965" y="15011"/>
                    <a:pt x="260807" y="33835"/>
                    <a:pt x="259716" y="53314"/>
                  </a:cubicBezTo>
                  <a:cubicBezTo>
                    <a:pt x="258625" y="73721"/>
                    <a:pt x="240401" y="90798"/>
                    <a:pt x="220322" y="90308"/>
                  </a:cubicBezTo>
                  <a:cubicBezTo>
                    <a:pt x="199425" y="89816"/>
                    <a:pt x="184092" y="72902"/>
                    <a:pt x="184638" y="51023"/>
                  </a:cubicBezTo>
                  <a:cubicBezTo>
                    <a:pt x="185129" y="29252"/>
                    <a:pt x="201334" y="13647"/>
                    <a:pt x="222723" y="14357"/>
                  </a:cubicBezTo>
                  <a:close/>
                  <a:moveTo>
                    <a:pt x="63291" y="7"/>
                  </a:moveTo>
                  <a:cubicBezTo>
                    <a:pt x="83315" y="443"/>
                    <a:pt x="99848" y="18448"/>
                    <a:pt x="99466" y="39400"/>
                  </a:cubicBezTo>
                  <a:cubicBezTo>
                    <a:pt x="99084" y="61825"/>
                    <a:pt x="83861" y="76229"/>
                    <a:pt x="61054" y="74865"/>
                  </a:cubicBezTo>
                  <a:cubicBezTo>
                    <a:pt x="38356" y="73556"/>
                    <a:pt x="26735" y="60679"/>
                    <a:pt x="26189" y="38309"/>
                  </a:cubicBezTo>
                  <a:cubicBezTo>
                    <a:pt x="25698" y="17357"/>
                    <a:pt x="43322" y="-376"/>
                    <a:pt x="63291" y="7"/>
                  </a:cubicBezTo>
                  <a:close/>
                </a:path>
              </a:pathLst>
            </a:custGeom>
            <a:solidFill>
              <a:srgbClr val="00AE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31">
              <a:extLst>
                <a:ext uri="{FF2B5EF4-FFF2-40B4-BE49-F238E27FC236}">
                  <a16:creationId xmlns:a16="http://schemas.microsoft.com/office/drawing/2014/main" id="{78267DB6-0A40-401C-91FC-D672CB3DDDF0}"/>
                </a:ext>
              </a:extLst>
            </p:cNvPr>
            <p:cNvSpPr/>
            <p:nvPr/>
          </p:nvSpPr>
          <p:spPr>
            <a:xfrm>
              <a:off x="7464114" y="4056643"/>
              <a:ext cx="980033" cy="273599"/>
            </a:xfrm>
            <a:custGeom>
              <a:avLst/>
              <a:gdLst>
                <a:gd name="connsiteX0" fmla="*/ 356657 w 1710857"/>
                <a:gd name="connsiteY0" fmla="*/ 0 h 477625"/>
                <a:gd name="connsiteX1" fmla="*/ 1515088 w 1710857"/>
                <a:gd name="connsiteY1" fmla="*/ 222218 h 477625"/>
                <a:gd name="connsiteX2" fmla="*/ 1674536 w 1710857"/>
                <a:gd name="connsiteY2" fmla="*/ 314420 h 477625"/>
                <a:gd name="connsiteX3" fmla="*/ 1659582 w 1710857"/>
                <a:gd name="connsiteY3" fmla="*/ 435102 h 477625"/>
                <a:gd name="connsiteX4" fmla="*/ 1484989 w 1710857"/>
                <a:gd name="connsiteY4" fmla="*/ 474917 h 477625"/>
                <a:gd name="connsiteX5" fmla="*/ 287887 w 1710857"/>
                <a:gd name="connsiteY5" fmla="*/ 296799 h 477625"/>
                <a:gd name="connsiteX6" fmla="*/ 26806 w 1710857"/>
                <a:gd name="connsiteY6" fmla="*/ 157353 h 477625"/>
                <a:gd name="connsiteX7" fmla="*/ 46237 w 1710857"/>
                <a:gd name="connsiteY7" fmla="*/ 49339 h 477625"/>
                <a:gd name="connsiteX8" fmla="*/ 197209 w 1710857"/>
                <a:gd name="connsiteY8" fmla="*/ 11906 h 477625"/>
                <a:gd name="connsiteX9" fmla="*/ 356657 w 1710857"/>
                <a:gd name="connsiteY9" fmla="*/ 0 h 47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10857" h="477625">
                  <a:moveTo>
                    <a:pt x="356657" y="0"/>
                  </a:moveTo>
                  <a:cubicBezTo>
                    <a:pt x="763660" y="20002"/>
                    <a:pt x="1148852" y="73152"/>
                    <a:pt x="1515088" y="222218"/>
                  </a:cubicBezTo>
                  <a:cubicBezTo>
                    <a:pt x="1572047" y="245364"/>
                    <a:pt x="1627387" y="272605"/>
                    <a:pt x="1674536" y="314420"/>
                  </a:cubicBezTo>
                  <a:cubicBezTo>
                    <a:pt x="1727115" y="360997"/>
                    <a:pt x="1723018" y="403955"/>
                    <a:pt x="1659582" y="435102"/>
                  </a:cubicBezTo>
                  <a:cubicBezTo>
                    <a:pt x="1604718" y="462058"/>
                    <a:pt x="1544711" y="472440"/>
                    <a:pt x="1484989" y="474917"/>
                  </a:cubicBezTo>
                  <a:cubicBezTo>
                    <a:pt x="1074842" y="491680"/>
                    <a:pt x="675554" y="430435"/>
                    <a:pt x="287887" y="296799"/>
                  </a:cubicBezTo>
                  <a:cubicBezTo>
                    <a:pt x="194161" y="264509"/>
                    <a:pt x="97958" y="233934"/>
                    <a:pt x="26806" y="157353"/>
                  </a:cubicBezTo>
                  <a:cubicBezTo>
                    <a:pt x="-14246" y="113157"/>
                    <a:pt x="-8436" y="76200"/>
                    <a:pt x="46237" y="49339"/>
                  </a:cubicBezTo>
                  <a:cubicBezTo>
                    <a:pt x="93767" y="25908"/>
                    <a:pt x="145774" y="15812"/>
                    <a:pt x="197209" y="11906"/>
                  </a:cubicBezTo>
                  <a:cubicBezTo>
                    <a:pt x="255406" y="7525"/>
                    <a:pt x="313890" y="6096"/>
                    <a:pt x="356657" y="0"/>
                  </a:cubicBezTo>
                  <a:close/>
                </a:path>
              </a:pathLst>
            </a:custGeom>
            <a:solidFill>
              <a:srgbClr val="3E4F5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32">
              <a:extLst>
                <a:ext uri="{FF2B5EF4-FFF2-40B4-BE49-F238E27FC236}">
                  <a16:creationId xmlns:a16="http://schemas.microsoft.com/office/drawing/2014/main" id="{F2E6C50F-F8CC-4226-B5C0-C06BCB4DDC10}"/>
                </a:ext>
              </a:extLst>
            </p:cNvPr>
            <p:cNvSpPr/>
            <p:nvPr/>
          </p:nvSpPr>
          <p:spPr>
            <a:xfrm>
              <a:off x="8351496" y="4832352"/>
              <a:ext cx="270996" cy="187730"/>
            </a:xfrm>
            <a:custGeom>
              <a:avLst/>
              <a:gdLst>
                <a:gd name="connsiteX0" fmla="*/ 63984 w 473082"/>
                <a:gd name="connsiteY0" fmla="*/ 25149 h 327722"/>
                <a:gd name="connsiteX1" fmla="*/ 2071 w 473082"/>
                <a:gd name="connsiteY1" fmla="*/ 298136 h 327722"/>
                <a:gd name="connsiteX2" fmla="*/ 34552 w 473082"/>
                <a:gd name="connsiteY2" fmla="*/ 323186 h 327722"/>
                <a:gd name="connsiteX3" fmla="*/ 473083 w 473082"/>
                <a:gd name="connsiteY3" fmla="*/ 189265 h 327722"/>
                <a:gd name="connsiteX4" fmla="*/ 91892 w 473082"/>
                <a:gd name="connsiteY4" fmla="*/ 4385 h 327722"/>
                <a:gd name="connsiteX5" fmla="*/ 63984 w 473082"/>
                <a:gd name="connsiteY5" fmla="*/ 25149 h 32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3082" h="327722">
                  <a:moveTo>
                    <a:pt x="63984" y="25149"/>
                  </a:moveTo>
                  <a:cubicBezTo>
                    <a:pt x="43029" y="116113"/>
                    <a:pt x="22836" y="207172"/>
                    <a:pt x="2071" y="298136"/>
                  </a:cubicBezTo>
                  <a:cubicBezTo>
                    <a:pt x="-5358" y="330806"/>
                    <a:pt x="7596" y="331664"/>
                    <a:pt x="34552" y="323186"/>
                  </a:cubicBezTo>
                  <a:cubicBezTo>
                    <a:pt x="176474" y="278895"/>
                    <a:pt x="318873" y="236128"/>
                    <a:pt x="473083" y="189265"/>
                  </a:cubicBezTo>
                  <a:cubicBezTo>
                    <a:pt x="338685" y="124304"/>
                    <a:pt x="214955" y="65059"/>
                    <a:pt x="91892" y="4385"/>
                  </a:cubicBezTo>
                  <a:cubicBezTo>
                    <a:pt x="64460" y="-9141"/>
                    <a:pt x="67032" y="11719"/>
                    <a:pt x="63984" y="25149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33">
              <a:extLst>
                <a:ext uri="{FF2B5EF4-FFF2-40B4-BE49-F238E27FC236}">
                  <a16:creationId xmlns:a16="http://schemas.microsoft.com/office/drawing/2014/main" id="{66BC16B3-E4FC-4823-91BC-88B7BECE6B90}"/>
                </a:ext>
              </a:extLst>
            </p:cNvPr>
            <p:cNvSpPr/>
            <p:nvPr/>
          </p:nvSpPr>
          <p:spPr>
            <a:xfrm>
              <a:off x="6637532" y="3969398"/>
              <a:ext cx="648988" cy="721690"/>
            </a:xfrm>
            <a:custGeom>
              <a:avLst/>
              <a:gdLst>
                <a:gd name="connsiteX0" fmla="*/ 798363 w 1132948"/>
                <a:gd name="connsiteY0" fmla="*/ 1240441 h 1259865"/>
                <a:gd name="connsiteX1" fmla="*/ 999627 w 1132948"/>
                <a:gd name="connsiteY1" fmla="*/ 1197007 h 1259865"/>
                <a:gd name="connsiteX2" fmla="*/ 1022963 w 1132948"/>
                <a:gd name="connsiteY2" fmla="*/ 1197769 h 1259865"/>
                <a:gd name="connsiteX3" fmla="*/ 1026582 w 1132948"/>
                <a:gd name="connsiteY3" fmla="*/ 1204436 h 1259865"/>
                <a:gd name="connsiteX4" fmla="*/ 1120213 w 1132948"/>
                <a:gd name="connsiteY4" fmla="*/ 981742 h 1259865"/>
                <a:gd name="connsiteX5" fmla="*/ 1105735 w 1132948"/>
                <a:gd name="connsiteY5" fmla="*/ 917162 h 1259865"/>
                <a:gd name="connsiteX6" fmla="*/ 1114308 w 1132948"/>
                <a:gd name="connsiteY6" fmla="*/ 843343 h 1259865"/>
                <a:gd name="connsiteX7" fmla="*/ 1084304 w 1132948"/>
                <a:gd name="connsiteY7" fmla="*/ 633413 h 1259865"/>
                <a:gd name="connsiteX8" fmla="*/ 1081446 w 1132948"/>
                <a:gd name="connsiteY8" fmla="*/ 602933 h 1259865"/>
                <a:gd name="connsiteX9" fmla="*/ 1084209 w 1132948"/>
                <a:gd name="connsiteY9" fmla="*/ 359759 h 1259865"/>
                <a:gd name="connsiteX10" fmla="*/ 1084590 w 1132948"/>
                <a:gd name="connsiteY10" fmla="*/ 336042 h 1259865"/>
                <a:gd name="connsiteX11" fmla="*/ 1118689 w 1132948"/>
                <a:gd name="connsiteY11" fmla="*/ 220885 h 1259865"/>
                <a:gd name="connsiteX12" fmla="*/ 1109736 w 1132948"/>
                <a:gd name="connsiteY12" fmla="*/ 225647 h 1259865"/>
                <a:gd name="connsiteX13" fmla="*/ 769693 w 1132948"/>
                <a:gd name="connsiteY13" fmla="*/ 19717 h 1259865"/>
                <a:gd name="connsiteX14" fmla="*/ 714067 w 1132948"/>
                <a:gd name="connsiteY14" fmla="*/ 0 h 1259865"/>
                <a:gd name="connsiteX15" fmla="*/ 621198 w 1132948"/>
                <a:gd name="connsiteY15" fmla="*/ 16574 h 1259865"/>
                <a:gd name="connsiteX16" fmla="*/ 230483 w 1132948"/>
                <a:gd name="connsiteY16" fmla="*/ 331756 h 1259865"/>
                <a:gd name="connsiteX17" fmla="*/ 166284 w 1132948"/>
                <a:gd name="connsiteY17" fmla="*/ 376809 h 1259865"/>
                <a:gd name="connsiteX18" fmla="*/ 131137 w 1132948"/>
                <a:gd name="connsiteY18" fmla="*/ 443198 h 1259865"/>
                <a:gd name="connsiteX19" fmla="*/ 7884 w 1132948"/>
                <a:gd name="connsiteY19" fmla="*/ 1080230 h 1259865"/>
                <a:gd name="connsiteX20" fmla="*/ 14551 w 1132948"/>
                <a:gd name="connsiteY20" fmla="*/ 1161193 h 1259865"/>
                <a:gd name="connsiteX21" fmla="*/ 774170 w 1132948"/>
                <a:gd name="connsiteY21" fmla="*/ 1259777 h 1259865"/>
                <a:gd name="connsiteX22" fmla="*/ 798363 w 1132948"/>
                <a:gd name="connsiteY22" fmla="*/ 1240441 h 1259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32948" h="1259865">
                  <a:moveTo>
                    <a:pt x="798363" y="1240441"/>
                  </a:moveTo>
                  <a:cubicBezTo>
                    <a:pt x="867896" y="1236917"/>
                    <a:pt x="933142" y="1214152"/>
                    <a:pt x="999627" y="1197007"/>
                  </a:cubicBezTo>
                  <a:cubicBezTo>
                    <a:pt x="1007151" y="1195007"/>
                    <a:pt x="1015247" y="1196054"/>
                    <a:pt x="1022963" y="1197769"/>
                  </a:cubicBezTo>
                  <a:cubicBezTo>
                    <a:pt x="1022963" y="1197769"/>
                    <a:pt x="1024011" y="1203198"/>
                    <a:pt x="1026582" y="1204436"/>
                  </a:cubicBezTo>
                  <a:cubicBezTo>
                    <a:pt x="1114593" y="1149001"/>
                    <a:pt x="1143168" y="1086422"/>
                    <a:pt x="1120213" y="981742"/>
                  </a:cubicBezTo>
                  <a:cubicBezTo>
                    <a:pt x="1115451" y="960215"/>
                    <a:pt x="1112307" y="938117"/>
                    <a:pt x="1105735" y="917162"/>
                  </a:cubicBezTo>
                  <a:cubicBezTo>
                    <a:pt x="1097353" y="890683"/>
                    <a:pt x="1097067" y="870014"/>
                    <a:pt x="1114308" y="843343"/>
                  </a:cubicBezTo>
                  <a:cubicBezTo>
                    <a:pt x="1149645" y="788765"/>
                    <a:pt x="1132024" y="683324"/>
                    <a:pt x="1084304" y="633413"/>
                  </a:cubicBezTo>
                  <a:cubicBezTo>
                    <a:pt x="1072969" y="621506"/>
                    <a:pt x="1071826" y="616077"/>
                    <a:pt x="1081446" y="602933"/>
                  </a:cubicBezTo>
                  <a:cubicBezTo>
                    <a:pt x="1140025" y="522827"/>
                    <a:pt x="1148884" y="441388"/>
                    <a:pt x="1084209" y="359759"/>
                  </a:cubicBezTo>
                  <a:cubicBezTo>
                    <a:pt x="1076970" y="350615"/>
                    <a:pt x="1075922" y="344805"/>
                    <a:pt x="1084590" y="336042"/>
                  </a:cubicBezTo>
                  <a:cubicBezTo>
                    <a:pt x="1113260" y="307181"/>
                    <a:pt x="1115260" y="257461"/>
                    <a:pt x="1118689" y="220885"/>
                  </a:cubicBezTo>
                  <a:cubicBezTo>
                    <a:pt x="1117165" y="219551"/>
                    <a:pt x="1114403" y="223552"/>
                    <a:pt x="1109736" y="225647"/>
                  </a:cubicBezTo>
                  <a:cubicBezTo>
                    <a:pt x="1049633" y="69056"/>
                    <a:pt x="911901" y="40672"/>
                    <a:pt x="769693" y="19717"/>
                  </a:cubicBezTo>
                  <a:cubicBezTo>
                    <a:pt x="749691" y="16764"/>
                    <a:pt x="727878" y="20003"/>
                    <a:pt x="714067" y="0"/>
                  </a:cubicBezTo>
                  <a:cubicBezTo>
                    <a:pt x="683111" y="5429"/>
                    <a:pt x="651869" y="9906"/>
                    <a:pt x="621198" y="16574"/>
                  </a:cubicBezTo>
                  <a:cubicBezTo>
                    <a:pt x="438509" y="56483"/>
                    <a:pt x="315351" y="171069"/>
                    <a:pt x="230483" y="331756"/>
                  </a:cubicBezTo>
                  <a:cubicBezTo>
                    <a:pt x="216005" y="359188"/>
                    <a:pt x="198669" y="377285"/>
                    <a:pt x="166284" y="376809"/>
                  </a:cubicBezTo>
                  <a:cubicBezTo>
                    <a:pt x="132090" y="386810"/>
                    <a:pt x="135995" y="419100"/>
                    <a:pt x="131137" y="443198"/>
                  </a:cubicBezTo>
                  <a:cubicBezTo>
                    <a:pt x="88846" y="655320"/>
                    <a:pt x="49603" y="868013"/>
                    <a:pt x="7884" y="1080230"/>
                  </a:cubicBezTo>
                  <a:cubicBezTo>
                    <a:pt x="2740" y="1106519"/>
                    <a:pt x="-9928" y="1136142"/>
                    <a:pt x="14551" y="1161193"/>
                  </a:cubicBezTo>
                  <a:cubicBezTo>
                    <a:pt x="266297" y="1204913"/>
                    <a:pt x="516328" y="1262443"/>
                    <a:pt x="774170" y="1259777"/>
                  </a:cubicBezTo>
                  <a:cubicBezTo>
                    <a:pt x="777504" y="1247394"/>
                    <a:pt x="787791" y="1240917"/>
                    <a:pt x="798363" y="1240441"/>
                  </a:cubicBezTo>
                  <a:close/>
                </a:path>
              </a:pathLst>
            </a:custGeom>
            <a:solidFill>
              <a:srgbClr val="FAB89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34">
              <a:extLst>
                <a:ext uri="{FF2B5EF4-FFF2-40B4-BE49-F238E27FC236}">
                  <a16:creationId xmlns:a16="http://schemas.microsoft.com/office/drawing/2014/main" id="{D818CC5D-3B8F-4B04-AAA7-A9445E476726}"/>
                </a:ext>
              </a:extLst>
            </p:cNvPr>
            <p:cNvSpPr/>
            <p:nvPr/>
          </p:nvSpPr>
          <p:spPr>
            <a:xfrm>
              <a:off x="7046572" y="3934419"/>
              <a:ext cx="2444260" cy="1640447"/>
            </a:xfrm>
            <a:custGeom>
              <a:avLst/>
              <a:gdLst>
                <a:gd name="connsiteX0" fmla="*/ 4264628 w 4266978"/>
                <a:gd name="connsiteY0" fmla="*/ 1791946 h 2863751"/>
                <a:gd name="connsiteX1" fmla="*/ 4098608 w 4266978"/>
                <a:gd name="connsiteY1" fmla="*/ 1302361 h 2863751"/>
                <a:gd name="connsiteX2" fmla="*/ 3813810 w 4266978"/>
                <a:gd name="connsiteY2" fmla="*/ 1030232 h 2863751"/>
                <a:gd name="connsiteX3" fmla="*/ 3436906 w 4266978"/>
                <a:gd name="connsiteY3" fmla="*/ 1186442 h 2863751"/>
                <a:gd name="connsiteX4" fmla="*/ 3416332 w 4266978"/>
                <a:gd name="connsiteY4" fmla="*/ 1505148 h 2863751"/>
                <a:gd name="connsiteX5" fmla="*/ 3376994 w 4266978"/>
                <a:gd name="connsiteY5" fmla="*/ 1566680 h 2863751"/>
                <a:gd name="connsiteX6" fmla="*/ 3086386 w 4266978"/>
                <a:gd name="connsiteY6" fmla="*/ 1655167 h 2863751"/>
                <a:gd name="connsiteX7" fmla="*/ 3015329 w 4266978"/>
                <a:gd name="connsiteY7" fmla="*/ 1648118 h 2863751"/>
                <a:gd name="connsiteX8" fmla="*/ 2470404 w 4266978"/>
                <a:gd name="connsiteY8" fmla="*/ 1337699 h 2863751"/>
                <a:gd name="connsiteX9" fmla="*/ 2422874 w 4266978"/>
                <a:gd name="connsiteY9" fmla="*/ 1229399 h 2863751"/>
                <a:gd name="connsiteX10" fmla="*/ 2549367 w 4266978"/>
                <a:gd name="connsiteY10" fmla="*/ 723908 h 2863751"/>
                <a:gd name="connsiteX11" fmla="*/ 2467547 w 4266978"/>
                <a:gd name="connsiteY11" fmla="*/ 507500 h 2863751"/>
                <a:gd name="connsiteX12" fmla="*/ 2225421 w 4266978"/>
                <a:gd name="connsiteY12" fmla="*/ 387485 h 2863751"/>
                <a:gd name="connsiteX13" fmla="*/ 1096137 w 4266978"/>
                <a:gd name="connsiteY13" fmla="*/ 120689 h 2863751"/>
                <a:gd name="connsiteX14" fmla="*/ 687800 w 4266978"/>
                <a:gd name="connsiteY14" fmla="*/ 144121 h 2863751"/>
                <a:gd name="connsiteX15" fmla="*/ 640652 w 4266978"/>
                <a:gd name="connsiteY15" fmla="*/ 130881 h 2863751"/>
                <a:gd name="connsiteX16" fmla="*/ 464820 w 4266978"/>
                <a:gd name="connsiteY16" fmla="*/ 38108 h 2863751"/>
                <a:gd name="connsiteX17" fmla="*/ 0 w 4266978"/>
                <a:gd name="connsiteY17" fmla="*/ 60777 h 2863751"/>
                <a:gd name="connsiteX18" fmla="*/ 55626 w 4266978"/>
                <a:gd name="connsiteY18" fmla="*/ 80494 h 2863751"/>
                <a:gd name="connsiteX19" fmla="*/ 395669 w 4266978"/>
                <a:gd name="connsiteY19" fmla="*/ 286424 h 2863751"/>
                <a:gd name="connsiteX20" fmla="*/ 404622 w 4266978"/>
                <a:gd name="connsiteY20" fmla="*/ 281662 h 2863751"/>
                <a:gd name="connsiteX21" fmla="*/ 404622 w 4266978"/>
                <a:gd name="connsiteY21" fmla="*/ 281662 h 2863751"/>
                <a:gd name="connsiteX22" fmla="*/ 518255 w 4266978"/>
                <a:gd name="connsiteY22" fmla="*/ 465209 h 2863751"/>
                <a:gd name="connsiteX23" fmla="*/ 480441 w 4266978"/>
                <a:gd name="connsiteY23" fmla="*/ 1509911 h 2863751"/>
                <a:gd name="connsiteX24" fmla="*/ 470535 w 4266978"/>
                <a:gd name="connsiteY24" fmla="*/ 1541343 h 2863751"/>
                <a:gd name="connsiteX25" fmla="*/ 308991 w 4266978"/>
                <a:gd name="connsiteY25" fmla="*/ 1258546 h 2863751"/>
                <a:gd name="connsiteX26" fmla="*/ 285655 w 4266978"/>
                <a:gd name="connsiteY26" fmla="*/ 1257784 h 2863751"/>
                <a:gd name="connsiteX27" fmla="*/ 84392 w 4266978"/>
                <a:gd name="connsiteY27" fmla="*/ 1301218 h 2863751"/>
                <a:gd name="connsiteX28" fmla="*/ 60198 w 4266978"/>
                <a:gd name="connsiteY28" fmla="*/ 1320554 h 2863751"/>
                <a:gd name="connsiteX29" fmla="*/ 60198 w 4266978"/>
                <a:gd name="connsiteY29" fmla="*/ 1320554 h 2863751"/>
                <a:gd name="connsiteX30" fmla="*/ 419671 w 4266978"/>
                <a:gd name="connsiteY30" fmla="*/ 1940917 h 2863751"/>
                <a:gd name="connsiteX31" fmla="*/ 457962 w 4266978"/>
                <a:gd name="connsiteY31" fmla="*/ 2106271 h 2863751"/>
                <a:gd name="connsiteX32" fmla="*/ 454628 w 4266978"/>
                <a:gd name="connsiteY32" fmla="*/ 2300295 h 2863751"/>
                <a:gd name="connsiteX33" fmla="*/ 809244 w 4266978"/>
                <a:gd name="connsiteY33" fmla="*/ 2747780 h 2863751"/>
                <a:gd name="connsiteX34" fmla="*/ 1727073 w 4266978"/>
                <a:gd name="connsiteY34" fmla="*/ 2804739 h 2863751"/>
                <a:gd name="connsiteX35" fmla="*/ 2141125 w 4266978"/>
                <a:gd name="connsiteY35" fmla="*/ 2477270 h 2863751"/>
                <a:gd name="connsiteX36" fmla="*/ 2186369 w 4266978"/>
                <a:gd name="connsiteY36" fmla="*/ 2446313 h 2863751"/>
                <a:gd name="connsiteX37" fmla="*/ 3515297 w 4266978"/>
                <a:gd name="connsiteY37" fmla="*/ 1920914 h 2863751"/>
                <a:gd name="connsiteX38" fmla="*/ 3586925 w 4266978"/>
                <a:gd name="connsiteY38" fmla="*/ 1942155 h 2863751"/>
                <a:gd name="connsiteX39" fmla="*/ 3879438 w 4266978"/>
                <a:gd name="connsiteY39" fmla="*/ 2204855 h 2863751"/>
                <a:gd name="connsiteX40" fmla="*/ 4222243 w 4266978"/>
                <a:gd name="connsiteY40" fmla="*/ 2070647 h 2863751"/>
                <a:gd name="connsiteX41" fmla="*/ 4264628 w 4266978"/>
                <a:gd name="connsiteY41" fmla="*/ 1791946 h 2863751"/>
                <a:gd name="connsiteX42" fmla="*/ 2312575 w 4266978"/>
                <a:gd name="connsiteY42" fmla="*/ 1890720 h 2863751"/>
                <a:gd name="connsiteX43" fmla="*/ 2280095 w 4266978"/>
                <a:gd name="connsiteY43" fmla="*/ 1865669 h 2863751"/>
                <a:gd name="connsiteX44" fmla="*/ 2342007 w 4266978"/>
                <a:gd name="connsiteY44" fmla="*/ 1592683 h 2863751"/>
                <a:gd name="connsiteX45" fmla="*/ 2369915 w 4266978"/>
                <a:gd name="connsiteY45" fmla="*/ 1572014 h 2863751"/>
                <a:gd name="connsiteX46" fmla="*/ 2751106 w 4266978"/>
                <a:gd name="connsiteY46" fmla="*/ 1756894 h 2863751"/>
                <a:gd name="connsiteX47" fmla="*/ 2312575 w 4266978"/>
                <a:gd name="connsiteY47" fmla="*/ 1890720 h 2863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266978" h="2863751">
                  <a:moveTo>
                    <a:pt x="4264628" y="1791946"/>
                  </a:moveTo>
                  <a:cubicBezTo>
                    <a:pt x="4250627" y="1615067"/>
                    <a:pt x="4193477" y="1452094"/>
                    <a:pt x="4098608" y="1302361"/>
                  </a:cubicBezTo>
                  <a:cubicBezTo>
                    <a:pt x="4026218" y="1188156"/>
                    <a:pt x="3938111" y="1089668"/>
                    <a:pt x="3813810" y="1030232"/>
                  </a:cubicBezTo>
                  <a:cubicBezTo>
                    <a:pt x="3648266" y="950984"/>
                    <a:pt x="3498056" y="1013658"/>
                    <a:pt x="3436906" y="1186442"/>
                  </a:cubicBezTo>
                  <a:cubicBezTo>
                    <a:pt x="3400044" y="1290645"/>
                    <a:pt x="3397282" y="1397992"/>
                    <a:pt x="3416332" y="1505148"/>
                  </a:cubicBezTo>
                  <a:cubicBezTo>
                    <a:pt x="3423285" y="1544296"/>
                    <a:pt x="3413474" y="1556678"/>
                    <a:pt x="3376994" y="1566680"/>
                  </a:cubicBezTo>
                  <a:cubicBezTo>
                    <a:pt x="3279363" y="1593540"/>
                    <a:pt x="3182779" y="1624115"/>
                    <a:pt x="3086386" y="1655167"/>
                  </a:cubicBezTo>
                  <a:cubicBezTo>
                    <a:pt x="3060192" y="1663644"/>
                    <a:pt x="3039618" y="1662120"/>
                    <a:pt x="3015329" y="1648118"/>
                  </a:cubicBezTo>
                  <a:cubicBezTo>
                    <a:pt x="2834164" y="1543820"/>
                    <a:pt x="2651950" y="1441331"/>
                    <a:pt x="2470404" y="1337699"/>
                  </a:cubicBezTo>
                  <a:cubicBezTo>
                    <a:pt x="2395157" y="1294741"/>
                    <a:pt x="2402015" y="1313601"/>
                    <a:pt x="2422874" y="1229399"/>
                  </a:cubicBezTo>
                  <a:cubicBezTo>
                    <a:pt x="2464689" y="1060902"/>
                    <a:pt x="2486501" y="887642"/>
                    <a:pt x="2549367" y="723908"/>
                  </a:cubicBezTo>
                  <a:cubicBezTo>
                    <a:pt x="2582704" y="636944"/>
                    <a:pt x="2549367" y="561602"/>
                    <a:pt x="2467547" y="507500"/>
                  </a:cubicBezTo>
                  <a:cubicBezTo>
                    <a:pt x="2391918" y="457493"/>
                    <a:pt x="2310194" y="418631"/>
                    <a:pt x="2225421" y="387485"/>
                  </a:cubicBezTo>
                  <a:cubicBezTo>
                    <a:pt x="1859852" y="253182"/>
                    <a:pt x="1483614" y="161742"/>
                    <a:pt x="1096137" y="120689"/>
                  </a:cubicBezTo>
                  <a:cubicBezTo>
                    <a:pt x="959739" y="106211"/>
                    <a:pt x="821055" y="88781"/>
                    <a:pt x="687800" y="144121"/>
                  </a:cubicBezTo>
                  <a:cubicBezTo>
                    <a:pt x="667893" y="152408"/>
                    <a:pt x="655034" y="141263"/>
                    <a:pt x="640652" y="130881"/>
                  </a:cubicBezTo>
                  <a:cubicBezTo>
                    <a:pt x="586359" y="91733"/>
                    <a:pt x="528542" y="58777"/>
                    <a:pt x="464820" y="38108"/>
                  </a:cubicBezTo>
                  <a:cubicBezTo>
                    <a:pt x="307277" y="-12946"/>
                    <a:pt x="151352" y="-19519"/>
                    <a:pt x="0" y="60777"/>
                  </a:cubicBezTo>
                  <a:cubicBezTo>
                    <a:pt x="13811" y="80684"/>
                    <a:pt x="35624" y="77541"/>
                    <a:pt x="55626" y="80494"/>
                  </a:cubicBezTo>
                  <a:cubicBezTo>
                    <a:pt x="197834" y="101449"/>
                    <a:pt x="335661" y="129833"/>
                    <a:pt x="395669" y="286424"/>
                  </a:cubicBezTo>
                  <a:cubicBezTo>
                    <a:pt x="400812" y="284234"/>
                    <a:pt x="400812" y="284234"/>
                    <a:pt x="404622" y="281662"/>
                  </a:cubicBezTo>
                  <a:lnTo>
                    <a:pt x="404622" y="281662"/>
                  </a:lnTo>
                  <a:cubicBezTo>
                    <a:pt x="523589" y="336621"/>
                    <a:pt x="523018" y="336621"/>
                    <a:pt x="518255" y="465209"/>
                  </a:cubicBezTo>
                  <a:cubicBezTo>
                    <a:pt x="505301" y="813443"/>
                    <a:pt x="492919" y="1161677"/>
                    <a:pt x="480441" y="1509911"/>
                  </a:cubicBezTo>
                  <a:cubicBezTo>
                    <a:pt x="480155" y="1519055"/>
                    <a:pt x="480441" y="1528103"/>
                    <a:pt x="470535" y="1541343"/>
                  </a:cubicBezTo>
                  <a:cubicBezTo>
                    <a:pt x="417576" y="1449427"/>
                    <a:pt x="311277" y="1263594"/>
                    <a:pt x="308991" y="1258546"/>
                  </a:cubicBezTo>
                  <a:cubicBezTo>
                    <a:pt x="301276" y="1256927"/>
                    <a:pt x="293275" y="1255879"/>
                    <a:pt x="285655" y="1257784"/>
                  </a:cubicBezTo>
                  <a:cubicBezTo>
                    <a:pt x="219170" y="1275024"/>
                    <a:pt x="153924" y="1297694"/>
                    <a:pt x="84392" y="1301218"/>
                  </a:cubicBezTo>
                  <a:cubicBezTo>
                    <a:pt x="73819" y="1301789"/>
                    <a:pt x="63532" y="1308171"/>
                    <a:pt x="60198" y="1320554"/>
                  </a:cubicBezTo>
                  <a:cubicBezTo>
                    <a:pt x="60198" y="1320554"/>
                    <a:pt x="60198" y="1320554"/>
                    <a:pt x="60198" y="1320554"/>
                  </a:cubicBezTo>
                  <a:cubicBezTo>
                    <a:pt x="170688" y="1532676"/>
                    <a:pt x="294418" y="1737272"/>
                    <a:pt x="419671" y="1940917"/>
                  </a:cubicBezTo>
                  <a:cubicBezTo>
                    <a:pt x="452342" y="1994066"/>
                    <a:pt x="465487" y="2045502"/>
                    <a:pt x="457962" y="2106271"/>
                  </a:cubicBezTo>
                  <a:cubicBezTo>
                    <a:pt x="450056" y="2170660"/>
                    <a:pt x="439769" y="2237906"/>
                    <a:pt x="454628" y="2300295"/>
                  </a:cubicBezTo>
                  <a:cubicBezTo>
                    <a:pt x="502920" y="2502892"/>
                    <a:pt x="611124" y="2660340"/>
                    <a:pt x="809244" y="2747780"/>
                  </a:cubicBezTo>
                  <a:cubicBezTo>
                    <a:pt x="1108805" y="2879987"/>
                    <a:pt x="1413986" y="2899418"/>
                    <a:pt x="1727073" y="2804739"/>
                  </a:cubicBezTo>
                  <a:cubicBezTo>
                    <a:pt x="1908143" y="2749875"/>
                    <a:pt x="2061115" y="2659578"/>
                    <a:pt x="2141125" y="2477270"/>
                  </a:cubicBezTo>
                  <a:cubicBezTo>
                    <a:pt x="2149983" y="2457077"/>
                    <a:pt x="2168747" y="2453267"/>
                    <a:pt x="2186369" y="2446313"/>
                  </a:cubicBezTo>
                  <a:cubicBezTo>
                    <a:pt x="2629472" y="2271530"/>
                    <a:pt x="3072670" y="2096936"/>
                    <a:pt x="3515297" y="1920914"/>
                  </a:cubicBezTo>
                  <a:cubicBezTo>
                    <a:pt x="3549015" y="1907484"/>
                    <a:pt x="3565684" y="1909294"/>
                    <a:pt x="3586925" y="1942155"/>
                  </a:cubicBezTo>
                  <a:cubicBezTo>
                    <a:pt x="3660267" y="2055598"/>
                    <a:pt x="3751612" y="2151420"/>
                    <a:pt x="3879438" y="2204855"/>
                  </a:cubicBezTo>
                  <a:cubicBezTo>
                    <a:pt x="4024789" y="2265720"/>
                    <a:pt x="4156710" y="2213999"/>
                    <a:pt x="4222243" y="2070647"/>
                  </a:cubicBezTo>
                  <a:cubicBezTo>
                    <a:pt x="4262533" y="1982160"/>
                    <a:pt x="4272153" y="1887672"/>
                    <a:pt x="4264628" y="1791946"/>
                  </a:cubicBezTo>
                  <a:close/>
                  <a:moveTo>
                    <a:pt x="2312575" y="1890720"/>
                  </a:moveTo>
                  <a:cubicBezTo>
                    <a:pt x="2285619" y="1899102"/>
                    <a:pt x="2272665" y="1898340"/>
                    <a:pt x="2280095" y="1865669"/>
                  </a:cubicBezTo>
                  <a:cubicBezTo>
                    <a:pt x="2300859" y="1774706"/>
                    <a:pt x="2320957" y="1683552"/>
                    <a:pt x="2342007" y="1592683"/>
                  </a:cubicBezTo>
                  <a:cubicBezTo>
                    <a:pt x="2345055" y="1579348"/>
                    <a:pt x="2342483" y="1558488"/>
                    <a:pt x="2369915" y="1572014"/>
                  </a:cubicBezTo>
                  <a:cubicBezTo>
                    <a:pt x="2492978" y="1632688"/>
                    <a:pt x="2616708" y="1691934"/>
                    <a:pt x="2751106" y="1756894"/>
                  </a:cubicBezTo>
                  <a:cubicBezTo>
                    <a:pt x="2596896" y="1803662"/>
                    <a:pt x="2454497" y="1846429"/>
                    <a:pt x="2312575" y="1890720"/>
                  </a:cubicBezTo>
                  <a:close/>
                </a:path>
              </a:pathLst>
            </a:custGeom>
            <a:solidFill>
              <a:srgbClr val="3F646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35">
              <a:extLst>
                <a:ext uri="{FF2B5EF4-FFF2-40B4-BE49-F238E27FC236}">
                  <a16:creationId xmlns:a16="http://schemas.microsoft.com/office/drawing/2014/main" id="{24063E9F-9D36-421F-8204-4D759F853001}"/>
                </a:ext>
              </a:extLst>
            </p:cNvPr>
            <p:cNvSpPr/>
            <p:nvPr/>
          </p:nvSpPr>
          <p:spPr>
            <a:xfrm>
              <a:off x="10403499" y="3137384"/>
              <a:ext cx="635920" cy="815086"/>
            </a:xfrm>
            <a:custGeom>
              <a:avLst/>
              <a:gdLst>
                <a:gd name="connsiteX0" fmla="*/ 1094065 w 1110134"/>
                <a:gd name="connsiteY0" fmla="*/ 310887 h 1422907"/>
                <a:gd name="connsiteX1" fmla="*/ 1060441 w 1110134"/>
                <a:gd name="connsiteY1" fmla="*/ 171537 h 1422907"/>
                <a:gd name="connsiteX2" fmla="*/ 1038820 w 1110134"/>
                <a:gd name="connsiteY2" fmla="*/ 117435 h 1422907"/>
                <a:gd name="connsiteX3" fmla="*/ 865369 w 1110134"/>
                <a:gd name="connsiteY3" fmla="*/ 9707 h 1422907"/>
                <a:gd name="connsiteX4" fmla="*/ 811363 w 1110134"/>
                <a:gd name="connsiteY4" fmla="*/ 14469 h 1422907"/>
                <a:gd name="connsiteX5" fmla="*/ 671631 w 1110134"/>
                <a:gd name="connsiteY5" fmla="*/ 51712 h 1422907"/>
                <a:gd name="connsiteX6" fmla="*/ 611242 w 1110134"/>
                <a:gd name="connsiteY6" fmla="*/ 77049 h 1422907"/>
                <a:gd name="connsiteX7" fmla="*/ 378071 w 1110134"/>
                <a:gd name="connsiteY7" fmla="*/ 457572 h 1422907"/>
                <a:gd name="connsiteX8" fmla="*/ 13263 w 1110134"/>
                <a:gd name="connsiteY8" fmla="*/ 1052599 h 1422907"/>
                <a:gd name="connsiteX9" fmla="*/ 11073 w 1110134"/>
                <a:gd name="connsiteY9" fmla="*/ 1102320 h 1422907"/>
                <a:gd name="connsiteX10" fmla="*/ 50411 w 1110134"/>
                <a:gd name="connsiteY10" fmla="*/ 1255101 h 1422907"/>
                <a:gd name="connsiteX11" fmla="*/ 70985 w 1110134"/>
                <a:gd name="connsiteY11" fmla="*/ 1301869 h 1422907"/>
                <a:gd name="connsiteX12" fmla="*/ 253293 w 1110134"/>
                <a:gd name="connsiteY12" fmla="*/ 1413311 h 1422907"/>
                <a:gd name="connsiteX13" fmla="*/ 296156 w 1110134"/>
                <a:gd name="connsiteY13" fmla="*/ 1414073 h 1422907"/>
                <a:gd name="connsiteX14" fmla="*/ 461129 w 1110134"/>
                <a:gd name="connsiteY14" fmla="*/ 1376449 h 1422907"/>
                <a:gd name="connsiteX15" fmla="*/ 498181 w 1110134"/>
                <a:gd name="connsiteY15" fmla="*/ 1351399 h 1422907"/>
                <a:gd name="connsiteX16" fmla="*/ 1100733 w 1110134"/>
                <a:gd name="connsiteY16" fmla="*/ 367466 h 1422907"/>
                <a:gd name="connsiteX17" fmla="*/ 1094065 w 1110134"/>
                <a:gd name="connsiteY17" fmla="*/ 310887 h 1422907"/>
                <a:gd name="connsiteX18" fmla="*/ 555712 w 1110134"/>
                <a:gd name="connsiteY18" fmla="*/ 948491 h 1422907"/>
                <a:gd name="connsiteX19" fmla="*/ 319968 w 1110134"/>
                <a:gd name="connsiteY19" fmla="*/ 712081 h 1422907"/>
                <a:gd name="connsiteX20" fmla="*/ 555141 w 1110134"/>
                <a:gd name="connsiteY20" fmla="*/ 474337 h 1422907"/>
                <a:gd name="connsiteX21" fmla="*/ 792694 w 1110134"/>
                <a:gd name="connsiteY21" fmla="*/ 706556 h 1422907"/>
                <a:gd name="connsiteX22" fmla="*/ 555712 w 1110134"/>
                <a:gd name="connsiteY22" fmla="*/ 948491 h 142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10134" h="1422907">
                  <a:moveTo>
                    <a:pt x="1094065" y="310887"/>
                  </a:moveTo>
                  <a:cubicBezTo>
                    <a:pt x="1055585" y="272311"/>
                    <a:pt x="1041582" y="224496"/>
                    <a:pt x="1060441" y="171537"/>
                  </a:cubicBezTo>
                  <a:cubicBezTo>
                    <a:pt x="1069872" y="145057"/>
                    <a:pt x="1061204" y="130865"/>
                    <a:pt x="1038820" y="117435"/>
                  </a:cubicBezTo>
                  <a:cubicBezTo>
                    <a:pt x="980432" y="82478"/>
                    <a:pt x="922901" y="45997"/>
                    <a:pt x="865369" y="9707"/>
                  </a:cubicBezTo>
                  <a:cubicBezTo>
                    <a:pt x="845653" y="-2771"/>
                    <a:pt x="829460" y="-5247"/>
                    <a:pt x="811363" y="14469"/>
                  </a:cubicBezTo>
                  <a:cubicBezTo>
                    <a:pt x="773263" y="55998"/>
                    <a:pt x="722971" y="64857"/>
                    <a:pt x="671631" y="51712"/>
                  </a:cubicBezTo>
                  <a:cubicBezTo>
                    <a:pt x="640580" y="43806"/>
                    <a:pt x="626864" y="50950"/>
                    <a:pt x="611242" y="77049"/>
                  </a:cubicBezTo>
                  <a:cubicBezTo>
                    <a:pt x="534662" y="204588"/>
                    <a:pt x="455890" y="330795"/>
                    <a:pt x="378071" y="457572"/>
                  </a:cubicBezTo>
                  <a:cubicBezTo>
                    <a:pt x="256341" y="655883"/>
                    <a:pt x="134802" y="854194"/>
                    <a:pt x="13263" y="1052599"/>
                  </a:cubicBezTo>
                  <a:cubicBezTo>
                    <a:pt x="3452" y="1068506"/>
                    <a:pt x="-9787" y="1083936"/>
                    <a:pt x="11073" y="1102320"/>
                  </a:cubicBezTo>
                  <a:cubicBezTo>
                    <a:pt x="58412" y="1144135"/>
                    <a:pt x="62793" y="1198808"/>
                    <a:pt x="50411" y="1255101"/>
                  </a:cubicBezTo>
                  <a:cubicBezTo>
                    <a:pt x="44982" y="1279485"/>
                    <a:pt x="54221" y="1291486"/>
                    <a:pt x="70985" y="1301869"/>
                  </a:cubicBezTo>
                  <a:cubicBezTo>
                    <a:pt x="131468" y="1339492"/>
                    <a:pt x="192333" y="1376545"/>
                    <a:pt x="253293" y="1413311"/>
                  </a:cubicBezTo>
                  <a:cubicBezTo>
                    <a:pt x="267009" y="1421598"/>
                    <a:pt x="281678" y="1429599"/>
                    <a:pt x="296156" y="1414073"/>
                  </a:cubicBezTo>
                  <a:cubicBezTo>
                    <a:pt x="341209" y="1365686"/>
                    <a:pt x="395502" y="1356447"/>
                    <a:pt x="461129" y="1376449"/>
                  </a:cubicBezTo>
                  <a:cubicBezTo>
                    <a:pt x="478178" y="1380640"/>
                    <a:pt x="488656" y="1366924"/>
                    <a:pt x="498181" y="1351399"/>
                  </a:cubicBezTo>
                  <a:cubicBezTo>
                    <a:pt x="698873" y="1023357"/>
                    <a:pt x="899374" y="695126"/>
                    <a:pt x="1100733" y="367466"/>
                  </a:cubicBezTo>
                  <a:cubicBezTo>
                    <a:pt x="1114639" y="344511"/>
                    <a:pt x="1113687" y="330509"/>
                    <a:pt x="1094065" y="310887"/>
                  </a:cubicBezTo>
                  <a:close/>
                  <a:moveTo>
                    <a:pt x="555712" y="948491"/>
                  </a:moveTo>
                  <a:cubicBezTo>
                    <a:pt x="428268" y="949539"/>
                    <a:pt x="320158" y="841049"/>
                    <a:pt x="319968" y="712081"/>
                  </a:cubicBezTo>
                  <a:cubicBezTo>
                    <a:pt x="319778" y="584541"/>
                    <a:pt x="429791" y="473384"/>
                    <a:pt x="555141" y="474337"/>
                  </a:cubicBezTo>
                  <a:cubicBezTo>
                    <a:pt x="679823" y="475289"/>
                    <a:pt x="791837" y="584922"/>
                    <a:pt x="792694" y="706556"/>
                  </a:cubicBezTo>
                  <a:cubicBezTo>
                    <a:pt x="793647" y="836477"/>
                    <a:pt x="684871" y="947443"/>
                    <a:pt x="555712" y="948491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36">
              <a:extLst>
                <a:ext uri="{FF2B5EF4-FFF2-40B4-BE49-F238E27FC236}">
                  <a16:creationId xmlns:a16="http://schemas.microsoft.com/office/drawing/2014/main" id="{EE0ED78C-8653-4B09-9A94-D592CCE922F5}"/>
                </a:ext>
              </a:extLst>
            </p:cNvPr>
            <p:cNvSpPr/>
            <p:nvPr/>
          </p:nvSpPr>
          <p:spPr>
            <a:xfrm>
              <a:off x="10947453" y="4704583"/>
              <a:ext cx="878209" cy="443243"/>
            </a:xfrm>
            <a:custGeom>
              <a:avLst/>
              <a:gdLst>
                <a:gd name="connsiteX0" fmla="*/ 1489408 w 1533101"/>
                <a:gd name="connsiteY0" fmla="*/ 131421 h 773776"/>
                <a:gd name="connsiteX1" fmla="*/ 1449783 w 1533101"/>
                <a:gd name="connsiteY1" fmla="*/ 105894 h 773776"/>
                <a:gd name="connsiteX2" fmla="*/ 1341960 w 1533101"/>
                <a:gd name="connsiteY2" fmla="*/ 39505 h 773776"/>
                <a:gd name="connsiteX3" fmla="*/ 1256235 w 1533101"/>
                <a:gd name="connsiteY3" fmla="*/ 4548 h 773776"/>
                <a:gd name="connsiteX4" fmla="*/ 767031 w 1533101"/>
                <a:gd name="connsiteY4" fmla="*/ 97036 h 773776"/>
                <a:gd name="connsiteX5" fmla="*/ 151907 w 1533101"/>
                <a:gd name="connsiteY5" fmla="*/ 212479 h 773776"/>
                <a:gd name="connsiteX6" fmla="*/ 111235 w 1533101"/>
                <a:gd name="connsiteY6" fmla="*/ 254103 h 773776"/>
                <a:gd name="connsiteX7" fmla="*/ 26271 w 1533101"/>
                <a:gd name="connsiteY7" fmla="*/ 376499 h 773776"/>
                <a:gd name="connsiteX8" fmla="*/ 1411 w 1533101"/>
                <a:gd name="connsiteY8" fmla="*/ 425172 h 773776"/>
                <a:gd name="connsiteX9" fmla="*/ 37988 w 1533101"/>
                <a:gd name="connsiteY9" fmla="*/ 625578 h 773776"/>
                <a:gd name="connsiteX10" fmla="*/ 88756 w 1533101"/>
                <a:gd name="connsiteY10" fmla="*/ 667298 h 773776"/>
                <a:gd name="connsiteX11" fmla="*/ 195340 w 1533101"/>
                <a:gd name="connsiteY11" fmla="*/ 734449 h 773776"/>
                <a:gd name="connsiteX12" fmla="*/ 276113 w 1533101"/>
                <a:gd name="connsiteY12" fmla="*/ 769310 h 773776"/>
                <a:gd name="connsiteX13" fmla="*/ 765126 w 1533101"/>
                <a:gd name="connsiteY13" fmla="*/ 676156 h 773776"/>
                <a:gd name="connsiteX14" fmla="*/ 1380346 w 1533101"/>
                <a:gd name="connsiteY14" fmla="*/ 560713 h 773776"/>
                <a:gd name="connsiteX15" fmla="*/ 1425589 w 1533101"/>
                <a:gd name="connsiteY15" fmla="*/ 523565 h 773776"/>
                <a:gd name="connsiteX16" fmla="*/ 1508553 w 1533101"/>
                <a:gd name="connsiteY16" fmla="*/ 396597 h 773776"/>
                <a:gd name="connsiteX17" fmla="*/ 1533032 w 1533101"/>
                <a:gd name="connsiteY17" fmla="*/ 359354 h 773776"/>
                <a:gd name="connsiteX18" fmla="*/ 1489408 w 1533101"/>
                <a:gd name="connsiteY18" fmla="*/ 131421 h 773776"/>
                <a:gd name="connsiteX19" fmla="*/ 765031 w 1533101"/>
                <a:gd name="connsiteY19" fmla="*/ 619768 h 773776"/>
                <a:gd name="connsiteX20" fmla="*/ 531382 w 1533101"/>
                <a:gd name="connsiteY20" fmla="*/ 378595 h 773776"/>
                <a:gd name="connsiteX21" fmla="*/ 771127 w 1533101"/>
                <a:gd name="connsiteY21" fmla="*/ 152852 h 773776"/>
                <a:gd name="connsiteX22" fmla="*/ 1005823 w 1533101"/>
                <a:gd name="connsiteY22" fmla="*/ 384596 h 773776"/>
                <a:gd name="connsiteX23" fmla="*/ 765031 w 1533101"/>
                <a:gd name="connsiteY23" fmla="*/ 619768 h 773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33101" h="773776">
                  <a:moveTo>
                    <a:pt x="1489408" y="131421"/>
                  </a:moveTo>
                  <a:cubicBezTo>
                    <a:pt x="1485216" y="110180"/>
                    <a:pt x="1469024" y="106370"/>
                    <a:pt x="1449783" y="105894"/>
                  </a:cubicBezTo>
                  <a:cubicBezTo>
                    <a:pt x="1401206" y="104656"/>
                    <a:pt x="1360057" y="81320"/>
                    <a:pt x="1341960" y="39505"/>
                  </a:cubicBezTo>
                  <a:cubicBezTo>
                    <a:pt x="1321957" y="-6692"/>
                    <a:pt x="1294811" y="-2977"/>
                    <a:pt x="1256235" y="4548"/>
                  </a:cubicBezTo>
                  <a:cubicBezTo>
                    <a:pt x="1093453" y="36647"/>
                    <a:pt x="930194" y="66461"/>
                    <a:pt x="767031" y="97036"/>
                  </a:cubicBezTo>
                  <a:cubicBezTo>
                    <a:pt x="561958" y="135517"/>
                    <a:pt x="356885" y="173807"/>
                    <a:pt x="151907" y="212479"/>
                  </a:cubicBezTo>
                  <a:cubicBezTo>
                    <a:pt x="129237" y="216765"/>
                    <a:pt x="112568" y="223528"/>
                    <a:pt x="111235" y="254103"/>
                  </a:cubicBezTo>
                  <a:cubicBezTo>
                    <a:pt x="108758" y="310777"/>
                    <a:pt x="76659" y="351925"/>
                    <a:pt x="26271" y="376499"/>
                  </a:cubicBezTo>
                  <a:cubicBezTo>
                    <a:pt x="3697" y="387548"/>
                    <a:pt x="-3351" y="400979"/>
                    <a:pt x="1411" y="425172"/>
                  </a:cubicBezTo>
                  <a:cubicBezTo>
                    <a:pt x="14556" y="491847"/>
                    <a:pt x="26748" y="558617"/>
                    <a:pt x="37988" y="625578"/>
                  </a:cubicBezTo>
                  <a:cubicBezTo>
                    <a:pt x="43035" y="655487"/>
                    <a:pt x="57038" y="667107"/>
                    <a:pt x="88756" y="667298"/>
                  </a:cubicBezTo>
                  <a:cubicBezTo>
                    <a:pt x="136476" y="667583"/>
                    <a:pt x="179053" y="691205"/>
                    <a:pt x="195340" y="734449"/>
                  </a:cubicBezTo>
                  <a:cubicBezTo>
                    <a:pt x="212962" y="781121"/>
                    <a:pt x="239822" y="776359"/>
                    <a:pt x="276113" y="769310"/>
                  </a:cubicBezTo>
                  <a:cubicBezTo>
                    <a:pt x="438990" y="737497"/>
                    <a:pt x="602058" y="706826"/>
                    <a:pt x="765126" y="676156"/>
                  </a:cubicBezTo>
                  <a:cubicBezTo>
                    <a:pt x="970200" y="637580"/>
                    <a:pt x="1175368" y="599670"/>
                    <a:pt x="1380346" y="560713"/>
                  </a:cubicBezTo>
                  <a:cubicBezTo>
                    <a:pt x="1400729" y="556807"/>
                    <a:pt x="1425685" y="556712"/>
                    <a:pt x="1425589" y="523565"/>
                  </a:cubicBezTo>
                  <a:cubicBezTo>
                    <a:pt x="1425399" y="463843"/>
                    <a:pt x="1453974" y="421076"/>
                    <a:pt x="1508553" y="396597"/>
                  </a:cubicBezTo>
                  <a:cubicBezTo>
                    <a:pt x="1525126" y="389167"/>
                    <a:pt x="1533984" y="378499"/>
                    <a:pt x="1533032" y="359354"/>
                  </a:cubicBezTo>
                  <a:cubicBezTo>
                    <a:pt x="1518649" y="283345"/>
                    <a:pt x="1504361" y="207335"/>
                    <a:pt x="1489408" y="131421"/>
                  </a:cubicBezTo>
                  <a:close/>
                  <a:moveTo>
                    <a:pt x="765031" y="619768"/>
                  </a:moveTo>
                  <a:cubicBezTo>
                    <a:pt x="632442" y="619291"/>
                    <a:pt x="529192" y="512802"/>
                    <a:pt x="531382" y="378595"/>
                  </a:cubicBezTo>
                  <a:cubicBezTo>
                    <a:pt x="533383" y="253246"/>
                    <a:pt x="640729" y="152186"/>
                    <a:pt x="771127" y="152852"/>
                  </a:cubicBezTo>
                  <a:cubicBezTo>
                    <a:pt x="899810" y="153519"/>
                    <a:pt x="1008204" y="260390"/>
                    <a:pt x="1005823" y="384596"/>
                  </a:cubicBezTo>
                  <a:cubicBezTo>
                    <a:pt x="1003347" y="519660"/>
                    <a:pt x="900381" y="620244"/>
                    <a:pt x="765031" y="619768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437">
              <a:extLst>
                <a:ext uri="{FF2B5EF4-FFF2-40B4-BE49-F238E27FC236}">
                  <a16:creationId xmlns:a16="http://schemas.microsoft.com/office/drawing/2014/main" id="{45A9CD8A-4F10-4585-8904-6DB5D40A064D}"/>
                </a:ext>
              </a:extLst>
            </p:cNvPr>
            <p:cNvSpPr/>
            <p:nvPr/>
          </p:nvSpPr>
          <p:spPr>
            <a:xfrm>
              <a:off x="9695253" y="4219597"/>
              <a:ext cx="880092" cy="415198"/>
            </a:xfrm>
            <a:custGeom>
              <a:avLst/>
              <a:gdLst>
                <a:gd name="connsiteX0" fmla="*/ 1509214 w 1536388"/>
                <a:gd name="connsiteY0" fmla="*/ 319985 h 724816"/>
                <a:gd name="connsiteX1" fmla="*/ 1414155 w 1536388"/>
                <a:gd name="connsiteY1" fmla="*/ 195112 h 724816"/>
                <a:gd name="connsiteX2" fmla="*/ 1388533 w 1536388"/>
                <a:gd name="connsiteY2" fmla="*/ 162822 h 724816"/>
                <a:gd name="connsiteX3" fmla="*/ 1111736 w 1536388"/>
                <a:gd name="connsiteY3" fmla="*/ 124627 h 724816"/>
                <a:gd name="connsiteX4" fmla="*/ 534997 w 1536388"/>
                <a:gd name="connsiteY4" fmla="*/ 42712 h 724816"/>
                <a:gd name="connsiteX5" fmla="*/ 244199 w 1536388"/>
                <a:gd name="connsiteY5" fmla="*/ 1374 h 724816"/>
                <a:gd name="connsiteX6" fmla="*/ 181620 w 1536388"/>
                <a:gd name="connsiteY6" fmla="*/ 34711 h 724816"/>
                <a:gd name="connsiteX7" fmla="*/ 76654 w 1536388"/>
                <a:gd name="connsiteY7" fmla="*/ 113007 h 724816"/>
                <a:gd name="connsiteX8" fmla="*/ 30077 w 1536388"/>
                <a:gd name="connsiteY8" fmla="*/ 159584 h 724816"/>
                <a:gd name="connsiteX9" fmla="*/ 2550 w 1536388"/>
                <a:gd name="connsiteY9" fmla="*/ 346845 h 724816"/>
                <a:gd name="connsiteX10" fmla="*/ 20171 w 1536388"/>
                <a:gd name="connsiteY10" fmla="*/ 403329 h 724816"/>
                <a:gd name="connsiteX11" fmla="*/ 117707 w 1536388"/>
                <a:gd name="connsiteY11" fmla="*/ 532012 h 724816"/>
                <a:gd name="connsiteX12" fmla="*/ 146092 w 1536388"/>
                <a:gd name="connsiteY12" fmla="*/ 562301 h 724816"/>
                <a:gd name="connsiteX13" fmla="*/ 286871 w 1536388"/>
                <a:gd name="connsiteY13" fmla="*/ 581256 h 724816"/>
                <a:gd name="connsiteX14" fmla="*/ 863705 w 1536388"/>
                <a:gd name="connsiteY14" fmla="*/ 662980 h 724816"/>
                <a:gd name="connsiteX15" fmla="*/ 1285662 w 1536388"/>
                <a:gd name="connsiteY15" fmla="*/ 723464 h 724816"/>
                <a:gd name="connsiteX16" fmla="*/ 1349099 w 1536388"/>
                <a:gd name="connsiteY16" fmla="*/ 691174 h 724816"/>
                <a:gd name="connsiteX17" fmla="*/ 1458732 w 1536388"/>
                <a:gd name="connsiteY17" fmla="*/ 611260 h 724816"/>
                <a:gd name="connsiteX18" fmla="*/ 1502833 w 1536388"/>
                <a:gd name="connsiteY18" fmla="*/ 567540 h 724816"/>
                <a:gd name="connsiteX19" fmla="*/ 1535694 w 1536388"/>
                <a:gd name="connsiteY19" fmla="*/ 357132 h 724816"/>
                <a:gd name="connsiteX20" fmla="*/ 1509214 w 1536388"/>
                <a:gd name="connsiteY20" fmla="*/ 319985 h 724816"/>
                <a:gd name="connsiteX21" fmla="*/ 767217 w 1536388"/>
                <a:gd name="connsiteY21" fmla="*/ 599639 h 724816"/>
                <a:gd name="connsiteX22" fmla="*/ 528711 w 1536388"/>
                <a:gd name="connsiteY22" fmla="*/ 363800 h 724816"/>
                <a:gd name="connsiteX23" fmla="*/ 763978 w 1536388"/>
                <a:gd name="connsiteY23" fmla="*/ 125770 h 724816"/>
                <a:gd name="connsiteX24" fmla="*/ 1003342 w 1536388"/>
                <a:gd name="connsiteY24" fmla="*/ 351322 h 724816"/>
                <a:gd name="connsiteX25" fmla="*/ 767217 w 1536388"/>
                <a:gd name="connsiteY25" fmla="*/ 599639 h 72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536388" h="724816">
                  <a:moveTo>
                    <a:pt x="1509214" y="319985"/>
                  </a:moveTo>
                  <a:cubicBezTo>
                    <a:pt x="1452255" y="298173"/>
                    <a:pt x="1420537" y="255596"/>
                    <a:pt x="1414155" y="195112"/>
                  </a:cubicBezTo>
                  <a:cubicBezTo>
                    <a:pt x="1412345" y="177777"/>
                    <a:pt x="1410059" y="165585"/>
                    <a:pt x="1388533" y="162822"/>
                  </a:cubicBezTo>
                  <a:cubicBezTo>
                    <a:pt x="1296140" y="150916"/>
                    <a:pt x="1203938" y="137676"/>
                    <a:pt x="1111736" y="124627"/>
                  </a:cubicBezTo>
                  <a:cubicBezTo>
                    <a:pt x="919426" y="97386"/>
                    <a:pt x="727212" y="70049"/>
                    <a:pt x="534997" y="42712"/>
                  </a:cubicBezTo>
                  <a:cubicBezTo>
                    <a:pt x="438033" y="28901"/>
                    <a:pt x="341163" y="14995"/>
                    <a:pt x="244199" y="1374"/>
                  </a:cubicBezTo>
                  <a:cubicBezTo>
                    <a:pt x="215529" y="-2627"/>
                    <a:pt x="193526" y="326"/>
                    <a:pt x="181620" y="34711"/>
                  </a:cubicBezTo>
                  <a:cubicBezTo>
                    <a:pt x="165046" y="82241"/>
                    <a:pt x="124374" y="107578"/>
                    <a:pt x="76654" y="113007"/>
                  </a:cubicBezTo>
                  <a:cubicBezTo>
                    <a:pt x="44079" y="116721"/>
                    <a:pt x="33887" y="130818"/>
                    <a:pt x="30077" y="159584"/>
                  </a:cubicBezTo>
                  <a:cubicBezTo>
                    <a:pt x="21885" y="222163"/>
                    <a:pt x="11884" y="284457"/>
                    <a:pt x="2550" y="346845"/>
                  </a:cubicBezTo>
                  <a:cubicBezTo>
                    <a:pt x="4645" y="367229"/>
                    <a:pt x="-12214" y="391232"/>
                    <a:pt x="20171" y="403329"/>
                  </a:cubicBezTo>
                  <a:cubicBezTo>
                    <a:pt x="79607" y="425522"/>
                    <a:pt x="110373" y="470480"/>
                    <a:pt x="117707" y="532012"/>
                  </a:cubicBezTo>
                  <a:cubicBezTo>
                    <a:pt x="119898" y="550299"/>
                    <a:pt x="125899" y="560110"/>
                    <a:pt x="146092" y="562301"/>
                  </a:cubicBezTo>
                  <a:cubicBezTo>
                    <a:pt x="193145" y="567349"/>
                    <a:pt x="240008" y="574588"/>
                    <a:pt x="286871" y="581256"/>
                  </a:cubicBezTo>
                  <a:cubicBezTo>
                    <a:pt x="479181" y="608402"/>
                    <a:pt x="671395" y="635548"/>
                    <a:pt x="863705" y="662980"/>
                  </a:cubicBezTo>
                  <a:cubicBezTo>
                    <a:pt x="1004389" y="682983"/>
                    <a:pt x="1144978" y="703366"/>
                    <a:pt x="1285662" y="723464"/>
                  </a:cubicBezTo>
                  <a:cubicBezTo>
                    <a:pt x="1314237" y="727560"/>
                    <a:pt x="1335859" y="723845"/>
                    <a:pt x="1349099" y="691174"/>
                  </a:cubicBezTo>
                  <a:cubicBezTo>
                    <a:pt x="1368244" y="643645"/>
                    <a:pt x="1408344" y="615927"/>
                    <a:pt x="1458732" y="611260"/>
                  </a:cubicBezTo>
                  <a:cubicBezTo>
                    <a:pt x="1489878" y="608402"/>
                    <a:pt x="1498927" y="594114"/>
                    <a:pt x="1502833" y="567540"/>
                  </a:cubicBezTo>
                  <a:cubicBezTo>
                    <a:pt x="1513119" y="497340"/>
                    <a:pt x="1524264" y="427141"/>
                    <a:pt x="1535694" y="357132"/>
                  </a:cubicBezTo>
                  <a:cubicBezTo>
                    <a:pt x="1539408" y="334939"/>
                    <a:pt x="1527884" y="327129"/>
                    <a:pt x="1509214" y="319985"/>
                  </a:cubicBezTo>
                  <a:close/>
                  <a:moveTo>
                    <a:pt x="767217" y="599639"/>
                  </a:moveTo>
                  <a:cubicBezTo>
                    <a:pt x="642344" y="600306"/>
                    <a:pt x="529092" y="488482"/>
                    <a:pt x="528711" y="363800"/>
                  </a:cubicBezTo>
                  <a:cubicBezTo>
                    <a:pt x="528235" y="237118"/>
                    <a:pt x="639391" y="124722"/>
                    <a:pt x="763978" y="125770"/>
                  </a:cubicBezTo>
                  <a:cubicBezTo>
                    <a:pt x="887613" y="126818"/>
                    <a:pt x="1001246" y="233974"/>
                    <a:pt x="1003342" y="351322"/>
                  </a:cubicBezTo>
                  <a:cubicBezTo>
                    <a:pt x="1005628" y="483815"/>
                    <a:pt x="896281" y="598877"/>
                    <a:pt x="767217" y="599639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D23F"/>
      </a:accent1>
      <a:accent2>
        <a:srgbClr val="F79465"/>
      </a:accent2>
      <a:accent3>
        <a:srgbClr val="ED3B55"/>
      </a:accent3>
      <a:accent4>
        <a:srgbClr val="54CBA0"/>
      </a:accent4>
      <a:accent5>
        <a:srgbClr val="78AAE1"/>
      </a:accent5>
      <a:accent6>
        <a:srgbClr val="77DBE1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80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2022-11-14T01:32:01Z</dcterms:modified>
</cp:coreProperties>
</file>