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26" name="Straight Connector 1">
            <a:extLst>
              <a:ext uri="{FF2B5EF4-FFF2-40B4-BE49-F238E27FC236}">
                <a16:creationId xmlns:a16="http://schemas.microsoft.com/office/drawing/2014/main" id="{C9248C08-9925-48CE-80E0-AFFB32D3BB6C}"/>
              </a:ext>
            </a:extLst>
          </p:cNvPr>
          <p:cNvCxnSpPr>
            <a:cxnSpLocks/>
          </p:cNvCxnSpPr>
          <p:nvPr/>
        </p:nvCxnSpPr>
        <p:spPr>
          <a:xfrm>
            <a:off x="6349934" y="1334265"/>
            <a:ext cx="0" cy="18047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">
            <a:extLst>
              <a:ext uri="{FF2B5EF4-FFF2-40B4-BE49-F238E27FC236}">
                <a16:creationId xmlns:a16="http://schemas.microsoft.com/office/drawing/2014/main" id="{3A7E02F5-9F7D-4F40-8E91-169C129BC15F}"/>
              </a:ext>
            </a:extLst>
          </p:cNvPr>
          <p:cNvCxnSpPr>
            <a:cxnSpLocks/>
          </p:cNvCxnSpPr>
          <p:nvPr/>
        </p:nvCxnSpPr>
        <p:spPr>
          <a:xfrm>
            <a:off x="9766613" y="3525648"/>
            <a:ext cx="0" cy="18047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">
            <a:extLst>
              <a:ext uri="{FF2B5EF4-FFF2-40B4-BE49-F238E27FC236}">
                <a16:creationId xmlns:a16="http://schemas.microsoft.com/office/drawing/2014/main" id="{325972B7-470E-4CA9-A270-7482B4C09F58}"/>
              </a:ext>
            </a:extLst>
          </p:cNvPr>
          <p:cNvCxnSpPr>
            <a:cxnSpLocks/>
            <a:endCxn id="129" idx="2"/>
          </p:cNvCxnSpPr>
          <p:nvPr/>
        </p:nvCxnSpPr>
        <p:spPr>
          <a:xfrm>
            <a:off x="6543230" y="1140969"/>
            <a:ext cx="302545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Oval 6">
            <a:extLst>
              <a:ext uri="{FF2B5EF4-FFF2-40B4-BE49-F238E27FC236}">
                <a16:creationId xmlns:a16="http://schemas.microsoft.com/office/drawing/2014/main" id="{E69BE9B7-604D-4A99-96D6-83614B31F87F}"/>
              </a:ext>
            </a:extLst>
          </p:cNvPr>
          <p:cNvSpPr/>
          <p:nvPr/>
        </p:nvSpPr>
        <p:spPr>
          <a:xfrm>
            <a:off x="9568688" y="947673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val 5">
            <a:extLst>
              <a:ext uri="{FF2B5EF4-FFF2-40B4-BE49-F238E27FC236}">
                <a16:creationId xmlns:a16="http://schemas.microsoft.com/office/drawing/2014/main" id="{7AA2D440-DE75-4DC5-97AE-E915B32A2AB3}"/>
              </a:ext>
            </a:extLst>
          </p:cNvPr>
          <p:cNvSpPr/>
          <p:nvPr/>
        </p:nvSpPr>
        <p:spPr>
          <a:xfrm>
            <a:off x="6156638" y="947673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Connector 1">
            <a:extLst>
              <a:ext uri="{FF2B5EF4-FFF2-40B4-BE49-F238E27FC236}">
                <a16:creationId xmlns:a16="http://schemas.microsoft.com/office/drawing/2014/main" id="{2BB393A9-7F3C-4C1A-AA63-32F25B3C0FEC}"/>
              </a:ext>
            </a:extLst>
          </p:cNvPr>
          <p:cNvCxnSpPr>
            <a:cxnSpLocks/>
            <a:endCxn id="132" idx="2"/>
          </p:cNvCxnSpPr>
          <p:nvPr/>
        </p:nvCxnSpPr>
        <p:spPr>
          <a:xfrm>
            <a:off x="6543230" y="3332352"/>
            <a:ext cx="302545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Oval 6">
            <a:extLst>
              <a:ext uri="{FF2B5EF4-FFF2-40B4-BE49-F238E27FC236}">
                <a16:creationId xmlns:a16="http://schemas.microsoft.com/office/drawing/2014/main" id="{97677462-1FDD-4631-93C5-2C7A4BF320F2}"/>
              </a:ext>
            </a:extLst>
          </p:cNvPr>
          <p:cNvSpPr/>
          <p:nvPr/>
        </p:nvSpPr>
        <p:spPr>
          <a:xfrm>
            <a:off x="9568688" y="3139056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Oval 5">
            <a:extLst>
              <a:ext uri="{FF2B5EF4-FFF2-40B4-BE49-F238E27FC236}">
                <a16:creationId xmlns:a16="http://schemas.microsoft.com/office/drawing/2014/main" id="{F4516A0D-8747-4F65-A80D-D7E206108693}"/>
              </a:ext>
            </a:extLst>
          </p:cNvPr>
          <p:cNvSpPr/>
          <p:nvPr/>
        </p:nvSpPr>
        <p:spPr>
          <a:xfrm>
            <a:off x="6156638" y="3139056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4" name="Straight Connector 1">
            <a:extLst>
              <a:ext uri="{FF2B5EF4-FFF2-40B4-BE49-F238E27FC236}">
                <a16:creationId xmlns:a16="http://schemas.microsoft.com/office/drawing/2014/main" id="{795F3819-8373-478A-AE58-F1C7F6DEFF89}"/>
              </a:ext>
            </a:extLst>
          </p:cNvPr>
          <p:cNvCxnSpPr>
            <a:cxnSpLocks/>
            <a:stCxn id="136" idx="6"/>
            <a:endCxn id="135" idx="2"/>
          </p:cNvCxnSpPr>
          <p:nvPr/>
        </p:nvCxnSpPr>
        <p:spPr>
          <a:xfrm>
            <a:off x="3816980" y="5523735"/>
            <a:ext cx="57517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val 6">
            <a:extLst>
              <a:ext uri="{FF2B5EF4-FFF2-40B4-BE49-F238E27FC236}">
                <a16:creationId xmlns:a16="http://schemas.microsoft.com/office/drawing/2014/main" id="{8483CEAE-997F-4725-852C-B43B4D99B55F}"/>
              </a:ext>
            </a:extLst>
          </p:cNvPr>
          <p:cNvSpPr/>
          <p:nvPr/>
        </p:nvSpPr>
        <p:spPr>
          <a:xfrm>
            <a:off x="9568688" y="5330439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val 5">
            <a:extLst>
              <a:ext uri="{FF2B5EF4-FFF2-40B4-BE49-F238E27FC236}">
                <a16:creationId xmlns:a16="http://schemas.microsoft.com/office/drawing/2014/main" id="{E58B21E6-D846-4C24-8340-66029FBB561E}"/>
              </a:ext>
            </a:extLst>
          </p:cNvPr>
          <p:cNvSpPr/>
          <p:nvPr/>
        </p:nvSpPr>
        <p:spPr>
          <a:xfrm>
            <a:off x="3430388" y="5330439"/>
            <a:ext cx="386592" cy="386592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E396BD6B-0311-4FAB-B6B4-E0688FAF84D2}"/>
              </a:ext>
            </a:extLst>
          </p:cNvPr>
          <p:cNvSpPr txBox="1"/>
          <p:nvPr/>
        </p:nvSpPr>
        <p:spPr>
          <a:xfrm>
            <a:off x="10066516" y="3069243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4A357D9A-7B1F-44DF-8ACC-E7B1ADC4599D}"/>
              </a:ext>
            </a:extLst>
          </p:cNvPr>
          <p:cNvSpPr txBox="1"/>
          <p:nvPr/>
        </p:nvSpPr>
        <p:spPr>
          <a:xfrm>
            <a:off x="10066516" y="5259127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4F7C54EC-D671-4B64-B040-801445167595}"/>
              </a:ext>
            </a:extLst>
          </p:cNvPr>
          <p:cNvSpPr txBox="1"/>
          <p:nvPr/>
        </p:nvSpPr>
        <p:spPr>
          <a:xfrm>
            <a:off x="2144039" y="5271087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D2A106E-872D-443A-9C53-D94F04F14291}"/>
              </a:ext>
            </a:extLst>
          </p:cNvPr>
          <p:cNvSpPr txBox="1"/>
          <p:nvPr/>
        </p:nvSpPr>
        <p:spPr>
          <a:xfrm>
            <a:off x="4862775" y="3069243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C80091-8BCA-4F68-B4D4-5C6AA34A296D}"/>
              </a:ext>
            </a:extLst>
          </p:cNvPr>
          <p:cNvSpPr txBox="1"/>
          <p:nvPr/>
        </p:nvSpPr>
        <p:spPr>
          <a:xfrm>
            <a:off x="4862775" y="879359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BA3070A-79DC-4B63-984C-8D2EBCFBBD92}"/>
              </a:ext>
            </a:extLst>
          </p:cNvPr>
          <p:cNvSpPr txBox="1"/>
          <p:nvPr/>
        </p:nvSpPr>
        <p:spPr>
          <a:xfrm>
            <a:off x="10066516" y="879359"/>
            <a:ext cx="118157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43" name="Group 47">
            <a:extLst>
              <a:ext uri="{FF2B5EF4-FFF2-40B4-BE49-F238E27FC236}">
                <a16:creationId xmlns:a16="http://schemas.microsoft.com/office/drawing/2014/main" id="{AC034A9E-C600-4EB7-8BFA-7AA16CB8989B}"/>
              </a:ext>
            </a:extLst>
          </p:cNvPr>
          <p:cNvGrpSpPr/>
          <p:nvPr/>
        </p:nvGrpSpPr>
        <p:grpSpPr>
          <a:xfrm>
            <a:off x="6514696" y="1480755"/>
            <a:ext cx="1493460" cy="1511810"/>
            <a:chOff x="862535" y="3526314"/>
            <a:chExt cx="1563024" cy="1511810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618BF69-E7D9-4029-9894-DEEB0ED2CED2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CCD16E81-74F4-42B3-9823-78647EB3C942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" name="Group 47">
            <a:extLst>
              <a:ext uri="{FF2B5EF4-FFF2-40B4-BE49-F238E27FC236}">
                <a16:creationId xmlns:a16="http://schemas.microsoft.com/office/drawing/2014/main" id="{07869200-421E-41AB-AE36-D48D4EEBF63A}"/>
              </a:ext>
            </a:extLst>
          </p:cNvPr>
          <p:cNvGrpSpPr/>
          <p:nvPr/>
        </p:nvGrpSpPr>
        <p:grpSpPr>
          <a:xfrm>
            <a:off x="9906755" y="1480755"/>
            <a:ext cx="1493460" cy="1511810"/>
            <a:chOff x="862535" y="3526314"/>
            <a:chExt cx="1563024" cy="1511810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6E32FC21-EA5A-4BF2-BCA5-63B11C7F987E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A1D3C75-9B24-48B9-9951-5243B458AEAE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9" name="Group 47">
            <a:extLst>
              <a:ext uri="{FF2B5EF4-FFF2-40B4-BE49-F238E27FC236}">
                <a16:creationId xmlns:a16="http://schemas.microsoft.com/office/drawing/2014/main" id="{4CCA6449-8738-4AE3-889D-2A9C7C63896F}"/>
              </a:ext>
            </a:extLst>
          </p:cNvPr>
          <p:cNvGrpSpPr/>
          <p:nvPr/>
        </p:nvGrpSpPr>
        <p:grpSpPr>
          <a:xfrm>
            <a:off x="4760936" y="3669256"/>
            <a:ext cx="1493460" cy="1511810"/>
            <a:chOff x="862535" y="3526314"/>
            <a:chExt cx="1563024" cy="1511810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A6376DEB-A47C-4EFF-8903-AB7EDC69F461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0D600B0D-F3F8-431E-9301-C91D655EC003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" name="Group 47">
            <a:extLst>
              <a:ext uri="{FF2B5EF4-FFF2-40B4-BE49-F238E27FC236}">
                <a16:creationId xmlns:a16="http://schemas.microsoft.com/office/drawing/2014/main" id="{6A066185-B5F4-44F8-BB06-A691826BDC8B}"/>
              </a:ext>
            </a:extLst>
          </p:cNvPr>
          <p:cNvGrpSpPr/>
          <p:nvPr/>
        </p:nvGrpSpPr>
        <p:grpSpPr>
          <a:xfrm>
            <a:off x="7333846" y="3672138"/>
            <a:ext cx="1493460" cy="1511810"/>
            <a:chOff x="862535" y="3526314"/>
            <a:chExt cx="1563024" cy="1511810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A8D3FC0E-507A-442B-857D-08AB227BF340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CACD6C4C-41A1-4C88-B0D7-B37BF24AF9B6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5" name="Group 47">
            <a:extLst>
              <a:ext uri="{FF2B5EF4-FFF2-40B4-BE49-F238E27FC236}">
                <a16:creationId xmlns:a16="http://schemas.microsoft.com/office/drawing/2014/main" id="{03955CA4-C547-4D0C-9923-5E9483E53B16}"/>
              </a:ext>
            </a:extLst>
          </p:cNvPr>
          <p:cNvGrpSpPr/>
          <p:nvPr/>
        </p:nvGrpSpPr>
        <p:grpSpPr>
          <a:xfrm>
            <a:off x="791522" y="4764831"/>
            <a:ext cx="1493460" cy="1511810"/>
            <a:chOff x="862535" y="3526314"/>
            <a:chExt cx="1563024" cy="1511810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A916422C-2D76-410A-8DCD-0EB0A3F11F71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33F671BA-A0F2-4E81-8619-4BF17984C85C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8" name="Group 47">
            <a:extLst>
              <a:ext uri="{FF2B5EF4-FFF2-40B4-BE49-F238E27FC236}">
                <a16:creationId xmlns:a16="http://schemas.microsoft.com/office/drawing/2014/main" id="{C905E406-ECE2-40A6-BA76-ADEE26628FA8}"/>
              </a:ext>
            </a:extLst>
          </p:cNvPr>
          <p:cNvGrpSpPr/>
          <p:nvPr/>
        </p:nvGrpSpPr>
        <p:grpSpPr>
          <a:xfrm>
            <a:off x="9906755" y="3672138"/>
            <a:ext cx="1493460" cy="1511810"/>
            <a:chOff x="862535" y="3526314"/>
            <a:chExt cx="1563024" cy="1511810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F2908F3C-FBEA-4319-89EA-22D7FDE1A3B2}"/>
                </a:ext>
              </a:extLst>
            </p:cNvPr>
            <p:cNvSpPr txBox="1"/>
            <p:nvPr/>
          </p:nvSpPr>
          <p:spPr>
            <a:xfrm>
              <a:off x="862535" y="3526314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42C5840-E115-4A2D-B7F8-566E480D1B9B}"/>
                </a:ext>
              </a:extLst>
            </p:cNvPr>
            <p:cNvSpPr txBox="1"/>
            <p:nvPr/>
          </p:nvSpPr>
          <p:spPr>
            <a:xfrm>
              <a:off x="862535" y="3837795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3F02"/>
      </a:accent1>
      <a:accent2>
        <a:srgbClr val="FF8853"/>
      </a:accent2>
      <a:accent3>
        <a:srgbClr val="F0D152"/>
      </a:accent3>
      <a:accent4>
        <a:srgbClr val="CADA4C"/>
      </a:accent4>
      <a:accent5>
        <a:srgbClr val="19BD9E"/>
      </a:accent5>
      <a:accent6>
        <a:srgbClr val="019ED7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11659</TotalTime>
  <Words>146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100</cp:revision>
  <dcterms:created xsi:type="dcterms:W3CDTF">2018-02-18T19:39:47Z</dcterms:created>
  <dcterms:modified xsi:type="dcterms:W3CDTF">2022-10-26T07:24:02Z</dcterms:modified>
</cp:coreProperties>
</file>