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4" name="Oval 6">
            <a:extLst>
              <a:ext uri="{FF2B5EF4-FFF2-40B4-BE49-F238E27FC236}">
                <a16:creationId xmlns:a16="http://schemas.microsoft.com/office/drawing/2014/main" id="{9A1AE201-0134-4054-866B-45DE3173B589}"/>
              </a:ext>
            </a:extLst>
          </p:cNvPr>
          <p:cNvSpPr/>
          <p:nvPr/>
        </p:nvSpPr>
        <p:spPr>
          <a:xfrm rot="16200000">
            <a:off x="8211212" y="2071001"/>
            <a:ext cx="1024460" cy="1657038"/>
          </a:xfrm>
          <a:custGeom>
            <a:avLst/>
            <a:gdLst/>
            <a:ahLst/>
            <a:cxnLst/>
            <a:rect l="l" t="t" r="r" b="b"/>
            <a:pathLst>
              <a:path w="890376" h="1440160">
                <a:moveTo>
                  <a:pt x="445188" y="0"/>
                </a:moveTo>
                <a:cubicBezTo>
                  <a:pt x="614149" y="0"/>
                  <a:pt x="769519" y="58193"/>
                  <a:pt x="890376" y="158114"/>
                </a:cubicBezTo>
                <a:cubicBezTo>
                  <a:pt x="722128" y="287532"/>
                  <a:pt x="615484" y="491352"/>
                  <a:pt x="615484" y="720080"/>
                </a:cubicBezTo>
                <a:cubicBezTo>
                  <a:pt x="615484" y="948808"/>
                  <a:pt x="722128" y="1152628"/>
                  <a:pt x="890376" y="1282046"/>
                </a:cubicBezTo>
                <a:cubicBezTo>
                  <a:pt x="769519" y="1381967"/>
                  <a:pt x="614149" y="1440160"/>
                  <a:pt x="445188" y="1440160"/>
                </a:cubicBezTo>
                <a:cubicBezTo>
                  <a:pt x="276227" y="1440160"/>
                  <a:pt x="120857" y="1381967"/>
                  <a:pt x="0" y="1282046"/>
                </a:cubicBezTo>
                <a:cubicBezTo>
                  <a:pt x="168248" y="1152628"/>
                  <a:pt x="274891" y="948808"/>
                  <a:pt x="274891" y="720080"/>
                </a:cubicBezTo>
                <a:cubicBezTo>
                  <a:pt x="274891" y="491352"/>
                  <a:pt x="168248" y="287532"/>
                  <a:pt x="0" y="158114"/>
                </a:cubicBezTo>
                <a:cubicBezTo>
                  <a:pt x="120857" y="58193"/>
                  <a:pt x="276227" y="0"/>
                  <a:pt x="4451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5" name="Oval 6">
            <a:extLst>
              <a:ext uri="{FF2B5EF4-FFF2-40B4-BE49-F238E27FC236}">
                <a16:creationId xmlns:a16="http://schemas.microsoft.com/office/drawing/2014/main" id="{3ABCEE2F-3B16-48D1-A71F-079735680C6E}"/>
              </a:ext>
            </a:extLst>
          </p:cNvPr>
          <p:cNvSpPr/>
          <p:nvPr/>
        </p:nvSpPr>
        <p:spPr>
          <a:xfrm rot="16200000">
            <a:off x="5583724" y="2071001"/>
            <a:ext cx="1024460" cy="1657038"/>
          </a:xfrm>
          <a:custGeom>
            <a:avLst/>
            <a:gdLst/>
            <a:ahLst/>
            <a:cxnLst/>
            <a:rect l="l" t="t" r="r" b="b"/>
            <a:pathLst>
              <a:path w="890376" h="1440160">
                <a:moveTo>
                  <a:pt x="445188" y="0"/>
                </a:moveTo>
                <a:cubicBezTo>
                  <a:pt x="614149" y="0"/>
                  <a:pt x="769519" y="58193"/>
                  <a:pt x="890376" y="158114"/>
                </a:cubicBezTo>
                <a:cubicBezTo>
                  <a:pt x="722128" y="287532"/>
                  <a:pt x="615484" y="491352"/>
                  <a:pt x="615484" y="720080"/>
                </a:cubicBezTo>
                <a:cubicBezTo>
                  <a:pt x="615484" y="948808"/>
                  <a:pt x="722128" y="1152628"/>
                  <a:pt x="890376" y="1282046"/>
                </a:cubicBezTo>
                <a:cubicBezTo>
                  <a:pt x="769519" y="1381967"/>
                  <a:pt x="614149" y="1440160"/>
                  <a:pt x="445188" y="1440160"/>
                </a:cubicBezTo>
                <a:cubicBezTo>
                  <a:pt x="276227" y="1440160"/>
                  <a:pt x="120857" y="1381967"/>
                  <a:pt x="0" y="1282046"/>
                </a:cubicBezTo>
                <a:cubicBezTo>
                  <a:pt x="168248" y="1152628"/>
                  <a:pt x="274891" y="948808"/>
                  <a:pt x="274891" y="720080"/>
                </a:cubicBezTo>
                <a:cubicBezTo>
                  <a:pt x="274891" y="491352"/>
                  <a:pt x="168248" y="287532"/>
                  <a:pt x="0" y="158114"/>
                </a:cubicBezTo>
                <a:cubicBezTo>
                  <a:pt x="120857" y="58193"/>
                  <a:pt x="276227" y="0"/>
                  <a:pt x="4451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6" name="Oval 6">
            <a:extLst>
              <a:ext uri="{FF2B5EF4-FFF2-40B4-BE49-F238E27FC236}">
                <a16:creationId xmlns:a16="http://schemas.microsoft.com/office/drawing/2014/main" id="{BF75A30D-CA29-4ECF-8E78-D6339C3851B6}"/>
              </a:ext>
            </a:extLst>
          </p:cNvPr>
          <p:cNvSpPr/>
          <p:nvPr/>
        </p:nvSpPr>
        <p:spPr>
          <a:xfrm rot="16200000">
            <a:off x="2956237" y="2071001"/>
            <a:ext cx="1024460" cy="1657038"/>
          </a:xfrm>
          <a:custGeom>
            <a:avLst/>
            <a:gdLst/>
            <a:ahLst/>
            <a:cxnLst/>
            <a:rect l="l" t="t" r="r" b="b"/>
            <a:pathLst>
              <a:path w="890376" h="1440160">
                <a:moveTo>
                  <a:pt x="445188" y="0"/>
                </a:moveTo>
                <a:cubicBezTo>
                  <a:pt x="614149" y="0"/>
                  <a:pt x="769519" y="58193"/>
                  <a:pt x="890376" y="158114"/>
                </a:cubicBezTo>
                <a:cubicBezTo>
                  <a:pt x="722128" y="287532"/>
                  <a:pt x="615484" y="491352"/>
                  <a:pt x="615484" y="720080"/>
                </a:cubicBezTo>
                <a:cubicBezTo>
                  <a:pt x="615484" y="948808"/>
                  <a:pt x="722128" y="1152628"/>
                  <a:pt x="890376" y="1282046"/>
                </a:cubicBezTo>
                <a:cubicBezTo>
                  <a:pt x="769519" y="1381967"/>
                  <a:pt x="614149" y="1440160"/>
                  <a:pt x="445188" y="1440160"/>
                </a:cubicBezTo>
                <a:cubicBezTo>
                  <a:pt x="276227" y="1440160"/>
                  <a:pt x="120857" y="1381967"/>
                  <a:pt x="0" y="1282046"/>
                </a:cubicBezTo>
                <a:cubicBezTo>
                  <a:pt x="168248" y="1152628"/>
                  <a:pt x="274891" y="948808"/>
                  <a:pt x="274891" y="720080"/>
                </a:cubicBezTo>
                <a:cubicBezTo>
                  <a:pt x="274891" y="491352"/>
                  <a:pt x="168248" y="287532"/>
                  <a:pt x="0" y="158114"/>
                </a:cubicBezTo>
                <a:cubicBezTo>
                  <a:pt x="120857" y="58193"/>
                  <a:pt x="276227" y="0"/>
                  <a:pt x="4451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7" name="Oval 9">
            <a:extLst>
              <a:ext uri="{FF2B5EF4-FFF2-40B4-BE49-F238E27FC236}">
                <a16:creationId xmlns:a16="http://schemas.microsoft.com/office/drawing/2014/main" id="{F00D214E-8B69-4108-BDC6-5C5AFA9F1978}"/>
              </a:ext>
            </a:extLst>
          </p:cNvPr>
          <p:cNvSpPr/>
          <p:nvPr/>
        </p:nvSpPr>
        <p:spPr>
          <a:xfrm>
            <a:off x="1284778" y="2029575"/>
            <a:ext cx="1739890" cy="173989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8" name="Oval 3">
            <a:extLst>
              <a:ext uri="{FF2B5EF4-FFF2-40B4-BE49-F238E27FC236}">
                <a16:creationId xmlns:a16="http://schemas.microsoft.com/office/drawing/2014/main" id="{9FC799F5-990E-4F78-A62F-823F2BDC1369}"/>
              </a:ext>
            </a:extLst>
          </p:cNvPr>
          <p:cNvSpPr/>
          <p:nvPr/>
        </p:nvSpPr>
        <p:spPr>
          <a:xfrm>
            <a:off x="1367630" y="2112427"/>
            <a:ext cx="1574186" cy="1574186"/>
          </a:xfrm>
          <a:custGeom>
            <a:avLst/>
            <a:gdLst/>
            <a:ahLst/>
            <a:cxnLst/>
            <a:rect l="l" t="t" r="r" b="b"/>
            <a:pathLst>
              <a:path w="1368152" h="1368152">
                <a:moveTo>
                  <a:pt x="684076" y="0"/>
                </a:moveTo>
                <a:cubicBezTo>
                  <a:pt x="1061881" y="0"/>
                  <a:pt x="1368152" y="306271"/>
                  <a:pt x="1368152" y="684076"/>
                </a:cubicBezTo>
                <a:lnTo>
                  <a:pt x="1359710" y="767824"/>
                </a:lnTo>
                <a:cubicBezTo>
                  <a:pt x="1086175" y="819898"/>
                  <a:pt x="877562" y="1054565"/>
                  <a:pt x="866904" y="1340297"/>
                </a:cubicBezTo>
                <a:cubicBezTo>
                  <a:pt x="809279" y="1359469"/>
                  <a:pt x="747692" y="1368152"/>
                  <a:pt x="684076" y="1368152"/>
                </a:cubicBezTo>
                <a:cubicBezTo>
                  <a:pt x="306271" y="1368152"/>
                  <a:pt x="0" y="1061881"/>
                  <a:pt x="0" y="684076"/>
                </a:cubicBezTo>
                <a:cubicBezTo>
                  <a:pt x="0" y="306271"/>
                  <a:pt x="306271" y="0"/>
                  <a:pt x="684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25400" sx="102000" sy="102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9" name="Oval 12">
            <a:extLst>
              <a:ext uri="{FF2B5EF4-FFF2-40B4-BE49-F238E27FC236}">
                <a16:creationId xmlns:a16="http://schemas.microsoft.com/office/drawing/2014/main" id="{02C6057F-145B-42C0-9EC4-F81DD90E0004}"/>
              </a:ext>
            </a:extLst>
          </p:cNvPr>
          <p:cNvSpPr/>
          <p:nvPr/>
        </p:nvSpPr>
        <p:spPr>
          <a:xfrm>
            <a:off x="3912266" y="2029575"/>
            <a:ext cx="1739890" cy="173989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0" name="Oval 3">
            <a:extLst>
              <a:ext uri="{FF2B5EF4-FFF2-40B4-BE49-F238E27FC236}">
                <a16:creationId xmlns:a16="http://schemas.microsoft.com/office/drawing/2014/main" id="{FEB93B5A-24A7-4DED-B30A-16B892E2D363}"/>
              </a:ext>
            </a:extLst>
          </p:cNvPr>
          <p:cNvSpPr/>
          <p:nvPr/>
        </p:nvSpPr>
        <p:spPr>
          <a:xfrm>
            <a:off x="3995118" y="2112427"/>
            <a:ext cx="1574186" cy="1574186"/>
          </a:xfrm>
          <a:custGeom>
            <a:avLst/>
            <a:gdLst/>
            <a:ahLst/>
            <a:cxnLst/>
            <a:rect l="l" t="t" r="r" b="b"/>
            <a:pathLst>
              <a:path w="1368152" h="1368152">
                <a:moveTo>
                  <a:pt x="684076" y="0"/>
                </a:moveTo>
                <a:cubicBezTo>
                  <a:pt x="1061881" y="0"/>
                  <a:pt x="1368152" y="306271"/>
                  <a:pt x="1368152" y="684076"/>
                </a:cubicBezTo>
                <a:lnTo>
                  <a:pt x="1359710" y="767824"/>
                </a:lnTo>
                <a:cubicBezTo>
                  <a:pt x="1086175" y="819898"/>
                  <a:pt x="877562" y="1054565"/>
                  <a:pt x="866904" y="1340297"/>
                </a:cubicBezTo>
                <a:cubicBezTo>
                  <a:pt x="809279" y="1359469"/>
                  <a:pt x="747692" y="1368152"/>
                  <a:pt x="684076" y="1368152"/>
                </a:cubicBezTo>
                <a:cubicBezTo>
                  <a:pt x="306271" y="1368152"/>
                  <a:pt x="0" y="1061881"/>
                  <a:pt x="0" y="684076"/>
                </a:cubicBezTo>
                <a:cubicBezTo>
                  <a:pt x="0" y="306271"/>
                  <a:pt x="306271" y="0"/>
                  <a:pt x="6840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25400" sx="102000" sy="102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1" name="Oval 15">
            <a:extLst>
              <a:ext uri="{FF2B5EF4-FFF2-40B4-BE49-F238E27FC236}">
                <a16:creationId xmlns:a16="http://schemas.microsoft.com/office/drawing/2014/main" id="{84DF70D8-4CD5-4EC4-B42A-3F9F0BF98DA4}"/>
              </a:ext>
            </a:extLst>
          </p:cNvPr>
          <p:cNvSpPr/>
          <p:nvPr/>
        </p:nvSpPr>
        <p:spPr>
          <a:xfrm>
            <a:off x="6539753" y="2029575"/>
            <a:ext cx="1739890" cy="173989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02" name="Oval 3">
            <a:extLst>
              <a:ext uri="{FF2B5EF4-FFF2-40B4-BE49-F238E27FC236}">
                <a16:creationId xmlns:a16="http://schemas.microsoft.com/office/drawing/2014/main" id="{DBE35952-034A-4C36-B92A-70F5E48EEDFA}"/>
              </a:ext>
            </a:extLst>
          </p:cNvPr>
          <p:cNvSpPr/>
          <p:nvPr/>
        </p:nvSpPr>
        <p:spPr>
          <a:xfrm>
            <a:off x="6622605" y="2112427"/>
            <a:ext cx="1574186" cy="1574186"/>
          </a:xfrm>
          <a:custGeom>
            <a:avLst/>
            <a:gdLst/>
            <a:ahLst/>
            <a:cxnLst/>
            <a:rect l="l" t="t" r="r" b="b"/>
            <a:pathLst>
              <a:path w="1368152" h="1368152">
                <a:moveTo>
                  <a:pt x="684076" y="0"/>
                </a:moveTo>
                <a:cubicBezTo>
                  <a:pt x="1061881" y="0"/>
                  <a:pt x="1368152" y="306271"/>
                  <a:pt x="1368152" y="684076"/>
                </a:cubicBezTo>
                <a:lnTo>
                  <a:pt x="1359710" y="767824"/>
                </a:lnTo>
                <a:cubicBezTo>
                  <a:pt x="1086175" y="819898"/>
                  <a:pt x="877562" y="1054565"/>
                  <a:pt x="866904" y="1340297"/>
                </a:cubicBezTo>
                <a:cubicBezTo>
                  <a:pt x="809279" y="1359469"/>
                  <a:pt x="747692" y="1368152"/>
                  <a:pt x="684076" y="1368152"/>
                </a:cubicBezTo>
                <a:cubicBezTo>
                  <a:pt x="306271" y="1368152"/>
                  <a:pt x="0" y="1061881"/>
                  <a:pt x="0" y="684076"/>
                </a:cubicBezTo>
                <a:cubicBezTo>
                  <a:pt x="0" y="306271"/>
                  <a:pt x="306271" y="0"/>
                  <a:pt x="6840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25400" sx="102000" sy="102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3" name="Oval 18">
            <a:extLst>
              <a:ext uri="{FF2B5EF4-FFF2-40B4-BE49-F238E27FC236}">
                <a16:creationId xmlns:a16="http://schemas.microsoft.com/office/drawing/2014/main" id="{A62910DC-DCB4-410D-AE82-813A0DB651BB}"/>
              </a:ext>
            </a:extLst>
          </p:cNvPr>
          <p:cNvSpPr/>
          <p:nvPr/>
        </p:nvSpPr>
        <p:spPr>
          <a:xfrm>
            <a:off x="9167239" y="2029575"/>
            <a:ext cx="1739890" cy="173989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4" name="Oval 3">
            <a:extLst>
              <a:ext uri="{FF2B5EF4-FFF2-40B4-BE49-F238E27FC236}">
                <a16:creationId xmlns:a16="http://schemas.microsoft.com/office/drawing/2014/main" id="{620278B4-86D6-4C86-BF69-EDA8E0F2FF80}"/>
              </a:ext>
            </a:extLst>
          </p:cNvPr>
          <p:cNvSpPr/>
          <p:nvPr/>
        </p:nvSpPr>
        <p:spPr>
          <a:xfrm>
            <a:off x="9250091" y="2112427"/>
            <a:ext cx="1574186" cy="1574186"/>
          </a:xfrm>
          <a:custGeom>
            <a:avLst/>
            <a:gdLst/>
            <a:ahLst/>
            <a:cxnLst/>
            <a:rect l="l" t="t" r="r" b="b"/>
            <a:pathLst>
              <a:path w="1368152" h="1368152">
                <a:moveTo>
                  <a:pt x="684076" y="0"/>
                </a:moveTo>
                <a:cubicBezTo>
                  <a:pt x="1061881" y="0"/>
                  <a:pt x="1368152" y="306271"/>
                  <a:pt x="1368152" y="684076"/>
                </a:cubicBezTo>
                <a:lnTo>
                  <a:pt x="1359710" y="767824"/>
                </a:lnTo>
                <a:cubicBezTo>
                  <a:pt x="1086175" y="819898"/>
                  <a:pt x="877562" y="1054565"/>
                  <a:pt x="866904" y="1340297"/>
                </a:cubicBezTo>
                <a:cubicBezTo>
                  <a:pt x="809279" y="1359469"/>
                  <a:pt x="747692" y="1368152"/>
                  <a:pt x="684076" y="1368152"/>
                </a:cubicBezTo>
                <a:cubicBezTo>
                  <a:pt x="306271" y="1368152"/>
                  <a:pt x="0" y="1061881"/>
                  <a:pt x="0" y="684076"/>
                </a:cubicBezTo>
                <a:cubicBezTo>
                  <a:pt x="0" y="306271"/>
                  <a:pt x="306271" y="0"/>
                  <a:pt x="6840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25400" sx="102000" sy="102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5F56E742-3D8A-4DE3-89B3-1446A29A5335}"/>
              </a:ext>
            </a:extLst>
          </p:cNvPr>
          <p:cNvSpPr txBox="1"/>
          <p:nvPr/>
        </p:nvSpPr>
        <p:spPr>
          <a:xfrm>
            <a:off x="2391053" y="3168438"/>
            <a:ext cx="50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0F3F7483-A462-4ABA-A7F5-9B1F4E046AA3}"/>
              </a:ext>
            </a:extLst>
          </p:cNvPr>
          <p:cNvSpPr txBox="1"/>
          <p:nvPr/>
        </p:nvSpPr>
        <p:spPr>
          <a:xfrm>
            <a:off x="5027246" y="3168438"/>
            <a:ext cx="50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66EAE4C1-7FFE-4DC6-A9C1-80C10AA99BAA}"/>
              </a:ext>
            </a:extLst>
          </p:cNvPr>
          <p:cNvSpPr txBox="1"/>
          <p:nvPr/>
        </p:nvSpPr>
        <p:spPr>
          <a:xfrm>
            <a:off x="7663439" y="3168438"/>
            <a:ext cx="50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E6E5F461-8C33-43AE-BEF5-700CEFA9196E}"/>
              </a:ext>
            </a:extLst>
          </p:cNvPr>
          <p:cNvSpPr txBox="1"/>
          <p:nvPr/>
        </p:nvSpPr>
        <p:spPr>
          <a:xfrm>
            <a:off x="10299631" y="3168438"/>
            <a:ext cx="50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69C89D2E-E131-44F6-A137-E215DB1463D7}"/>
              </a:ext>
            </a:extLst>
          </p:cNvPr>
          <p:cNvSpPr txBox="1"/>
          <p:nvPr/>
        </p:nvSpPr>
        <p:spPr>
          <a:xfrm>
            <a:off x="1574406" y="2472939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0" name="Rectangle 15">
            <a:extLst>
              <a:ext uri="{FF2B5EF4-FFF2-40B4-BE49-F238E27FC236}">
                <a16:creationId xmlns:a16="http://schemas.microsoft.com/office/drawing/2014/main" id="{B6A1BD2D-2711-455E-9F38-D042673DD07A}"/>
              </a:ext>
            </a:extLst>
          </p:cNvPr>
          <p:cNvSpPr/>
          <p:nvPr/>
        </p:nvSpPr>
        <p:spPr>
          <a:xfrm rot="14270044">
            <a:off x="1974209" y="2999479"/>
            <a:ext cx="361027" cy="376077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DB486F9D-FE0A-4DB0-9BB0-08CB5EF8A382}"/>
              </a:ext>
            </a:extLst>
          </p:cNvPr>
          <p:cNvSpPr txBox="1"/>
          <p:nvPr/>
        </p:nvSpPr>
        <p:spPr>
          <a:xfrm>
            <a:off x="4201925" y="2472939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72D067CF-1639-444B-A7BE-078D77219E2C}"/>
              </a:ext>
            </a:extLst>
          </p:cNvPr>
          <p:cNvSpPr txBox="1"/>
          <p:nvPr/>
        </p:nvSpPr>
        <p:spPr>
          <a:xfrm>
            <a:off x="6829444" y="2472939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11320743-DBAF-4D47-9CE4-6C891EFB1D06}"/>
              </a:ext>
            </a:extLst>
          </p:cNvPr>
          <p:cNvSpPr txBox="1"/>
          <p:nvPr/>
        </p:nvSpPr>
        <p:spPr>
          <a:xfrm>
            <a:off x="9456963" y="2472939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4" name="Oval 21">
            <a:extLst>
              <a:ext uri="{FF2B5EF4-FFF2-40B4-BE49-F238E27FC236}">
                <a16:creationId xmlns:a16="http://schemas.microsoft.com/office/drawing/2014/main" id="{0AD2E6E1-8B57-4BE4-81D9-BFDA2AD489BD}"/>
              </a:ext>
            </a:extLst>
          </p:cNvPr>
          <p:cNvSpPr/>
          <p:nvPr/>
        </p:nvSpPr>
        <p:spPr>
          <a:xfrm rot="20700000">
            <a:off x="9811739" y="3042224"/>
            <a:ext cx="438548" cy="384356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15" name="Trapezoid 3">
            <a:extLst>
              <a:ext uri="{FF2B5EF4-FFF2-40B4-BE49-F238E27FC236}">
                <a16:creationId xmlns:a16="http://schemas.microsoft.com/office/drawing/2014/main" id="{AA396908-72A1-408B-9B37-1F7EFAF89B0D}"/>
              </a:ext>
            </a:extLst>
          </p:cNvPr>
          <p:cNvSpPr/>
          <p:nvPr/>
        </p:nvSpPr>
        <p:spPr>
          <a:xfrm>
            <a:off x="4628048" y="3011455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316" name="Donut 15">
            <a:extLst>
              <a:ext uri="{FF2B5EF4-FFF2-40B4-BE49-F238E27FC236}">
                <a16:creationId xmlns:a16="http://schemas.microsoft.com/office/drawing/2014/main" id="{90520AE2-0511-48CD-9AF4-4F92B6D15161}"/>
              </a:ext>
            </a:extLst>
          </p:cNvPr>
          <p:cNvSpPr/>
          <p:nvPr/>
        </p:nvSpPr>
        <p:spPr>
          <a:xfrm>
            <a:off x="7241807" y="3017456"/>
            <a:ext cx="333838" cy="33524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317" name="Group 57">
            <a:extLst>
              <a:ext uri="{FF2B5EF4-FFF2-40B4-BE49-F238E27FC236}">
                <a16:creationId xmlns:a16="http://schemas.microsoft.com/office/drawing/2014/main" id="{9EE8E192-B842-4EA7-AB0B-FB0074EFBE04}"/>
              </a:ext>
            </a:extLst>
          </p:cNvPr>
          <p:cNvGrpSpPr/>
          <p:nvPr/>
        </p:nvGrpSpPr>
        <p:grpSpPr>
          <a:xfrm>
            <a:off x="1220192" y="4127179"/>
            <a:ext cx="1869058" cy="1966089"/>
            <a:chOff x="-475010" y="943297"/>
            <a:chExt cx="3859356" cy="1966089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FDE221BA-5E04-4DA9-B4B3-CE17041E7F56}"/>
                </a:ext>
              </a:extLst>
            </p:cNvPr>
            <p:cNvSpPr txBox="1"/>
            <p:nvPr/>
          </p:nvSpPr>
          <p:spPr>
            <a:xfrm>
              <a:off x="-475010" y="943297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2D08D7A5-A9B4-4C41-A6D8-014905818FC4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320" name="Group 60">
            <a:extLst>
              <a:ext uri="{FF2B5EF4-FFF2-40B4-BE49-F238E27FC236}">
                <a16:creationId xmlns:a16="http://schemas.microsoft.com/office/drawing/2014/main" id="{10E94AC3-73FB-4F8C-90FA-62BB8C6E8461}"/>
              </a:ext>
            </a:extLst>
          </p:cNvPr>
          <p:cNvGrpSpPr/>
          <p:nvPr/>
        </p:nvGrpSpPr>
        <p:grpSpPr>
          <a:xfrm>
            <a:off x="3847682" y="4127179"/>
            <a:ext cx="1869058" cy="1966089"/>
            <a:chOff x="-475010" y="943297"/>
            <a:chExt cx="3859356" cy="1966089"/>
          </a:xfrm>
        </p:grpSpPr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5F5D9B5F-C2C8-476F-BF5F-2F27AF2613D2}"/>
                </a:ext>
              </a:extLst>
            </p:cNvPr>
            <p:cNvSpPr txBox="1"/>
            <p:nvPr/>
          </p:nvSpPr>
          <p:spPr>
            <a:xfrm>
              <a:off x="-475010" y="943297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99036E9-3153-49C5-B513-02816702043C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323" name="Group 63">
            <a:extLst>
              <a:ext uri="{FF2B5EF4-FFF2-40B4-BE49-F238E27FC236}">
                <a16:creationId xmlns:a16="http://schemas.microsoft.com/office/drawing/2014/main" id="{516C9425-8F72-441B-8016-26B25BB7BD16}"/>
              </a:ext>
            </a:extLst>
          </p:cNvPr>
          <p:cNvGrpSpPr/>
          <p:nvPr/>
        </p:nvGrpSpPr>
        <p:grpSpPr>
          <a:xfrm>
            <a:off x="6475172" y="4127179"/>
            <a:ext cx="1869058" cy="1966089"/>
            <a:chOff x="-475010" y="943297"/>
            <a:chExt cx="3859356" cy="1966089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4EF9DE5A-B26B-48BE-89C6-4CFF200A1E89}"/>
                </a:ext>
              </a:extLst>
            </p:cNvPr>
            <p:cNvSpPr txBox="1"/>
            <p:nvPr/>
          </p:nvSpPr>
          <p:spPr>
            <a:xfrm>
              <a:off x="-475010" y="943297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3263A538-B2F3-4301-AE44-0661849875F6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326" name="Group 66">
            <a:extLst>
              <a:ext uri="{FF2B5EF4-FFF2-40B4-BE49-F238E27FC236}">
                <a16:creationId xmlns:a16="http://schemas.microsoft.com/office/drawing/2014/main" id="{4DD06ED2-8B11-4CFC-9825-6170BBF5330F}"/>
              </a:ext>
            </a:extLst>
          </p:cNvPr>
          <p:cNvGrpSpPr/>
          <p:nvPr/>
        </p:nvGrpSpPr>
        <p:grpSpPr>
          <a:xfrm>
            <a:off x="9102662" y="4127179"/>
            <a:ext cx="1869058" cy="1966089"/>
            <a:chOff x="-475010" y="943297"/>
            <a:chExt cx="3859356" cy="1966089"/>
          </a:xfrm>
        </p:grpSpPr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6C7586F0-90C4-44F2-B61A-DA2098A04B95}"/>
                </a:ext>
              </a:extLst>
            </p:cNvPr>
            <p:cNvSpPr txBox="1"/>
            <p:nvPr/>
          </p:nvSpPr>
          <p:spPr>
            <a:xfrm>
              <a:off x="-475010" y="943297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Content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3C50457A-C511-4E7D-A86E-FC42E3CE3297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188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2022-10-28T02:39:02Z</dcterms:modified>
</cp:coreProperties>
</file>