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62" name="Oval 32">
            <a:extLst>
              <a:ext uri="{FF2B5EF4-FFF2-40B4-BE49-F238E27FC236}">
                <a16:creationId xmlns:a16="http://schemas.microsoft.com/office/drawing/2014/main" id="{AD6A080A-4E13-4C89-8A65-436660A12708}"/>
              </a:ext>
            </a:extLst>
          </p:cNvPr>
          <p:cNvSpPr/>
          <p:nvPr/>
        </p:nvSpPr>
        <p:spPr>
          <a:xfrm>
            <a:off x="8360695" y="3278748"/>
            <a:ext cx="684000" cy="684000"/>
          </a:xfrm>
          <a:prstGeom prst="ellipse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563" name="Oval 38">
            <a:extLst>
              <a:ext uri="{FF2B5EF4-FFF2-40B4-BE49-F238E27FC236}">
                <a16:creationId xmlns:a16="http://schemas.microsoft.com/office/drawing/2014/main" id="{A5484EAB-A084-4087-B419-A2BB728CABC9}"/>
              </a:ext>
            </a:extLst>
          </p:cNvPr>
          <p:cNvSpPr/>
          <p:nvPr/>
        </p:nvSpPr>
        <p:spPr>
          <a:xfrm>
            <a:off x="8360695" y="4337888"/>
            <a:ext cx="684000" cy="684000"/>
          </a:xfrm>
          <a:prstGeom prst="ellipse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564" name="Oval 38">
            <a:extLst>
              <a:ext uri="{FF2B5EF4-FFF2-40B4-BE49-F238E27FC236}">
                <a16:creationId xmlns:a16="http://schemas.microsoft.com/office/drawing/2014/main" id="{7F9937FB-E84E-4334-AD3D-27938C46A826}"/>
              </a:ext>
            </a:extLst>
          </p:cNvPr>
          <p:cNvSpPr/>
          <p:nvPr/>
        </p:nvSpPr>
        <p:spPr>
          <a:xfrm>
            <a:off x="8360695" y="5377176"/>
            <a:ext cx="684000" cy="684000"/>
          </a:xfrm>
          <a:prstGeom prst="ellipse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565" name="Group 108">
            <a:extLst>
              <a:ext uri="{FF2B5EF4-FFF2-40B4-BE49-F238E27FC236}">
                <a16:creationId xmlns:a16="http://schemas.microsoft.com/office/drawing/2014/main" id="{F3114B8E-1FD6-4EE7-A17D-9E18B11CCAE2}"/>
              </a:ext>
            </a:extLst>
          </p:cNvPr>
          <p:cNvGrpSpPr/>
          <p:nvPr/>
        </p:nvGrpSpPr>
        <p:grpSpPr>
          <a:xfrm>
            <a:off x="3971604" y="2363462"/>
            <a:ext cx="4277046" cy="3283602"/>
            <a:chOff x="2080049" y="3221897"/>
            <a:chExt cx="3180918" cy="2442077"/>
          </a:xfrm>
        </p:grpSpPr>
        <p:sp>
          <p:nvSpPr>
            <p:cNvPr id="566" name="Freeform: Shape 109">
              <a:extLst>
                <a:ext uri="{FF2B5EF4-FFF2-40B4-BE49-F238E27FC236}">
                  <a16:creationId xmlns:a16="http://schemas.microsoft.com/office/drawing/2014/main" id="{B001C5CB-5F9D-4D51-8227-5C0CE6BB2488}"/>
                </a:ext>
              </a:extLst>
            </p:cNvPr>
            <p:cNvSpPr/>
            <p:nvPr/>
          </p:nvSpPr>
          <p:spPr>
            <a:xfrm>
              <a:off x="2550903" y="3221897"/>
              <a:ext cx="2291211" cy="2442077"/>
            </a:xfrm>
            <a:custGeom>
              <a:avLst/>
              <a:gdLst>
                <a:gd name="connsiteX0" fmla="*/ 4269973 w 4919667"/>
                <a:gd name="connsiteY0" fmla="*/ 2794663 h 5243603"/>
                <a:gd name="connsiteX1" fmla="*/ 4904318 w 4919667"/>
                <a:gd name="connsiteY1" fmla="*/ 3218444 h 5243603"/>
                <a:gd name="connsiteX2" fmla="*/ 4919111 w 4919667"/>
                <a:gd name="connsiteY2" fmla="*/ 3238704 h 5243603"/>
                <a:gd name="connsiteX3" fmla="*/ 4906408 w 4919667"/>
                <a:gd name="connsiteY3" fmla="*/ 3274240 h 5243603"/>
                <a:gd name="connsiteX4" fmla="*/ 4187484 w 4919667"/>
                <a:gd name="connsiteY4" fmla="*/ 4354556 h 5243603"/>
                <a:gd name="connsiteX5" fmla="*/ 3924500 w 4919667"/>
                <a:gd name="connsiteY5" fmla="*/ 4631530 h 5243603"/>
                <a:gd name="connsiteX6" fmla="*/ 3740468 w 4919667"/>
                <a:gd name="connsiteY6" fmla="*/ 4697536 h 5243603"/>
                <a:gd name="connsiteX7" fmla="*/ 3696650 w 4919667"/>
                <a:gd name="connsiteY7" fmla="*/ 4683226 h 5243603"/>
                <a:gd name="connsiteX8" fmla="*/ 3519854 w 4919667"/>
                <a:gd name="connsiteY8" fmla="*/ 4485364 h 5243603"/>
                <a:gd name="connsiteX9" fmla="*/ 3328023 w 4919667"/>
                <a:gd name="connsiteY9" fmla="*/ 3905047 h 5243603"/>
                <a:gd name="connsiteX10" fmla="*/ 3459876 w 4919667"/>
                <a:gd name="connsiteY10" fmla="*/ 5217796 h 5243603"/>
                <a:gd name="connsiteX11" fmla="*/ 3452560 w 4919667"/>
                <a:gd name="connsiteY11" fmla="*/ 5243604 h 5243603"/>
                <a:gd name="connsiteX12" fmla="*/ 1313797 w 4919667"/>
                <a:gd name="connsiteY12" fmla="*/ 5243604 h 5243603"/>
                <a:gd name="connsiteX13" fmla="*/ 1320792 w 4919667"/>
                <a:gd name="connsiteY13" fmla="*/ 4340004 h 5243603"/>
                <a:gd name="connsiteX14" fmla="*/ 1114007 w 4919667"/>
                <a:gd name="connsiteY14" fmla="*/ 4618987 h 5243603"/>
                <a:gd name="connsiteX15" fmla="*/ 968565 w 4919667"/>
                <a:gd name="connsiteY15" fmla="*/ 4732108 h 5243603"/>
                <a:gd name="connsiteX16" fmla="*/ 797397 w 4919667"/>
                <a:gd name="connsiteY16" fmla="*/ 4720933 h 5243603"/>
                <a:gd name="connsiteX17" fmla="*/ 542533 w 4919667"/>
                <a:gd name="connsiteY17" fmla="*/ 4424986 h 5243603"/>
                <a:gd name="connsiteX18" fmla="*/ 3702 w 4919667"/>
                <a:gd name="connsiteY18" fmla="*/ 3219247 h 5243603"/>
                <a:gd name="connsiteX19" fmla="*/ 15199 w 4919667"/>
                <a:gd name="connsiteY19" fmla="*/ 3181139 h 5243603"/>
                <a:gd name="connsiteX20" fmla="*/ 492766 w 4919667"/>
                <a:gd name="connsiteY20" fmla="*/ 2820069 h 5243603"/>
                <a:gd name="connsiteX21" fmla="*/ 550493 w 4919667"/>
                <a:gd name="connsiteY21" fmla="*/ 2837676 h 5243603"/>
                <a:gd name="connsiteX22" fmla="*/ 663694 w 4919667"/>
                <a:gd name="connsiteY22" fmla="*/ 3056360 h 5243603"/>
                <a:gd name="connsiteX23" fmla="*/ 672377 w 4919667"/>
                <a:gd name="connsiteY23" fmla="*/ 3066812 h 5243603"/>
                <a:gd name="connsiteX24" fmla="*/ 690949 w 4919667"/>
                <a:gd name="connsiteY24" fmla="*/ 3027497 h 5243603"/>
                <a:gd name="connsiteX25" fmla="*/ 841696 w 4919667"/>
                <a:gd name="connsiteY25" fmla="*/ 2321838 h 5243603"/>
                <a:gd name="connsiteX26" fmla="*/ 863082 w 4919667"/>
                <a:gd name="connsiteY26" fmla="*/ 2299970 h 5243603"/>
                <a:gd name="connsiteX27" fmla="*/ 1227610 w 4919667"/>
                <a:gd name="connsiteY27" fmla="*/ 2153725 h 5243603"/>
                <a:gd name="connsiteX28" fmla="*/ 1277055 w 4919667"/>
                <a:gd name="connsiteY28" fmla="*/ 2119958 h 5243603"/>
                <a:gd name="connsiteX29" fmla="*/ 1467197 w 4919667"/>
                <a:gd name="connsiteY29" fmla="*/ 1544786 h 5243603"/>
                <a:gd name="connsiteX30" fmla="*/ 1452404 w 4919667"/>
                <a:gd name="connsiteY30" fmla="*/ 945736 h 5243603"/>
                <a:gd name="connsiteX31" fmla="*/ 1733879 w 4919667"/>
                <a:gd name="connsiteY31" fmla="*/ 228661 h 5243603"/>
                <a:gd name="connsiteX32" fmla="*/ 2064800 w 4919667"/>
                <a:gd name="connsiteY32" fmla="*/ 24288 h 5243603"/>
                <a:gd name="connsiteX33" fmla="*/ 2610707 w 4919667"/>
                <a:gd name="connsiteY33" fmla="*/ 127841 h 5243603"/>
                <a:gd name="connsiteX34" fmla="*/ 2706783 w 4919667"/>
                <a:gd name="connsiteY34" fmla="*/ 207114 h 5243603"/>
                <a:gd name="connsiteX35" fmla="*/ 2859460 w 4919667"/>
                <a:gd name="connsiteY35" fmla="*/ 391066 h 5243603"/>
                <a:gd name="connsiteX36" fmla="*/ 2968722 w 4919667"/>
                <a:gd name="connsiteY36" fmla="*/ 786386 h 5243603"/>
                <a:gd name="connsiteX37" fmla="*/ 2979977 w 4919667"/>
                <a:gd name="connsiteY37" fmla="*/ 1054756 h 5243603"/>
                <a:gd name="connsiteX38" fmla="*/ 2980620 w 4919667"/>
                <a:gd name="connsiteY38" fmla="*/ 1498557 h 5243603"/>
                <a:gd name="connsiteX39" fmla="*/ 3091892 w 4919667"/>
                <a:gd name="connsiteY39" fmla="*/ 1866863 h 5243603"/>
                <a:gd name="connsiteX40" fmla="*/ 3224148 w 4919667"/>
                <a:gd name="connsiteY40" fmla="*/ 2012143 h 5243603"/>
                <a:gd name="connsiteX41" fmla="*/ 3434712 w 4919667"/>
                <a:gd name="connsiteY41" fmla="*/ 2117465 h 5243603"/>
                <a:gd name="connsiteX42" fmla="*/ 3687807 w 4919667"/>
                <a:gd name="connsiteY42" fmla="*/ 2172779 h 5243603"/>
                <a:gd name="connsiteX43" fmla="*/ 3727282 w 4919667"/>
                <a:gd name="connsiteY43" fmla="*/ 2211773 h 5243603"/>
                <a:gd name="connsiteX44" fmla="*/ 3731302 w 4919667"/>
                <a:gd name="connsiteY44" fmla="*/ 2227772 h 5243603"/>
                <a:gd name="connsiteX45" fmla="*/ 3750357 w 4919667"/>
                <a:gd name="connsiteY45" fmla="*/ 2266605 h 5243603"/>
                <a:gd name="connsiteX46" fmla="*/ 4001281 w 4919667"/>
                <a:gd name="connsiteY46" fmla="*/ 3424183 h 5243603"/>
                <a:gd name="connsiteX47" fmla="*/ 4269973 w 4919667"/>
                <a:gd name="connsiteY47" fmla="*/ 2794663 h 5243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919667" h="5243603">
                  <a:moveTo>
                    <a:pt x="4269973" y="2794663"/>
                  </a:moveTo>
                  <a:cubicBezTo>
                    <a:pt x="4292806" y="2808732"/>
                    <a:pt x="4842732" y="3176717"/>
                    <a:pt x="4904318" y="3218444"/>
                  </a:cubicBezTo>
                  <a:cubicBezTo>
                    <a:pt x="4911553" y="3223348"/>
                    <a:pt x="4921845" y="3226323"/>
                    <a:pt x="4919111" y="3238704"/>
                  </a:cubicBezTo>
                  <a:cubicBezTo>
                    <a:pt x="4922006" y="3253095"/>
                    <a:pt x="4913001" y="3263306"/>
                    <a:pt x="4906408" y="3274240"/>
                  </a:cubicBezTo>
                  <a:cubicBezTo>
                    <a:pt x="4818372" y="3419842"/>
                    <a:pt x="4351497" y="4148977"/>
                    <a:pt x="4187484" y="4354556"/>
                  </a:cubicBezTo>
                  <a:cubicBezTo>
                    <a:pt x="4107889" y="4454331"/>
                    <a:pt x="4027089" y="4553301"/>
                    <a:pt x="3924500" y="4631530"/>
                  </a:cubicBezTo>
                  <a:cubicBezTo>
                    <a:pt x="3869990" y="4673095"/>
                    <a:pt x="3810816" y="4700431"/>
                    <a:pt x="3740468" y="4697536"/>
                  </a:cubicBezTo>
                  <a:cubicBezTo>
                    <a:pt x="3724227" y="4696894"/>
                    <a:pt x="3709273" y="4693999"/>
                    <a:pt x="3696650" y="4683226"/>
                  </a:cubicBezTo>
                  <a:cubicBezTo>
                    <a:pt x="3608533" y="4643348"/>
                    <a:pt x="3561742" y="4566246"/>
                    <a:pt x="3519854" y="4485364"/>
                  </a:cubicBezTo>
                  <a:cubicBezTo>
                    <a:pt x="3487212" y="4422332"/>
                    <a:pt x="3346273" y="4018812"/>
                    <a:pt x="3328023" y="3905047"/>
                  </a:cubicBezTo>
                  <a:cubicBezTo>
                    <a:pt x="3345308" y="3978451"/>
                    <a:pt x="3457063" y="5158623"/>
                    <a:pt x="3459876" y="5217796"/>
                  </a:cubicBezTo>
                  <a:cubicBezTo>
                    <a:pt x="3460359" y="5227363"/>
                    <a:pt x="3459474" y="5236288"/>
                    <a:pt x="3452560" y="5243604"/>
                  </a:cubicBezTo>
                  <a:cubicBezTo>
                    <a:pt x="2739666" y="5243604"/>
                    <a:pt x="2026772" y="5243604"/>
                    <a:pt x="1313797" y="5243604"/>
                  </a:cubicBezTo>
                  <a:cubicBezTo>
                    <a:pt x="1317495" y="5049602"/>
                    <a:pt x="1320390" y="4385188"/>
                    <a:pt x="1320792" y="4340004"/>
                  </a:cubicBezTo>
                  <a:cubicBezTo>
                    <a:pt x="1256232" y="4437608"/>
                    <a:pt x="1191591" y="4533121"/>
                    <a:pt x="1114007" y="4618987"/>
                  </a:cubicBezTo>
                  <a:cubicBezTo>
                    <a:pt x="1072199" y="4665217"/>
                    <a:pt x="1026694" y="4707747"/>
                    <a:pt x="968565" y="4732108"/>
                  </a:cubicBezTo>
                  <a:cubicBezTo>
                    <a:pt x="910678" y="4756388"/>
                    <a:pt x="852148" y="4759685"/>
                    <a:pt x="797397" y="4720933"/>
                  </a:cubicBezTo>
                  <a:cubicBezTo>
                    <a:pt x="675914" y="4653719"/>
                    <a:pt x="608701" y="4539232"/>
                    <a:pt x="542533" y="4424986"/>
                  </a:cubicBezTo>
                  <a:cubicBezTo>
                    <a:pt x="426759" y="4225195"/>
                    <a:pt x="80884" y="3414696"/>
                    <a:pt x="3702" y="3219247"/>
                  </a:cubicBezTo>
                  <a:cubicBezTo>
                    <a:pt x="-3534" y="3200997"/>
                    <a:pt x="-399" y="3192234"/>
                    <a:pt x="15199" y="3181139"/>
                  </a:cubicBezTo>
                  <a:cubicBezTo>
                    <a:pt x="73086" y="3139975"/>
                    <a:pt x="400791" y="2887845"/>
                    <a:pt x="492766" y="2820069"/>
                  </a:cubicBezTo>
                  <a:cubicBezTo>
                    <a:pt x="525489" y="2798682"/>
                    <a:pt x="532885" y="2801014"/>
                    <a:pt x="550493" y="2837676"/>
                  </a:cubicBezTo>
                  <a:cubicBezTo>
                    <a:pt x="585948" y="2911723"/>
                    <a:pt x="628077" y="2982394"/>
                    <a:pt x="663694" y="3056360"/>
                  </a:cubicBezTo>
                  <a:cubicBezTo>
                    <a:pt x="665623" y="3060299"/>
                    <a:pt x="667151" y="3064963"/>
                    <a:pt x="672377" y="3066812"/>
                  </a:cubicBezTo>
                  <a:cubicBezTo>
                    <a:pt x="679532" y="3054028"/>
                    <a:pt x="677362" y="3036984"/>
                    <a:pt x="690949" y="3027497"/>
                  </a:cubicBezTo>
                  <a:cubicBezTo>
                    <a:pt x="715149" y="2915743"/>
                    <a:pt x="816291" y="2445491"/>
                    <a:pt x="841696" y="2321838"/>
                  </a:cubicBezTo>
                  <a:cubicBezTo>
                    <a:pt x="844510" y="2308010"/>
                    <a:pt x="852631" y="2304231"/>
                    <a:pt x="863082" y="2299970"/>
                  </a:cubicBezTo>
                  <a:cubicBezTo>
                    <a:pt x="984565" y="2251248"/>
                    <a:pt x="1106047" y="2202286"/>
                    <a:pt x="1227610" y="2153725"/>
                  </a:cubicBezTo>
                  <a:cubicBezTo>
                    <a:pt x="1246744" y="2146087"/>
                    <a:pt x="1262744" y="2135475"/>
                    <a:pt x="1277055" y="2119958"/>
                  </a:cubicBezTo>
                  <a:cubicBezTo>
                    <a:pt x="1427561" y="1956829"/>
                    <a:pt x="1476765" y="1760495"/>
                    <a:pt x="1467197" y="1544786"/>
                  </a:cubicBezTo>
                  <a:cubicBezTo>
                    <a:pt x="1458354" y="1345156"/>
                    <a:pt x="1448304" y="1145607"/>
                    <a:pt x="1452404" y="945736"/>
                  </a:cubicBezTo>
                  <a:cubicBezTo>
                    <a:pt x="1457952" y="672542"/>
                    <a:pt x="1542933" y="429336"/>
                    <a:pt x="1733879" y="228661"/>
                  </a:cubicBezTo>
                  <a:cubicBezTo>
                    <a:pt x="1826016" y="131861"/>
                    <a:pt x="1936002" y="59985"/>
                    <a:pt x="2064800" y="24288"/>
                  </a:cubicBezTo>
                  <a:cubicBezTo>
                    <a:pt x="2262259" y="-30303"/>
                    <a:pt x="2445166" y="8369"/>
                    <a:pt x="2610707" y="127841"/>
                  </a:cubicBezTo>
                  <a:cubicBezTo>
                    <a:pt x="2644313" y="152041"/>
                    <a:pt x="2674865" y="180583"/>
                    <a:pt x="2706783" y="207114"/>
                  </a:cubicBezTo>
                  <a:cubicBezTo>
                    <a:pt x="2768690" y="259293"/>
                    <a:pt x="2820627" y="319753"/>
                    <a:pt x="2859460" y="391066"/>
                  </a:cubicBezTo>
                  <a:cubicBezTo>
                    <a:pt x="2926673" y="514398"/>
                    <a:pt x="2956742" y="647940"/>
                    <a:pt x="2968722" y="786386"/>
                  </a:cubicBezTo>
                  <a:cubicBezTo>
                    <a:pt x="2976440" y="875628"/>
                    <a:pt x="2980058" y="965112"/>
                    <a:pt x="2979977" y="1054756"/>
                  </a:cubicBezTo>
                  <a:cubicBezTo>
                    <a:pt x="2979817" y="1202690"/>
                    <a:pt x="2977726" y="1350623"/>
                    <a:pt x="2980620" y="1498557"/>
                  </a:cubicBezTo>
                  <a:cubicBezTo>
                    <a:pt x="2983193" y="1630973"/>
                    <a:pt x="3011333" y="1757521"/>
                    <a:pt x="3091892" y="1866863"/>
                  </a:cubicBezTo>
                  <a:cubicBezTo>
                    <a:pt x="3130805" y="1919765"/>
                    <a:pt x="3177517" y="1965994"/>
                    <a:pt x="3224148" y="2012143"/>
                  </a:cubicBezTo>
                  <a:cubicBezTo>
                    <a:pt x="3282839" y="2070271"/>
                    <a:pt x="3353027" y="2103074"/>
                    <a:pt x="3434712" y="2117465"/>
                  </a:cubicBezTo>
                  <a:cubicBezTo>
                    <a:pt x="3519693" y="2132419"/>
                    <a:pt x="3603308" y="2155092"/>
                    <a:pt x="3687807" y="2172779"/>
                  </a:cubicBezTo>
                  <a:cubicBezTo>
                    <a:pt x="3711122" y="2177684"/>
                    <a:pt x="3726880" y="2185563"/>
                    <a:pt x="3727282" y="2211773"/>
                  </a:cubicBezTo>
                  <a:cubicBezTo>
                    <a:pt x="3727363" y="2217160"/>
                    <a:pt x="3729855" y="2222466"/>
                    <a:pt x="3731302" y="2227772"/>
                  </a:cubicBezTo>
                  <a:cubicBezTo>
                    <a:pt x="3743925" y="2237661"/>
                    <a:pt x="3747301" y="2252052"/>
                    <a:pt x="3750357" y="2266605"/>
                  </a:cubicBezTo>
                  <a:cubicBezTo>
                    <a:pt x="3812424" y="2560220"/>
                    <a:pt x="3980216" y="3330760"/>
                    <a:pt x="4001281" y="3424183"/>
                  </a:cubicBezTo>
                  <a:cubicBezTo>
                    <a:pt x="4020094" y="3398939"/>
                    <a:pt x="4195122" y="2978132"/>
                    <a:pt x="4269973" y="2794663"/>
                  </a:cubicBezTo>
                  <a:close/>
                </a:path>
              </a:pathLst>
            </a:custGeom>
            <a:solidFill>
              <a:srgbClr val="010101"/>
            </a:solidFill>
            <a:ln w="8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7" name="Freeform: Shape 110">
              <a:extLst>
                <a:ext uri="{FF2B5EF4-FFF2-40B4-BE49-F238E27FC236}">
                  <a16:creationId xmlns:a16="http://schemas.microsoft.com/office/drawing/2014/main" id="{7A58A5FD-CD3D-4F77-9171-BB59E1D4EB08}"/>
                </a:ext>
              </a:extLst>
            </p:cNvPr>
            <p:cNvSpPr/>
            <p:nvPr/>
          </p:nvSpPr>
          <p:spPr>
            <a:xfrm>
              <a:off x="2080049" y="4335637"/>
              <a:ext cx="704631" cy="308784"/>
            </a:xfrm>
            <a:custGeom>
              <a:avLst/>
              <a:gdLst>
                <a:gd name="connsiteX0" fmla="*/ 1509327 w 1512977"/>
                <a:gd name="connsiteY0" fmla="*/ 435090 h 663019"/>
                <a:gd name="connsiteX1" fmla="*/ 1197943 w 1512977"/>
                <a:gd name="connsiteY1" fmla="*/ 663020 h 663019"/>
                <a:gd name="connsiteX2" fmla="*/ 1174547 w 1512977"/>
                <a:gd name="connsiteY2" fmla="*/ 529719 h 663019"/>
                <a:gd name="connsiteX3" fmla="*/ 1131293 w 1512977"/>
                <a:gd name="connsiteY3" fmla="*/ 415473 h 663019"/>
                <a:gd name="connsiteX4" fmla="*/ 1005951 w 1512977"/>
                <a:gd name="connsiteY4" fmla="*/ 341024 h 663019"/>
                <a:gd name="connsiteX5" fmla="*/ 884952 w 1512977"/>
                <a:gd name="connsiteY5" fmla="*/ 314010 h 663019"/>
                <a:gd name="connsiteX6" fmla="*/ 439383 w 1512977"/>
                <a:gd name="connsiteY6" fmla="*/ 295679 h 663019"/>
                <a:gd name="connsiteX7" fmla="*/ 259290 w 1512977"/>
                <a:gd name="connsiteY7" fmla="*/ 277026 h 663019"/>
                <a:gd name="connsiteX8" fmla="*/ 103558 w 1512977"/>
                <a:gd name="connsiteY8" fmla="*/ 244465 h 663019"/>
                <a:gd name="connsiteX9" fmla="*/ 85307 w 1512977"/>
                <a:gd name="connsiteY9" fmla="*/ 232486 h 663019"/>
                <a:gd name="connsiteX10" fmla="*/ 4 w 1512977"/>
                <a:gd name="connsiteY10" fmla="*/ 197834 h 663019"/>
                <a:gd name="connsiteX11" fmla="*/ 42857 w 1512977"/>
                <a:gd name="connsiteY11" fmla="*/ 178056 h 663019"/>
                <a:gd name="connsiteX12" fmla="*/ 163294 w 1512977"/>
                <a:gd name="connsiteY12" fmla="*/ 166639 h 663019"/>
                <a:gd name="connsiteX13" fmla="*/ 919121 w 1512977"/>
                <a:gd name="connsiteY13" fmla="*/ 61317 h 663019"/>
                <a:gd name="connsiteX14" fmla="*/ 1180497 w 1512977"/>
                <a:gd name="connsiteY14" fmla="*/ 3912 h 663019"/>
                <a:gd name="connsiteX15" fmla="*/ 1506111 w 1512977"/>
                <a:gd name="connsiteY15" fmla="*/ 398267 h 663019"/>
                <a:gd name="connsiteX16" fmla="*/ 1509327 w 1512977"/>
                <a:gd name="connsiteY16" fmla="*/ 435090 h 66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12977" h="663019">
                  <a:moveTo>
                    <a:pt x="1509327" y="435090"/>
                  </a:moveTo>
                  <a:cubicBezTo>
                    <a:pt x="1405533" y="511067"/>
                    <a:pt x="1301738" y="587043"/>
                    <a:pt x="1197943" y="663020"/>
                  </a:cubicBezTo>
                  <a:cubicBezTo>
                    <a:pt x="1210807" y="653614"/>
                    <a:pt x="1178808" y="545316"/>
                    <a:pt x="1174547" y="529719"/>
                  </a:cubicBezTo>
                  <a:cubicBezTo>
                    <a:pt x="1165060" y="494826"/>
                    <a:pt x="1154448" y="443612"/>
                    <a:pt x="1131293" y="415473"/>
                  </a:cubicBezTo>
                  <a:cubicBezTo>
                    <a:pt x="1107575" y="386690"/>
                    <a:pt x="1041166" y="354129"/>
                    <a:pt x="1005951" y="341024"/>
                  </a:cubicBezTo>
                  <a:cubicBezTo>
                    <a:pt x="966958" y="326472"/>
                    <a:pt x="926277" y="318190"/>
                    <a:pt x="884952" y="314010"/>
                  </a:cubicBezTo>
                  <a:cubicBezTo>
                    <a:pt x="737742" y="298975"/>
                    <a:pt x="587316" y="303960"/>
                    <a:pt x="439383" y="295679"/>
                  </a:cubicBezTo>
                  <a:cubicBezTo>
                    <a:pt x="379084" y="292302"/>
                    <a:pt x="318946" y="286353"/>
                    <a:pt x="259290" y="277026"/>
                  </a:cubicBezTo>
                  <a:cubicBezTo>
                    <a:pt x="215071" y="270112"/>
                    <a:pt x="141667" y="268102"/>
                    <a:pt x="103558" y="244465"/>
                  </a:cubicBezTo>
                  <a:cubicBezTo>
                    <a:pt x="97367" y="240606"/>
                    <a:pt x="91819" y="235621"/>
                    <a:pt x="85307" y="232486"/>
                  </a:cubicBezTo>
                  <a:cubicBezTo>
                    <a:pt x="70996" y="225571"/>
                    <a:pt x="-639" y="222677"/>
                    <a:pt x="4" y="197834"/>
                  </a:cubicBezTo>
                  <a:cubicBezTo>
                    <a:pt x="487" y="178860"/>
                    <a:pt x="28546" y="180227"/>
                    <a:pt x="42857" y="178056"/>
                  </a:cubicBezTo>
                  <a:cubicBezTo>
                    <a:pt x="82654" y="172106"/>
                    <a:pt x="123577" y="167122"/>
                    <a:pt x="163294" y="166639"/>
                  </a:cubicBezTo>
                  <a:cubicBezTo>
                    <a:pt x="418077" y="163584"/>
                    <a:pt x="674548" y="134158"/>
                    <a:pt x="919121" y="61317"/>
                  </a:cubicBezTo>
                  <a:cubicBezTo>
                    <a:pt x="1003459" y="36233"/>
                    <a:pt x="1089968" y="-14418"/>
                    <a:pt x="1180497" y="3912"/>
                  </a:cubicBezTo>
                  <a:cubicBezTo>
                    <a:pt x="1340249" y="36393"/>
                    <a:pt x="1456184" y="259499"/>
                    <a:pt x="1506111" y="398267"/>
                  </a:cubicBezTo>
                  <a:cubicBezTo>
                    <a:pt x="1510533" y="410408"/>
                    <a:pt x="1517206" y="422066"/>
                    <a:pt x="1509327" y="435090"/>
                  </a:cubicBezTo>
                  <a:close/>
                </a:path>
              </a:pathLst>
            </a:custGeom>
            <a:solidFill>
              <a:srgbClr val="FDCFA2"/>
            </a:solidFill>
            <a:ln w="8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8" name="Freeform: Shape 111">
              <a:extLst>
                <a:ext uri="{FF2B5EF4-FFF2-40B4-BE49-F238E27FC236}">
                  <a16:creationId xmlns:a16="http://schemas.microsoft.com/office/drawing/2014/main" id="{ABE30B67-2F78-45AC-A99C-E84B3DA84254}"/>
                </a:ext>
              </a:extLst>
            </p:cNvPr>
            <p:cNvSpPr/>
            <p:nvPr/>
          </p:nvSpPr>
          <p:spPr>
            <a:xfrm>
              <a:off x="4569116" y="4365951"/>
              <a:ext cx="691851" cy="268885"/>
            </a:xfrm>
            <a:custGeom>
              <a:avLst/>
              <a:gdLst>
                <a:gd name="connsiteX0" fmla="*/ 296992 w 1485536"/>
                <a:gd name="connsiteY0" fmla="*/ 577347 h 577347"/>
                <a:gd name="connsiteX1" fmla="*/ 0 w 1485536"/>
                <a:gd name="connsiteY1" fmla="*/ 377235 h 577347"/>
                <a:gd name="connsiteX2" fmla="*/ 120116 w 1485536"/>
                <a:gd name="connsiteY2" fmla="*/ 164822 h 577347"/>
                <a:gd name="connsiteX3" fmla="*/ 292571 w 1485536"/>
                <a:gd name="connsiteY3" fmla="*/ 10296 h 577347"/>
                <a:gd name="connsiteX4" fmla="*/ 555876 w 1485536"/>
                <a:gd name="connsiteY4" fmla="*/ 58455 h 577347"/>
                <a:gd name="connsiteX5" fmla="*/ 962612 w 1485536"/>
                <a:gd name="connsiteY5" fmla="*/ 143034 h 577347"/>
                <a:gd name="connsiteX6" fmla="*/ 1371359 w 1485536"/>
                <a:gd name="connsiteY6" fmla="*/ 169405 h 577347"/>
                <a:gd name="connsiteX7" fmla="*/ 1467596 w 1485536"/>
                <a:gd name="connsiteY7" fmla="*/ 187012 h 577347"/>
                <a:gd name="connsiteX8" fmla="*/ 1485524 w 1485536"/>
                <a:gd name="connsiteY8" fmla="*/ 199715 h 577347"/>
                <a:gd name="connsiteX9" fmla="*/ 1470088 w 1485536"/>
                <a:gd name="connsiteY9" fmla="*/ 217563 h 577347"/>
                <a:gd name="connsiteX10" fmla="*/ 1442753 w 1485536"/>
                <a:gd name="connsiteY10" fmla="*/ 227372 h 577347"/>
                <a:gd name="connsiteX11" fmla="*/ 1371519 w 1485536"/>
                <a:gd name="connsiteY11" fmla="*/ 252939 h 577347"/>
                <a:gd name="connsiteX12" fmla="*/ 1017685 w 1485536"/>
                <a:gd name="connsiteY12" fmla="*/ 298686 h 577347"/>
                <a:gd name="connsiteX13" fmla="*/ 480703 w 1485536"/>
                <a:gd name="connsiteY13" fmla="*/ 340654 h 577347"/>
                <a:gd name="connsiteX14" fmla="*/ 329875 w 1485536"/>
                <a:gd name="connsiteY14" fmla="*/ 514475 h 577347"/>
                <a:gd name="connsiteX15" fmla="*/ 315404 w 1485536"/>
                <a:gd name="connsiteY15" fmla="*/ 559257 h 577347"/>
                <a:gd name="connsiteX16" fmla="*/ 296992 w 1485536"/>
                <a:gd name="connsiteY16" fmla="*/ 577347 h 577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85536" h="577347">
                  <a:moveTo>
                    <a:pt x="296992" y="577347"/>
                  </a:moveTo>
                  <a:cubicBezTo>
                    <a:pt x="198022" y="510616"/>
                    <a:pt x="98971" y="443886"/>
                    <a:pt x="0" y="377235"/>
                  </a:cubicBezTo>
                  <a:cubicBezTo>
                    <a:pt x="32240" y="302062"/>
                    <a:pt x="75816" y="233080"/>
                    <a:pt x="120116" y="164822"/>
                  </a:cubicBezTo>
                  <a:cubicBezTo>
                    <a:pt x="161038" y="101709"/>
                    <a:pt x="218282" y="36506"/>
                    <a:pt x="292571" y="10296"/>
                  </a:cubicBezTo>
                  <a:cubicBezTo>
                    <a:pt x="383260" y="-21703"/>
                    <a:pt x="471698" y="28385"/>
                    <a:pt x="555876" y="58455"/>
                  </a:cubicBezTo>
                  <a:cubicBezTo>
                    <a:pt x="686684" y="105166"/>
                    <a:pt x="824728" y="129205"/>
                    <a:pt x="962612" y="143034"/>
                  </a:cubicBezTo>
                  <a:cubicBezTo>
                    <a:pt x="1097923" y="156621"/>
                    <a:pt x="1237093" y="148984"/>
                    <a:pt x="1371359" y="169405"/>
                  </a:cubicBezTo>
                  <a:cubicBezTo>
                    <a:pt x="1403036" y="174228"/>
                    <a:pt x="1437446" y="170611"/>
                    <a:pt x="1467596" y="187012"/>
                  </a:cubicBezTo>
                  <a:cubicBezTo>
                    <a:pt x="1474269" y="190630"/>
                    <a:pt x="1485042" y="187655"/>
                    <a:pt x="1485524" y="199715"/>
                  </a:cubicBezTo>
                  <a:cubicBezTo>
                    <a:pt x="1485927" y="210167"/>
                    <a:pt x="1475877" y="212498"/>
                    <a:pt x="1470088" y="217563"/>
                  </a:cubicBezTo>
                  <a:cubicBezTo>
                    <a:pt x="1462611" y="224076"/>
                    <a:pt x="1449426" y="216840"/>
                    <a:pt x="1442753" y="227372"/>
                  </a:cubicBezTo>
                  <a:cubicBezTo>
                    <a:pt x="1423698" y="248758"/>
                    <a:pt x="1395961" y="247311"/>
                    <a:pt x="1371519" y="252939"/>
                  </a:cubicBezTo>
                  <a:cubicBezTo>
                    <a:pt x="1256951" y="279470"/>
                    <a:pt x="1135228" y="293942"/>
                    <a:pt x="1017685" y="298686"/>
                  </a:cubicBezTo>
                  <a:cubicBezTo>
                    <a:pt x="841853" y="305841"/>
                    <a:pt x="649781" y="282204"/>
                    <a:pt x="480703" y="340654"/>
                  </a:cubicBezTo>
                  <a:cubicBezTo>
                    <a:pt x="397008" y="369597"/>
                    <a:pt x="349975" y="430459"/>
                    <a:pt x="329875" y="514475"/>
                  </a:cubicBezTo>
                  <a:cubicBezTo>
                    <a:pt x="326177" y="529832"/>
                    <a:pt x="320469" y="544464"/>
                    <a:pt x="315404" y="559257"/>
                  </a:cubicBezTo>
                  <a:cubicBezTo>
                    <a:pt x="312348" y="567860"/>
                    <a:pt x="308570" y="576945"/>
                    <a:pt x="296992" y="577347"/>
                  </a:cubicBezTo>
                  <a:close/>
                </a:path>
              </a:pathLst>
            </a:custGeom>
            <a:solidFill>
              <a:srgbClr val="FDCFA2"/>
            </a:solidFill>
            <a:ln w="8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9" name="Freeform: Shape 112">
              <a:extLst>
                <a:ext uri="{FF2B5EF4-FFF2-40B4-BE49-F238E27FC236}">
                  <a16:creationId xmlns:a16="http://schemas.microsoft.com/office/drawing/2014/main" id="{9DCD5F38-AFB3-40DF-B118-4CB6014DA871}"/>
                </a:ext>
              </a:extLst>
            </p:cNvPr>
            <p:cNvSpPr/>
            <p:nvPr/>
          </p:nvSpPr>
          <p:spPr>
            <a:xfrm>
              <a:off x="3289425" y="3426531"/>
              <a:ext cx="596177" cy="1013474"/>
            </a:xfrm>
            <a:custGeom>
              <a:avLst/>
              <a:gdLst>
                <a:gd name="connsiteX0" fmla="*/ 276770 w 1280106"/>
                <a:gd name="connsiteY0" fmla="*/ 1237253 h 2176122"/>
                <a:gd name="connsiteX1" fmla="*/ 261253 w 1280106"/>
                <a:gd name="connsiteY1" fmla="*/ 1212972 h 2176122"/>
                <a:gd name="connsiteX2" fmla="*/ 141620 w 1280106"/>
                <a:gd name="connsiteY2" fmla="*/ 995816 h 2176122"/>
                <a:gd name="connsiteX3" fmla="*/ 133098 w 1280106"/>
                <a:gd name="connsiteY3" fmla="*/ 879801 h 2176122"/>
                <a:gd name="connsiteX4" fmla="*/ 116053 w 1280106"/>
                <a:gd name="connsiteY4" fmla="*/ 856244 h 2176122"/>
                <a:gd name="connsiteX5" fmla="*/ 14671 w 1280106"/>
                <a:gd name="connsiteY5" fmla="*/ 737334 h 2176122"/>
                <a:gd name="connsiteX6" fmla="*/ 279 w 1280106"/>
                <a:gd name="connsiteY6" fmla="*/ 624615 h 2176122"/>
                <a:gd name="connsiteX7" fmla="*/ 9766 w 1280106"/>
                <a:gd name="connsiteY7" fmla="*/ 585300 h 2176122"/>
                <a:gd name="connsiteX8" fmla="*/ 66367 w 1280106"/>
                <a:gd name="connsiteY8" fmla="*/ 701155 h 2176122"/>
                <a:gd name="connsiteX9" fmla="*/ 71593 w 1280106"/>
                <a:gd name="connsiteY9" fmla="*/ 699868 h 2176122"/>
                <a:gd name="connsiteX10" fmla="*/ 71753 w 1280106"/>
                <a:gd name="connsiteY10" fmla="*/ 560055 h 2176122"/>
                <a:gd name="connsiteX11" fmla="*/ 102546 w 1280106"/>
                <a:gd name="connsiteY11" fmla="*/ 358255 h 2176122"/>
                <a:gd name="connsiteX12" fmla="*/ 296789 w 1280106"/>
                <a:gd name="connsiteY12" fmla="*/ 104838 h 2176122"/>
                <a:gd name="connsiteX13" fmla="*/ 605520 w 1280106"/>
                <a:gd name="connsiteY13" fmla="*/ 883 h 2176122"/>
                <a:gd name="connsiteX14" fmla="*/ 871237 w 1280106"/>
                <a:gd name="connsiteY14" fmla="*/ 80478 h 2176122"/>
                <a:gd name="connsiteX15" fmla="*/ 1106885 w 1280106"/>
                <a:gd name="connsiteY15" fmla="*/ 324487 h 2176122"/>
                <a:gd name="connsiteX16" fmla="*/ 1183505 w 1280106"/>
                <a:gd name="connsiteY16" fmla="*/ 564718 h 2176122"/>
                <a:gd name="connsiteX17" fmla="*/ 1192992 w 1280106"/>
                <a:gd name="connsiteY17" fmla="*/ 629198 h 2176122"/>
                <a:gd name="connsiteX18" fmla="*/ 1210600 w 1280106"/>
                <a:gd name="connsiteY18" fmla="*/ 584899 h 2176122"/>
                <a:gd name="connsiteX19" fmla="*/ 1241633 w 1280106"/>
                <a:gd name="connsiteY19" fmla="*/ 573643 h 2176122"/>
                <a:gd name="connsiteX20" fmla="*/ 1277974 w 1280106"/>
                <a:gd name="connsiteY20" fmla="*/ 646966 h 2176122"/>
                <a:gd name="connsiteX21" fmla="*/ 1184711 w 1280106"/>
                <a:gd name="connsiteY21" fmla="*/ 811542 h 2176122"/>
                <a:gd name="connsiteX22" fmla="*/ 1171526 w 1280106"/>
                <a:gd name="connsiteY22" fmla="*/ 842013 h 2176122"/>
                <a:gd name="connsiteX23" fmla="*/ 1176028 w 1280106"/>
                <a:gd name="connsiteY23" fmla="*/ 972259 h 2176122"/>
                <a:gd name="connsiteX24" fmla="*/ 1091529 w 1280106"/>
                <a:gd name="connsiteY24" fmla="*/ 1181858 h 2176122"/>
                <a:gd name="connsiteX25" fmla="*/ 1097720 w 1280106"/>
                <a:gd name="connsiteY25" fmla="*/ 1201797 h 2176122"/>
                <a:gd name="connsiteX26" fmla="*/ 1106725 w 1280106"/>
                <a:gd name="connsiteY26" fmla="*/ 1350695 h 2176122"/>
                <a:gd name="connsiteX27" fmla="*/ 1088313 w 1280106"/>
                <a:gd name="connsiteY27" fmla="*/ 1455133 h 2176122"/>
                <a:gd name="connsiteX28" fmla="*/ 879036 w 1280106"/>
                <a:gd name="connsiteY28" fmla="*/ 1899576 h 2176122"/>
                <a:gd name="connsiteX29" fmla="*/ 736811 w 1280106"/>
                <a:gd name="connsiteY29" fmla="*/ 2153556 h 2176122"/>
                <a:gd name="connsiteX30" fmla="*/ 682140 w 1280106"/>
                <a:gd name="connsiteY30" fmla="*/ 2155807 h 2176122"/>
                <a:gd name="connsiteX31" fmla="*/ 402272 w 1280106"/>
                <a:gd name="connsiteY31" fmla="*/ 1783240 h 2176122"/>
                <a:gd name="connsiteX32" fmla="*/ 317854 w 1280106"/>
                <a:gd name="connsiteY32" fmla="*/ 1676792 h 2176122"/>
                <a:gd name="connsiteX33" fmla="*/ 289634 w 1280106"/>
                <a:gd name="connsiteY33" fmla="*/ 1603307 h 2176122"/>
                <a:gd name="connsiteX34" fmla="*/ 269534 w 1280106"/>
                <a:gd name="connsiteY34" fmla="*/ 1296265 h 2176122"/>
                <a:gd name="connsiteX35" fmla="*/ 276770 w 1280106"/>
                <a:gd name="connsiteY35" fmla="*/ 1237253 h 2176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280106" h="2176122">
                  <a:moveTo>
                    <a:pt x="276770" y="1237253"/>
                  </a:moveTo>
                  <a:cubicBezTo>
                    <a:pt x="278378" y="1224871"/>
                    <a:pt x="267524" y="1220047"/>
                    <a:pt x="261253" y="1212972"/>
                  </a:cubicBezTo>
                  <a:cubicBezTo>
                    <a:pt x="204572" y="1149779"/>
                    <a:pt x="152554" y="1084093"/>
                    <a:pt x="141620" y="995816"/>
                  </a:cubicBezTo>
                  <a:cubicBezTo>
                    <a:pt x="136876" y="957305"/>
                    <a:pt x="131650" y="918713"/>
                    <a:pt x="133098" y="879801"/>
                  </a:cubicBezTo>
                  <a:cubicBezTo>
                    <a:pt x="133580" y="866454"/>
                    <a:pt x="128515" y="859942"/>
                    <a:pt x="116053" y="856244"/>
                  </a:cubicBezTo>
                  <a:cubicBezTo>
                    <a:pt x="56799" y="838476"/>
                    <a:pt x="24962" y="797472"/>
                    <a:pt x="14671" y="737334"/>
                  </a:cubicBezTo>
                  <a:cubicBezTo>
                    <a:pt x="8239" y="699949"/>
                    <a:pt x="2772" y="662483"/>
                    <a:pt x="279" y="624615"/>
                  </a:cubicBezTo>
                  <a:cubicBezTo>
                    <a:pt x="-525" y="611752"/>
                    <a:pt x="-203" y="599129"/>
                    <a:pt x="9766" y="585300"/>
                  </a:cubicBezTo>
                  <a:cubicBezTo>
                    <a:pt x="29142" y="624937"/>
                    <a:pt x="47795" y="663046"/>
                    <a:pt x="66367" y="701155"/>
                  </a:cubicBezTo>
                  <a:cubicBezTo>
                    <a:pt x="68136" y="700753"/>
                    <a:pt x="69824" y="700270"/>
                    <a:pt x="71593" y="699868"/>
                  </a:cubicBezTo>
                  <a:cubicBezTo>
                    <a:pt x="71593" y="653237"/>
                    <a:pt x="70789" y="606687"/>
                    <a:pt x="71753" y="560055"/>
                  </a:cubicBezTo>
                  <a:cubicBezTo>
                    <a:pt x="73201" y="491556"/>
                    <a:pt x="84698" y="424423"/>
                    <a:pt x="102546" y="358255"/>
                  </a:cubicBezTo>
                  <a:cubicBezTo>
                    <a:pt x="132535" y="246983"/>
                    <a:pt x="202642" y="167067"/>
                    <a:pt x="296789" y="104838"/>
                  </a:cubicBezTo>
                  <a:cubicBezTo>
                    <a:pt x="390695" y="42771"/>
                    <a:pt x="494087" y="8521"/>
                    <a:pt x="605520" y="883"/>
                  </a:cubicBezTo>
                  <a:cubicBezTo>
                    <a:pt x="703204" y="-5790"/>
                    <a:pt x="791321" y="25807"/>
                    <a:pt x="871237" y="80478"/>
                  </a:cubicBezTo>
                  <a:cubicBezTo>
                    <a:pt x="966429" y="145601"/>
                    <a:pt x="1041200" y="230823"/>
                    <a:pt x="1106885" y="324487"/>
                  </a:cubicBezTo>
                  <a:cubicBezTo>
                    <a:pt x="1157376" y="396444"/>
                    <a:pt x="1169034" y="481104"/>
                    <a:pt x="1183505" y="564718"/>
                  </a:cubicBezTo>
                  <a:cubicBezTo>
                    <a:pt x="1186721" y="583290"/>
                    <a:pt x="1189053" y="602023"/>
                    <a:pt x="1192992" y="629198"/>
                  </a:cubicBezTo>
                  <a:cubicBezTo>
                    <a:pt x="1201032" y="609340"/>
                    <a:pt x="1207384" y="597521"/>
                    <a:pt x="1210600" y="584899"/>
                  </a:cubicBezTo>
                  <a:cubicBezTo>
                    <a:pt x="1215825" y="564558"/>
                    <a:pt x="1225875" y="565201"/>
                    <a:pt x="1241633" y="573643"/>
                  </a:cubicBezTo>
                  <a:cubicBezTo>
                    <a:pt x="1275562" y="591813"/>
                    <a:pt x="1284888" y="609098"/>
                    <a:pt x="1277974" y="646966"/>
                  </a:cubicBezTo>
                  <a:cubicBezTo>
                    <a:pt x="1265914" y="712571"/>
                    <a:pt x="1238578" y="769815"/>
                    <a:pt x="1184711" y="811542"/>
                  </a:cubicBezTo>
                  <a:cubicBezTo>
                    <a:pt x="1173697" y="820064"/>
                    <a:pt x="1171285" y="828989"/>
                    <a:pt x="1171526" y="842013"/>
                  </a:cubicBezTo>
                  <a:cubicBezTo>
                    <a:pt x="1172249" y="885428"/>
                    <a:pt x="1177797" y="928603"/>
                    <a:pt x="1176028" y="972259"/>
                  </a:cubicBezTo>
                  <a:cubicBezTo>
                    <a:pt x="1172812" y="1052658"/>
                    <a:pt x="1137437" y="1119228"/>
                    <a:pt x="1091529" y="1181858"/>
                  </a:cubicBezTo>
                  <a:cubicBezTo>
                    <a:pt x="1083730" y="1192551"/>
                    <a:pt x="1078022" y="1200591"/>
                    <a:pt x="1097720" y="1201797"/>
                  </a:cubicBezTo>
                  <a:cubicBezTo>
                    <a:pt x="1095227" y="1251725"/>
                    <a:pt x="1099408" y="1301572"/>
                    <a:pt x="1106725" y="1350695"/>
                  </a:cubicBezTo>
                  <a:cubicBezTo>
                    <a:pt x="1112352" y="1388724"/>
                    <a:pt x="1104795" y="1422169"/>
                    <a:pt x="1088313" y="1455133"/>
                  </a:cubicBezTo>
                  <a:cubicBezTo>
                    <a:pt x="1015231" y="1601700"/>
                    <a:pt x="952440" y="1753171"/>
                    <a:pt x="879036" y="1899576"/>
                  </a:cubicBezTo>
                  <a:cubicBezTo>
                    <a:pt x="835540" y="1986246"/>
                    <a:pt x="786899" y="2070423"/>
                    <a:pt x="736811" y="2153556"/>
                  </a:cubicBezTo>
                  <a:cubicBezTo>
                    <a:pt x="718801" y="2183464"/>
                    <a:pt x="702561" y="2183062"/>
                    <a:pt x="682140" y="2155807"/>
                  </a:cubicBezTo>
                  <a:cubicBezTo>
                    <a:pt x="589199" y="2031350"/>
                    <a:pt x="498429" y="1905285"/>
                    <a:pt x="402272" y="1783240"/>
                  </a:cubicBezTo>
                  <a:cubicBezTo>
                    <a:pt x="374213" y="1747703"/>
                    <a:pt x="346717" y="1711685"/>
                    <a:pt x="317854" y="1676792"/>
                  </a:cubicBezTo>
                  <a:cubicBezTo>
                    <a:pt x="300246" y="1655486"/>
                    <a:pt x="291724" y="1631527"/>
                    <a:pt x="289634" y="1603307"/>
                  </a:cubicBezTo>
                  <a:cubicBezTo>
                    <a:pt x="282076" y="1501040"/>
                    <a:pt x="279986" y="1398371"/>
                    <a:pt x="269534" y="1296265"/>
                  </a:cubicBezTo>
                  <a:cubicBezTo>
                    <a:pt x="267524" y="1276326"/>
                    <a:pt x="263585" y="1255584"/>
                    <a:pt x="276770" y="1237253"/>
                  </a:cubicBezTo>
                  <a:close/>
                </a:path>
              </a:pathLst>
            </a:custGeom>
            <a:solidFill>
              <a:srgbClr val="FDCFA1"/>
            </a:solidFill>
            <a:ln w="8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0" name="Freeform: Shape 113">
              <a:extLst>
                <a:ext uri="{FF2B5EF4-FFF2-40B4-BE49-F238E27FC236}">
                  <a16:creationId xmlns:a16="http://schemas.microsoft.com/office/drawing/2014/main" id="{9BB77FF5-79E3-439E-9B77-299F9BDCF67A}"/>
                </a:ext>
              </a:extLst>
            </p:cNvPr>
            <p:cNvSpPr/>
            <p:nvPr/>
          </p:nvSpPr>
          <p:spPr>
            <a:xfrm>
              <a:off x="3240616" y="3986260"/>
              <a:ext cx="778041" cy="1202479"/>
            </a:xfrm>
            <a:custGeom>
              <a:avLst/>
              <a:gdLst>
                <a:gd name="connsiteX0" fmla="*/ 381572 w 1670602"/>
                <a:gd name="connsiteY0" fmla="*/ 35408 h 2581952"/>
                <a:gd name="connsiteX1" fmla="*/ 405048 w 1670602"/>
                <a:gd name="connsiteY1" fmla="*/ 413683 h 2581952"/>
                <a:gd name="connsiteX2" fmla="*/ 426193 w 1670602"/>
                <a:gd name="connsiteY2" fmla="*/ 463048 h 2581952"/>
                <a:gd name="connsiteX3" fmla="*/ 797956 w 1670602"/>
                <a:gd name="connsiteY3" fmla="*/ 954444 h 2581952"/>
                <a:gd name="connsiteX4" fmla="*/ 831161 w 1670602"/>
                <a:gd name="connsiteY4" fmla="*/ 951308 h 2581952"/>
                <a:gd name="connsiteX5" fmla="*/ 1171005 w 1670602"/>
                <a:gd name="connsiteY5" fmla="*/ 274593 h 2581952"/>
                <a:gd name="connsiteX6" fmla="*/ 1193035 w 1670602"/>
                <a:gd name="connsiteY6" fmla="*/ 230133 h 2581952"/>
                <a:gd name="connsiteX7" fmla="*/ 1196894 w 1670602"/>
                <a:gd name="connsiteY7" fmla="*/ 110982 h 2581952"/>
                <a:gd name="connsiteX8" fmla="*/ 1188211 w 1670602"/>
                <a:gd name="connsiteY8" fmla="*/ 14826 h 2581952"/>
                <a:gd name="connsiteX9" fmla="*/ 1202602 w 1670602"/>
                <a:gd name="connsiteY9" fmla="*/ 113 h 2581952"/>
                <a:gd name="connsiteX10" fmla="*/ 1247063 w 1670602"/>
                <a:gd name="connsiteY10" fmla="*/ 29136 h 2581952"/>
                <a:gd name="connsiteX11" fmla="*/ 1504097 w 1670602"/>
                <a:gd name="connsiteY11" fmla="*/ 400176 h 2581952"/>
                <a:gd name="connsiteX12" fmla="*/ 1550085 w 1670602"/>
                <a:gd name="connsiteY12" fmla="*/ 511930 h 2581952"/>
                <a:gd name="connsiteX13" fmla="*/ 1669799 w 1670602"/>
                <a:gd name="connsiteY13" fmla="*/ 832158 h 2581952"/>
                <a:gd name="connsiteX14" fmla="*/ 1670602 w 1670602"/>
                <a:gd name="connsiteY14" fmla="*/ 843655 h 2581952"/>
                <a:gd name="connsiteX15" fmla="*/ 1279865 w 1670602"/>
                <a:gd name="connsiteY15" fmla="*/ 463771 h 2581952"/>
                <a:gd name="connsiteX16" fmla="*/ 835502 w 1670602"/>
                <a:gd name="connsiteY16" fmla="*/ 2581953 h 2581952"/>
                <a:gd name="connsiteX17" fmla="*/ 374014 w 1670602"/>
                <a:gd name="connsiteY17" fmla="*/ 737207 h 2581952"/>
                <a:gd name="connsiteX18" fmla="*/ 295224 w 1670602"/>
                <a:gd name="connsiteY18" fmla="*/ 576329 h 2581952"/>
                <a:gd name="connsiteX19" fmla="*/ 209680 w 1670602"/>
                <a:gd name="connsiteY19" fmla="*/ 466183 h 2581952"/>
                <a:gd name="connsiteX20" fmla="*/ 3698 w 1670602"/>
                <a:gd name="connsiteY20" fmla="*/ 829907 h 2581952"/>
                <a:gd name="connsiteX21" fmla="*/ 0 w 1670602"/>
                <a:gd name="connsiteY21" fmla="*/ 828057 h 2581952"/>
                <a:gd name="connsiteX22" fmla="*/ 50249 w 1670602"/>
                <a:gd name="connsiteY22" fmla="*/ 716544 h 2581952"/>
                <a:gd name="connsiteX23" fmla="*/ 349493 w 1670602"/>
                <a:gd name="connsiteY23" fmla="*/ 58241 h 2581952"/>
                <a:gd name="connsiteX24" fmla="*/ 381572 w 1670602"/>
                <a:gd name="connsiteY24" fmla="*/ 35408 h 2581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670602" h="2581952">
                  <a:moveTo>
                    <a:pt x="381572" y="35408"/>
                  </a:moveTo>
                  <a:cubicBezTo>
                    <a:pt x="389370" y="161472"/>
                    <a:pt x="397330" y="287538"/>
                    <a:pt x="405048" y="413683"/>
                  </a:cubicBezTo>
                  <a:cubicBezTo>
                    <a:pt x="406254" y="432818"/>
                    <a:pt x="414616" y="448415"/>
                    <a:pt x="426193" y="463048"/>
                  </a:cubicBezTo>
                  <a:cubicBezTo>
                    <a:pt x="479739" y="530743"/>
                    <a:pt x="728251" y="857885"/>
                    <a:pt x="797956" y="954444"/>
                  </a:cubicBezTo>
                  <a:cubicBezTo>
                    <a:pt x="813553" y="976071"/>
                    <a:pt x="822478" y="967308"/>
                    <a:pt x="831161" y="951308"/>
                  </a:cubicBezTo>
                  <a:cubicBezTo>
                    <a:pt x="870234" y="879432"/>
                    <a:pt x="1121400" y="381282"/>
                    <a:pt x="1171005" y="274593"/>
                  </a:cubicBezTo>
                  <a:cubicBezTo>
                    <a:pt x="1178000" y="259559"/>
                    <a:pt x="1184754" y="244363"/>
                    <a:pt x="1193035" y="230133"/>
                  </a:cubicBezTo>
                  <a:cubicBezTo>
                    <a:pt x="1215707" y="191059"/>
                    <a:pt x="1201155" y="150217"/>
                    <a:pt x="1196894" y="110982"/>
                  </a:cubicBezTo>
                  <a:cubicBezTo>
                    <a:pt x="1193357" y="78984"/>
                    <a:pt x="1199064" y="46020"/>
                    <a:pt x="1188211" y="14826"/>
                  </a:cubicBezTo>
                  <a:cubicBezTo>
                    <a:pt x="1183065" y="113"/>
                    <a:pt x="1200029" y="7188"/>
                    <a:pt x="1202602" y="113"/>
                  </a:cubicBezTo>
                  <a:cubicBezTo>
                    <a:pt x="1224792" y="-1415"/>
                    <a:pt x="1235726" y="12816"/>
                    <a:pt x="1247063" y="29136"/>
                  </a:cubicBezTo>
                  <a:cubicBezTo>
                    <a:pt x="1332446" y="153031"/>
                    <a:pt x="1418553" y="276443"/>
                    <a:pt x="1504097" y="400176"/>
                  </a:cubicBezTo>
                  <a:cubicBezTo>
                    <a:pt x="1527493" y="433943"/>
                    <a:pt x="1535693" y="474303"/>
                    <a:pt x="1550085" y="511930"/>
                  </a:cubicBezTo>
                  <a:cubicBezTo>
                    <a:pt x="1590686" y="618378"/>
                    <a:pt x="1630082" y="725308"/>
                    <a:pt x="1669799" y="832158"/>
                  </a:cubicBezTo>
                  <a:cubicBezTo>
                    <a:pt x="1670683" y="834489"/>
                    <a:pt x="1670201" y="837384"/>
                    <a:pt x="1670602" y="843655"/>
                  </a:cubicBezTo>
                  <a:cubicBezTo>
                    <a:pt x="1540035" y="716705"/>
                    <a:pt x="1411638" y="591927"/>
                    <a:pt x="1279865" y="463771"/>
                  </a:cubicBezTo>
                  <a:cubicBezTo>
                    <a:pt x="1131771" y="1169832"/>
                    <a:pt x="984400" y="1872114"/>
                    <a:pt x="835502" y="2581953"/>
                  </a:cubicBezTo>
                  <a:cubicBezTo>
                    <a:pt x="822478" y="2531141"/>
                    <a:pt x="514631" y="1306027"/>
                    <a:pt x="374014" y="737207"/>
                  </a:cubicBezTo>
                  <a:cubicBezTo>
                    <a:pt x="358980" y="676506"/>
                    <a:pt x="336790" y="623121"/>
                    <a:pt x="295224" y="576329"/>
                  </a:cubicBezTo>
                  <a:cubicBezTo>
                    <a:pt x="265315" y="542723"/>
                    <a:pt x="239749" y="505337"/>
                    <a:pt x="209680" y="466183"/>
                  </a:cubicBezTo>
                  <a:cubicBezTo>
                    <a:pt x="140054" y="589113"/>
                    <a:pt x="71876" y="709550"/>
                    <a:pt x="3698" y="829907"/>
                  </a:cubicBezTo>
                  <a:cubicBezTo>
                    <a:pt x="2492" y="829263"/>
                    <a:pt x="1206" y="828701"/>
                    <a:pt x="0" y="828057"/>
                  </a:cubicBezTo>
                  <a:cubicBezTo>
                    <a:pt x="16723" y="790913"/>
                    <a:pt x="33365" y="753689"/>
                    <a:pt x="50249" y="716544"/>
                  </a:cubicBezTo>
                  <a:cubicBezTo>
                    <a:pt x="150104" y="497137"/>
                    <a:pt x="250120" y="277809"/>
                    <a:pt x="349493" y="58241"/>
                  </a:cubicBezTo>
                  <a:cubicBezTo>
                    <a:pt x="356327" y="42885"/>
                    <a:pt x="364527" y="34041"/>
                    <a:pt x="381572" y="35408"/>
                  </a:cubicBezTo>
                  <a:close/>
                </a:path>
              </a:pathLst>
            </a:custGeom>
            <a:solidFill>
              <a:srgbClr val="FFFFFF"/>
            </a:solidFill>
            <a:ln w="80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71" name="Rounded Rectangle 9">
            <a:extLst>
              <a:ext uri="{FF2B5EF4-FFF2-40B4-BE49-F238E27FC236}">
                <a16:creationId xmlns:a16="http://schemas.microsoft.com/office/drawing/2014/main" id="{DEDD25C9-89AF-4C45-99D5-C1FEFAC08C18}"/>
              </a:ext>
            </a:extLst>
          </p:cNvPr>
          <p:cNvSpPr>
            <a:spLocks/>
          </p:cNvSpPr>
          <p:nvPr/>
        </p:nvSpPr>
        <p:spPr>
          <a:xfrm>
            <a:off x="8560048" y="4539003"/>
            <a:ext cx="281770" cy="281770"/>
          </a:xfrm>
          <a:custGeom>
            <a:avLst/>
            <a:gdLst/>
            <a:ahLst/>
            <a:cxnLst/>
            <a:rect l="l" t="t" r="r" b="b"/>
            <a:pathLst>
              <a:path w="3960440" h="3960000">
                <a:moveTo>
                  <a:pt x="1588743" y="1414211"/>
                </a:moveTo>
                <a:cubicBezTo>
                  <a:pt x="1540407" y="1411706"/>
                  <a:pt x="1506842" y="1440258"/>
                  <a:pt x="1506842" y="1478573"/>
                </a:cubicBezTo>
                <a:lnTo>
                  <a:pt x="1506842" y="2462752"/>
                </a:lnTo>
                <a:cubicBezTo>
                  <a:pt x="1506842" y="2484086"/>
                  <a:pt x="1516471" y="2503171"/>
                  <a:pt x="1532201" y="2515206"/>
                </a:cubicBezTo>
                <a:cubicBezTo>
                  <a:pt x="1552351" y="2541621"/>
                  <a:pt x="1589483" y="2548946"/>
                  <a:pt x="1619199" y="2531790"/>
                </a:cubicBezTo>
                <a:lnTo>
                  <a:pt x="2471524" y="2039700"/>
                </a:lnTo>
                <a:cubicBezTo>
                  <a:pt x="2509339" y="2017643"/>
                  <a:pt x="2509577" y="1945490"/>
                  <a:pt x="2464719" y="1913406"/>
                </a:cubicBezTo>
                <a:cubicBezTo>
                  <a:pt x="2315501" y="1808322"/>
                  <a:pt x="1748389" y="1486683"/>
                  <a:pt x="1588743" y="1414211"/>
                </a:cubicBezTo>
                <a:close/>
                <a:moveTo>
                  <a:pt x="1982320" y="904379"/>
                </a:moveTo>
                <a:cubicBezTo>
                  <a:pt x="2575020" y="904379"/>
                  <a:pt x="3055498" y="1384857"/>
                  <a:pt x="3055498" y="1977557"/>
                </a:cubicBezTo>
                <a:cubicBezTo>
                  <a:pt x="3055498" y="2570257"/>
                  <a:pt x="2575020" y="3050735"/>
                  <a:pt x="1982320" y="3050735"/>
                </a:cubicBezTo>
                <a:cubicBezTo>
                  <a:pt x="1389620" y="3050735"/>
                  <a:pt x="909142" y="2570257"/>
                  <a:pt x="909142" y="1977557"/>
                </a:cubicBezTo>
                <a:cubicBezTo>
                  <a:pt x="909142" y="1384857"/>
                  <a:pt x="1389620" y="904379"/>
                  <a:pt x="1982320" y="904379"/>
                </a:cubicBezTo>
                <a:close/>
                <a:moveTo>
                  <a:pt x="1982320" y="537397"/>
                </a:moveTo>
                <a:cubicBezTo>
                  <a:pt x="1186942" y="537397"/>
                  <a:pt x="542160" y="1182179"/>
                  <a:pt x="542160" y="1977557"/>
                </a:cubicBezTo>
                <a:cubicBezTo>
                  <a:pt x="542160" y="2772935"/>
                  <a:pt x="1186942" y="3417717"/>
                  <a:pt x="1982320" y="3417717"/>
                </a:cubicBezTo>
                <a:cubicBezTo>
                  <a:pt x="2777698" y="3417717"/>
                  <a:pt x="3422480" y="2772935"/>
                  <a:pt x="3422480" y="1977557"/>
                </a:cubicBezTo>
                <a:cubicBezTo>
                  <a:pt x="3422480" y="1182179"/>
                  <a:pt x="2777698" y="537397"/>
                  <a:pt x="1982320" y="537397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572" name="Freeform 31">
            <a:extLst>
              <a:ext uri="{FF2B5EF4-FFF2-40B4-BE49-F238E27FC236}">
                <a16:creationId xmlns:a16="http://schemas.microsoft.com/office/drawing/2014/main" id="{978F198D-D30C-4C62-9358-315C3F8CB6D2}"/>
              </a:ext>
            </a:extLst>
          </p:cNvPr>
          <p:cNvSpPr>
            <a:spLocks noChangeAspect="1"/>
          </p:cNvSpPr>
          <p:nvPr/>
        </p:nvSpPr>
        <p:spPr>
          <a:xfrm rot="8580000">
            <a:off x="8538778" y="3459025"/>
            <a:ext cx="324311" cy="323447"/>
          </a:xfrm>
          <a:custGeom>
            <a:avLst/>
            <a:gdLst/>
            <a:ahLst/>
            <a:cxnLst/>
            <a:rect l="l" t="t" r="r" b="b"/>
            <a:pathLst>
              <a:path w="3872365" h="3862045">
                <a:moveTo>
                  <a:pt x="1786489" y="808318"/>
                </a:moveTo>
                <a:cubicBezTo>
                  <a:pt x="1525809" y="610106"/>
                  <a:pt x="1257124" y="397966"/>
                  <a:pt x="1040385" y="230829"/>
                </a:cubicBezTo>
                <a:cubicBezTo>
                  <a:pt x="1905215" y="-194386"/>
                  <a:pt x="2650439" y="24572"/>
                  <a:pt x="3162062" y="429660"/>
                </a:cubicBezTo>
                <a:cubicBezTo>
                  <a:pt x="3007351" y="875340"/>
                  <a:pt x="2905932" y="1443216"/>
                  <a:pt x="2745609" y="1410478"/>
                </a:cubicBezTo>
                <a:cubicBezTo>
                  <a:pt x="2633182" y="1430335"/>
                  <a:pt x="2220955" y="1138671"/>
                  <a:pt x="1786489" y="808318"/>
                </a:cubicBezTo>
                <a:close/>
                <a:moveTo>
                  <a:pt x="2701004" y="2590217"/>
                </a:moveTo>
                <a:cubicBezTo>
                  <a:pt x="2682933" y="2576481"/>
                  <a:pt x="2672282" y="2559744"/>
                  <a:pt x="2670336" y="2539383"/>
                </a:cubicBezTo>
                <a:cubicBezTo>
                  <a:pt x="2587360" y="2376647"/>
                  <a:pt x="3042640" y="1246798"/>
                  <a:pt x="3299881" y="563773"/>
                </a:cubicBezTo>
                <a:cubicBezTo>
                  <a:pt x="3959368" y="1266493"/>
                  <a:pt x="3967860" y="2043171"/>
                  <a:pt x="3730056" y="2650875"/>
                </a:cubicBezTo>
                <a:cubicBezTo>
                  <a:pt x="3317547" y="2635434"/>
                  <a:pt x="2827499" y="2686366"/>
                  <a:pt x="2701004" y="2590217"/>
                </a:cubicBezTo>
                <a:close/>
                <a:moveTo>
                  <a:pt x="19691" y="2248546"/>
                </a:moveTo>
                <a:cubicBezTo>
                  <a:pt x="-100797" y="1292396"/>
                  <a:pt x="348853" y="659059"/>
                  <a:pt x="898439" y="307194"/>
                </a:cubicBezTo>
                <a:cubicBezTo>
                  <a:pt x="1269469" y="598575"/>
                  <a:pt x="1773388" y="879352"/>
                  <a:pt x="1690237" y="1020281"/>
                </a:cubicBezTo>
                <a:cubicBezTo>
                  <a:pt x="1661713" y="1200709"/>
                  <a:pt x="629275" y="1847170"/>
                  <a:pt x="19691" y="2248546"/>
                </a:cubicBezTo>
                <a:close/>
                <a:moveTo>
                  <a:pt x="1805382" y="3858278"/>
                </a:moveTo>
                <a:cubicBezTo>
                  <a:pt x="1676483" y="3404460"/>
                  <a:pt x="1433840" y="2881111"/>
                  <a:pt x="1583946" y="2815971"/>
                </a:cubicBezTo>
                <a:cubicBezTo>
                  <a:pt x="1713076" y="2686769"/>
                  <a:pt x="2928316" y="2770622"/>
                  <a:pt x="3657403" y="2804207"/>
                </a:cubicBezTo>
                <a:cubicBezTo>
                  <a:pt x="3192869" y="3648569"/>
                  <a:pt x="2456828" y="3896652"/>
                  <a:pt x="1805382" y="3858278"/>
                </a:cubicBezTo>
                <a:close/>
                <a:moveTo>
                  <a:pt x="762284" y="3480575"/>
                </a:moveTo>
                <a:cubicBezTo>
                  <a:pt x="380940" y="3198297"/>
                  <a:pt x="161300" y="2806810"/>
                  <a:pt x="58293" y="2412172"/>
                </a:cubicBezTo>
                <a:cubicBezTo>
                  <a:pt x="450067" y="2149344"/>
                  <a:pt x="872820" y="1756853"/>
                  <a:pt x="981158" y="1879484"/>
                </a:cubicBezTo>
                <a:cubicBezTo>
                  <a:pt x="1143940" y="1962367"/>
                  <a:pt x="1439720" y="3144041"/>
                  <a:pt x="1633080" y="3847823"/>
                </a:cubicBezTo>
                <a:cubicBezTo>
                  <a:pt x="1278110" y="3779994"/>
                  <a:pt x="991090" y="3649942"/>
                  <a:pt x="762284" y="34805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573" name="Rounded Rectangle 24">
            <a:extLst>
              <a:ext uri="{FF2B5EF4-FFF2-40B4-BE49-F238E27FC236}">
                <a16:creationId xmlns:a16="http://schemas.microsoft.com/office/drawing/2014/main" id="{CF760CA1-A356-47E3-98D3-D849EF718BF4}"/>
              </a:ext>
            </a:extLst>
          </p:cNvPr>
          <p:cNvSpPr>
            <a:spLocks noChangeAspect="1"/>
          </p:cNvSpPr>
          <p:nvPr/>
        </p:nvSpPr>
        <p:spPr>
          <a:xfrm>
            <a:off x="8538701" y="5593650"/>
            <a:ext cx="324464" cy="251052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574" name="Group 35">
            <a:extLst>
              <a:ext uri="{FF2B5EF4-FFF2-40B4-BE49-F238E27FC236}">
                <a16:creationId xmlns:a16="http://schemas.microsoft.com/office/drawing/2014/main" id="{7FA52F53-2259-427F-96ED-F0211624A65F}"/>
              </a:ext>
            </a:extLst>
          </p:cNvPr>
          <p:cNvGrpSpPr/>
          <p:nvPr/>
        </p:nvGrpSpPr>
        <p:grpSpPr>
          <a:xfrm>
            <a:off x="9312884" y="3174472"/>
            <a:ext cx="2223653" cy="892552"/>
            <a:chOff x="592509" y="1556792"/>
            <a:chExt cx="1293722" cy="892552"/>
          </a:xfrm>
        </p:grpSpPr>
        <p:sp>
          <p:nvSpPr>
            <p:cNvPr id="575" name="TextBox 574">
              <a:extLst>
                <a:ext uri="{FF2B5EF4-FFF2-40B4-BE49-F238E27FC236}">
                  <a16:creationId xmlns:a16="http://schemas.microsoft.com/office/drawing/2014/main" id="{342206DF-F173-4B79-A59B-8A6D099831D5}"/>
                </a:ext>
              </a:extLst>
            </p:cNvPr>
            <p:cNvSpPr txBox="1"/>
            <p:nvPr/>
          </p:nvSpPr>
          <p:spPr>
            <a:xfrm>
              <a:off x="592509" y="1803013"/>
              <a:ext cx="12937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576" name="TextBox 575">
              <a:extLst>
                <a:ext uri="{FF2B5EF4-FFF2-40B4-BE49-F238E27FC236}">
                  <a16:creationId xmlns:a16="http://schemas.microsoft.com/office/drawing/2014/main" id="{24397DAD-9C28-4B2E-ACF5-4ABE4462D914}"/>
                </a:ext>
              </a:extLst>
            </p:cNvPr>
            <p:cNvSpPr txBox="1"/>
            <p:nvPr/>
          </p:nvSpPr>
          <p:spPr>
            <a:xfrm>
              <a:off x="592510" y="1556792"/>
              <a:ext cx="1293721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77" name="Group 39">
            <a:extLst>
              <a:ext uri="{FF2B5EF4-FFF2-40B4-BE49-F238E27FC236}">
                <a16:creationId xmlns:a16="http://schemas.microsoft.com/office/drawing/2014/main" id="{56C16C5E-91DF-4FCA-912D-B29CABDDA791}"/>
              </a:ext>
            </a:extLst>
          </p:cNvPr>
          <p:cNvGrpSpPr/>
          <p:nvPr/>
        </p:nvGrpSpPr>
        <p:grpSpPr>
          <a:xfrm>
            <a:off x="9312884" y="4233612"/>
            <a:ext cx="2223653" cy="892552"/>
            <a:chOff x="592509" y="1556792"/>
            <a:chExt cx="1293722" cy="892552"/>
          </a:xfrm>
        </p:grpSpPr>
        <p:sp>
          <p:nvSpPr>
            <p:cNvPr id="578" name="TextBox 577">
              <a:extLst>
                <a:ext uri="{FF2B5EF4-FFF2-40B4-BE49-F238E27FC236}">
                  <a16:creationId xmlns:a16="http://schemas.microsoft.com/office/drawing/2014/main" id="{C8CC063F-BC1A-4868-B7B6-F7ECCAD4F947}"/>
                </a:ext>
              </a:extLst>
            </p:cNvPr>
            <p:cNvSpPr txBox="1"/>
            <p:nvPr/>
          </p:nvSpPr>
          <p:spPr>
            <a:xfrm>
              <a:off x="592509" y="1803013"/>
              <a:ext cx="12937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9" name="TextBox 578">
              <a:extLst>
                <a:ext uri="{FF2B5EF4-FFF2-40B4-BE49-F238E27FC236}">
                  <a16:creationId xmlns:a16="http://schemas.microsoft.com/office/drawing/2014/main" id="{3DCD18FF-9F09-415C-8AB3-8C0CFE7E4CFF}"/>
                </a:ext>
              </a:extLst>
            </p:cNvPr>
            <p:cNvSpPr txBox="1"/>
            <p:nvPr/>
          </p:nvSpPr>
          <p:spPr>
            <a:xfrm>
              <a:off x="592510" y="1556792"/>
              <a:ext cx="1293721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80" name="Group 39">
            <a:extLst>
              <a:ext uri="{FF2B5EF4-FFF2-40B4-BE49-F238E27FC236}">
                <a16:creationId xmlns:a16="http://schemas.microsoft.com/office/drawing/2014/main" id="{CD258690-6B40-492A-B206-D48302B80028}"/>
              </a:ext>
            </a:extLst>
          </p:cNvPr>
          <p:cNvGrpSpPr/>
          <p:nvPr/>
        </p:nvGrpSpPr>
        <p:grpSpPr>
          <a:xfrm>
            <a:off x="9312884" y="5272900"/>
            <a:ext cx="2223653" cy="892552"/>
            <a:chOff x="592509" y="1556792"/>
            <a:chExt cx="1293722" cy="892552"/>
          </a:xfrm>
        </p:grpSpPr>
        <p:sp>
          <p:nvSpPr>
            <p:cNvPr id="581" name="TextBox 580">
              <a:extLst>
                <a:ext uri="{FF2B5EF4-FFF2-40B4-BE49-F238E27FC236}">
                  <a16:creationId xmlns:a16="http://schemas.microsoft.com/office/drawing/2014/main" id="{78DFB02F-C221-4DCD-AADF-4B307E14011C}"/>
                </a:ext>
              </a:extLst>
            </p:cNvPr>
            <p:cNvSpPr txBox="1"/>
            <p:nvPr/>
          </p:nvSpPr>
          <p:spPr>
            <a:xfrm>
              <a:off x="592509" y="1803013"/>
              <a:ext cx="12937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2" name="TextBox 581">
              <a:extLst>
                <a:ext uri="{FF2B5EF4-FFF2-40B4-BE49-F238E27FC236}">
                  <a16:creationId xmlns:a16="http://schemas.microsoft.com/office/drawing/2014/main" id="{A803917F-7F99-4D24-BFCA-8AE9B5A3B441}"/>
                </a:ext>
              </a:extLst>
            </p:cNvPr>
            <p:cNvSpPr txBox="1"/>
            <p:nvPr/>
          </p:nvSpPr>
          <p:spPr>
            <a:xfrm>
              <a:off x="592510" y="1556792"/>
              <a:ext cx="1293721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83" name="그룹 582">
            <a:extLst>
              <a:ext uri="{FF2B5EF4-FFF2-40B4-BE49-F238E27FC236}">
                <a16:creationId xmlns:a16="http://schemas.microsoft.com/office/drawing/2014/main" id="{A9DB332D-0223-48C7-BE14-D36E9576B21F}"/>
              </a:ext>
            </a:extLst>
          </p:cNvPr>
          <p:cNvGrpSpPr/>
          <p:nvPr/>
        </p:nvGrpSpPr>
        <p:grpSpPr>
          <a:xfrm>
            <a:off x="7878635" y="1752325"/>
            <a:ext cx="3657901" cy="1292662"/>
            <a:chOff x="7943549" y="1666600"/>
            <a:chExt cx="3515026" cy="1292662"/>
          </a:xfrm>
        </p:grpSpPr>
        <p:sp>
          <p:nvSpPr>
            <p:cNvPr id="584" name="TextBox 583">
              <a:extLst>
                <a:ext uri="{FF2B5EF4-FFF2-40B4-BE49-F238E27FC236}">
                  <a16:creationId xmlns:a16="http://schemas.microsoft.com/office/drawing/2014/main" id="{36021490-E91A-482A-8319-012DC0F17842}"/>
                </a:ext>
              </a:extLst>
            </p:cNvPr>
            <p:cNvSpPr txBox="1"/>
            <p:nvPr/>
          </p:nvSpPr>
          <p:spPr>
            <a:xfrm>
              <a:off x="7943549" y="1666600"/>
              <a:ext cx="351502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altLang="ko-KR" sz="2400" dirty="0">
                  <a:solidFill>
                    <a:schemeClr val="accent4"/>
                  </a:solidFill>
                  <a:cs typeface="Arial" pitchFamily="34" charset="0"/>
                </a:rPr>
                <a:t>ALLPPT Layout</a:t>
              </a:r>
              <a:endParaRPr lang="ko-KR" altLang="en-US" sz="2400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585" name="TextBox 584">
              <a:extLst>
                <a:ext uri="{FF2B5EF4-FFF2-40B4-BE49-F238E27FC236}">
                  <a16:creationId xmlns:a16="http://schemas.microsoft.com/office/drawing/2014/main" id="{253336EE-1433-410B-8A39-29E32201D688}"/>
                </a:ext>
              </a:extLst>
            </p:cNvPr>
            <p:cNvSpPr txBox="1"/>
            <p:nvPr/>
          </p:nvSpPr>
          <p:spPr>
            <a:xfrm>
              <a:off x="7943549" y="2128265"/>
              <a:ext cx="351502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and appeal to your Presentations. Get a modern PowerPoint  Presentation that is beautifully designed.  </a:t>
              </a:r>
            </a:p>
          </p:txBody>
        </p:sp>
      </p:grpSp>
      <p:sp>
        <p:nvSpPr>
          <p:cNvPr id="586" name="Oval 32">
            <a:extLst>
              <a:ext uri="{FF2B5EF4-FFF2-40B4-BE49-F238E27FC236}">
                <a16:creationId xmlns:a16="http://schemas.microsoft.com/office/drawing/2014/main" id="{993BB9EB-C9E2-4380-960C-E61B365E2DA4}"/>
              </a:ext>
            </a:extLst>
          </p:cNvPr>
          <p:cNvSpPr/>
          <p:nvPr/>
        </p:nvSpPr>
        <p:spPr>
          <a:xfrm flipH="1">
            <a:off x="3147306" y="3321182"/>
            <a:ext cx="684000" cy="684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587" name="Oval 38">
            <a:extLst>
              <a:ext uri="{FF2B5EF4-FFF2-40B4-BE49-F238E27FC236}">
                <a16:creationId xmlns:a16="http://schemas.microsoft.com/office/drawing/2014/main" id="{91900D58-EEF4-4579-BF9D-CC6BE17E4F74}"/>
              </a:ext>
            </a:extLst>
          </p:cNvPr>
          <p:cNvSpPr/>
          <p:nvPr/>
        </p:nvSpPr>
        <p:spPr>
          <a:xfrm flipH="1">
            <a:off x="3147306" y="4380322"/>
            <a:ext cx="684000" cy="684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588" name="Group 35">
            <a:extLst>
              <a:ext uri="{FF2B5EF4-FFF2-40B4-BE49-F238E27FC236}">
                <a16:creationId xmlns:a16="http://schemas.microsoft.com/office/drawing/2014/main" id="{A45D6228-5F4D-45CD-9F07-F3CFECDD7C53}"/>
              </a:ext>
            </a:extLst>
          </p:cNvPr>
          <p:cNvGrpSpPr/>
          <p:nvPr/>
        </p:nvGrpSpPr>
        <p:grpSpPr>
          <a:xfrm flipH="1">
            <a:off x="655464" y="3216906"/>
            <a:ext cx="2223653" cy="892552"/>
            <a:chOff x="592509" y="1556792"/>
            <a:chExt cx="1293722" cy="892552"/>
          </a:xfrm>
        </p:grpSpPr>
        <p:sp>
          <p:nvSpPr>
            <p:cNvPr id="589" name="TextBox 588">
              <a:extLst>
                <a:ext uri="{FF2B5EF4-FFF2-40B4-BE49-F238E27FC236}">
                  <a16:creationId xmlns:a16="http://schemas.microsoft.com/office/drawing/2014/main" id="{363C5613-4996-4734-AA17-5608A2E77DB7}"/>
                </a:ext>
              </a:extLst>
            </p:cNvPr>
            <p:cNvSpPr txBox="1"/>
            <p:nvPr/>
          </p:nvSpPr>
          <p:spPr>
            <a:xfrm>
              <a:off x="592509" y="1803013"/>
              <a:ext cx="12937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590" name="TextBox 589">
              <a:extLst>
                <a:ext uri="{FF2B5EF4-FFF2-40B4-BE49-F238E27FC236}">
                  <a16:creationId xmlns:a16="http://schemas.microsoft.com/office/drawing/2014/main" id="{46E92CEC-904C-4104-B999-67C6702CC2B4}"/>
                </a:ext>
              </a:extLst>
            </p:cNvPr>
            <p:cNvSpPr txBox="1"/>
            <p:nvPr/>
          </p:nvSpPr>
          <p:spPr>
            <a:xfrm>
              <a:off x="592510" y="1556792"/>
              <a:ext cx="1293721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1" name="Group 39">
            <a:extLst>
              <a:ext uri="{FF2B5EF4-FFF2-40B4-BE49-F238E27FC236}">
                <a16:creationId xmlns:a16="http://schemas.microsoft.com/office/drawing/2014/main" id="{6B1C5396-29D8-4EE1-AABB-D48C854BD925}"/>
              </a:ext>
            </a:extLst>
          </p:cNvPr>
          <p:cNvGrpSpPr/>
          <p:nvPr/>
        </p:nvGrpSpPr>
        <p:grpSpPr>
          <a:xfrm flipH="1">
            <a:off x="655464" y="4276046"/>
            <a:ext cx="2223653" cy="892552"/>
            <a:chOff x="592509" y="1556792"/>
            <a:chExt cx="1293722" cy="892552"/>
          </a:xfrm>
        </p:grpSpPr>
        <p:sp>
          <p:nvSpPr>
            <p:cNvPr id="592" name="TextBox 591">
              <a:extLst>
                <a:ext uri="{FF2B5EF4-FFF2-40B4-BE49-F238E27FC236}">
                  <a16:creationId xmlns:a16="http://schemas.microsoft.com/office/drawing/2014/main" id="{CBEC6B2D-2655-4263-9583-68B375F684F5}"/>
                </a:ext>
              </a:extLst>
            </p:cNvPr>
            <p:cNvSpPr txBox="1"/>
            <p:nvPr/>
          </p:nvSpPr>
          <p:spPr>
            <a:xfrm>
              <a:off x="592509" y="1803013"/>
              <a:ext cx="12937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3" name="TextBox 592">
              <a:extLst>
                <a:ext uri="{FF2B5EF4-FFF2-40B4-BE49-F238E27FC236}">
                  <a16:creationId xmlns:a16="http://schemas.microsoft.com/office/drawing/2014/main" id="{70BBCA4A-F79A-4843-9F3C-6C631A44C288}"/>
                </a:ext>
              </a:extLst>
            </p:cNvPr>
            <p:cNvSpPr txBox="1"/>
            <p:nvPr/>
          </p:nvSpPr>
          <p:spPr>
            <a:xfrm>
              <a:off x="592510" y="1556792"/>
              <a:ext cx="1293721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94" name="Oval 38">
            <a:extLst>
              <a:ext uri="{FF2B5EF4-FFF2-40B4-BE49-F238E27FC236}">
                <a16:creationId xmlns:a16="http://schemas.microsoft.com/office/drawing/2014/main" id="{30CB6987-B856-4FC1-B182-9D7EDE53D25D}"/>
              </a:ext>
            </a:extLst>
          </p:cNvPr>
          <p:cNvSpPr/>
          <p:nvPr/>
        </p:nvSpPr>
        <p:spPr>
          <a:xfrm flipH="1">
            <a:off x="3147306" y="5419610"/>
            <a:ext cx="684000" cy="684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595" name="Group 39">
            <a:extLst>
              <a:ext uri="{FF2B5EF4-FFF2-40B4-BE49-F238E27FC236}">
                <a16:creationId xmlns:a16="http://schemas.microsoft.com/office/drawing/2014/main" id="{869F07E9-74B8-447E-8B0E-50C55031968F}"/>
              </a:ext>
            </a:extLst>
          </p:cNvPr>
          <p:cNvGrpSpPr/>
          <p:nvPr/>
        </p:nvGrpSpPr>
        <p:grpSpPr>
          <a:xfrm flipH="1">
            <a:off x="655464" y="5315334"/>
            <a:ext cx="2223653" cy="892552"/>
            <a:chOff x="592509" y="1556792"/>
            <a:chExt cx="1293722" cy="892552"/>
          </a:xfrm>
        </p:grpSpPr>
        <p:sp>
          <p:nvSpPr>
            <p:cNvPr id="596" name="TextBox 595">
              <a:extLst>
                <a:ext uri="{FF2B5EF4-FFF2-40B4-BE49-F238E27FC236}">
                  <a16:creationId xmlns:a16="http://schemas.microsoft.com/office/drawing/2014/main" id="{5C361010-B5CE-40C5-8B0E-1FE42A742E11}"/>
                </a:ext>
              </a:extLst>
            </p:cNvPr>
            <p:cNvSpPr txBox="1"/>
            <p:nvPr/>
          </p:nvSpPr>
          <p:spPr>
            <a:xfrm>
              <a:off x="592509" y="1803013"/>
              <a:ext cx="12937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7" name="TextBox 596">
              <a:extLst>
                <a:ext uri="{FF2B5EF4-FFF2-40B4-BE49-F238E27FC236}">
                  <a16:creationId xmlns:a16="http://schemas.microsoft.com/office/drawing/2014/main" id="{04988228-B8E9-4DEF-8B36-F0A1963D620D}"/>
                </a:ext>
              </a:extLst>
            </p:cNvPr>
            <p:cNvSpPr txBox="1"/>
            <p:nvPr/>
          </p:nvSpPr>
          <p:spPr>
            <a:xfrm>
              <a:off x="592510" y="1556792"/>
              <a:ext cx="1293721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8" name="그룹 597">
            <a:extLst>
              <a:ext uri="{FF2B5EF4-FFF2-40B4-BE49-F238E27FC236}">
                <a16:creationId xmlns:a16="http://schemas.microsoft.com/office/drawing/2014/main" id="{2488F1CA-6D04-4B16-9449-82913081B600}"/>
              </a:ext>
            </a:extLst>
          </p:cNvPr>
          <p:cNvGrpSpPr/>
          <p:nvPr/>
        </p:nvGrpSpPr>
        <p:grpSpPr>
          <a:xfrm flipH="1">
            <a:off x="655465" y="1794759"/>
            <a:ext cx="3657901" cy="1292662"/>
            <a:chOff x="7943549" y="1666600"/>
            <a:chExt cx="3515026" cy="1292662"/>
          </a:xfrm>
        </p:grpSpPr>
        <p:sp>
          <p:nvSpPr>
            <p:cNvPr id="599" name="TextBox 598">
              <a:extLst>
                <a:ext uri="{FF2B5EF4-FFF2-40B4-BE49-F238E27FC236}">
                  <a16:creationId xmlns:a16="http://schemas.microsoft.com/office/drawing/2014/main" id="{3EF9ADC2-1787-4D2F-8610-BBF5ADFDE5CB}"/>
                </a:ext>
              </a:extLst>
            </p:cNvPr>
            <p:cNvSpPr txBox="1"/>
            <p:nvPr/>
          </p:nvSpPr>
          <p:spPr>
            <a:xfrm>
              <a:off x="7943549" y="1666600"/>
              <a:ext cx="351502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GB" altLang="ko-KR" sz="2400" dirty="0">
                  <a:solidFill>
                    <a:schemeClr val="accent1"/>
                  </a:solidFill>
                  <a:cs typeface="Arial" pitchFamily="34" charset="0"/>
                </a:rPr>
                <a:t>ALLPPT Layout</a:t>
              </a:r>
              <a:endParaRPr lang="ko-KR" altLang="en-US" sz="24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600" name="TextBox 599">
              <a:extLst>
                <a:ext uri="{FF2B5EF4-FFF2-40B4-BE49-F238E27FC236}">
                  <a16:creationId xmlns:a16="http://schemas.microsoft.com/office/drawing/2014/main" id="{B8CA028C-54BE-4486-AAD8-F0ECAC5CA91C}"/>
                </a:ext>
              </a:extLst>
            </p:cNvPr>
            <p:cNvSpPr txBox="1"/>
            <p:nvPr/>
          </p:nvSpPr>
          <p:spPr>
            <a:xfrm>
              <a:off x="7943549" y="2128265"/>
              <a:ext cx="351502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and appeal to your Presentations. Get a modern PowerPoint  Presentation that is beautifully designed.  </a:t>
              </a:r>
            </a:p>
          </p:txBody>
        </p:sp>
      </p:grpSp>
      <p:sp>
        <p:nvSpPr>
          <p:cNvPr id="601" name="Parallelogram 15">
            <a:extLst>
              <a:ext uri="{FF2B5EF4-FFF2-40B4-BE49-F238E27FC236}">
                <a16:creationId xmlns:a16="http://schemas.microsoft.com/office/drawing/2014/main" id="{719ED05D-3E21-422D-994A-D8581F700FAF}"/>
              </a:ext>
            </a:extLst>
          </p:cNvPr>
          <p:cNvSpPr/>
          <p:nvPr/>
        </p:nvSpPr>
        <p:spPr>
          <a:xfrm flipH="1">
            <a:off x="3312702" y="5580677"/>
            <a:ext cx="332943" cy="33294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02" name="Rectangle 16">
            <a:extLst>
              <a:ext uri="{FF2B5EF4-FFF2-40B4-BE49-F238E27FC236}">
                <a16:creationId xmlns:a16="http://schemas.microsoft.com/office/drawing/2014/main" id="{A8C4FAA9-CA95-4A62-AB5C-80EB7C76D36A}"/>
              </a:ext>
            </a:extLst>
          </p:cNvPr>
          <p:cNvSpPr/>
          <p:nvPr/>
        </p:nvSpPr>
        <p:spPr>
          <a:xfrm rot="2700000">
            <a:off x="3374079" y="3451965"/>
            <a:ext cx="247534" cy="44378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03" name="Rectangle 9">
            <a:extLst>
              <a:ext uri="{FF2B5EF4-FFF2-40B4-BE49-F238E27FC236}">
                <a16:creationId xmlns:a16="http://schemas.microsoft.com/office/drawing/2014/main" id="{943523F7-1A68-4E40-A8CC-229EA155502D}"/>
              </a:ext>
            </a:extLst>
          </p:cNvPr>
          <p:cNvSpPr/>
          <p:nvPr/>
        </p:nvSpPr>
        <p:spPr>
          <a:xfrm>
            <a:off x="3323604" y="4578947"/>
            <a:ext cx="306685" cy="28708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11262</TotalTime>
  <Words>150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34</cp:revision>
  <dcterms:created xsi:type="dcterms:W3CDTF">2018-02-18T19:39:47Z</dcterms:created>
  <dcterms:modified xsi:type="dcterms:W3CDTF">2022-10-24T03:53:33Z</dcterms:modified>
</cp:coreProperties>
</file>