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9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79D6-45EA-9516-04BDEABBBF8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79D6-45EA-9516-04BDEABBBF8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79D6-45EA-9516-04BDEABBBF8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79D6-45EA-9516-04BDEABBBF85}"/>
              </c:ext>
            </c:extLst>
          </c:dPt>
          <c:dLbls>
            <c:dLbl>
              <c:idx val="0"/>
              <c:layout>
                <c:manualLayout>
                  <c:x val="0.23776056627156733"/>
                  <c:y val="1.0137914692658474E-16"/>
                </c:manualLayout>
              </c:layout>
              <c:tx>
                <c:rich>
                  <a:bodyPr/>
                  <a:lstStyle/>
                  <a:p>
                    <a:fld id="{29D5F976-FF35-499B-80DC-9DBC2BC53F4C}" type="VALUE">
                      <a:rPr lang="en-US" altLang="ko-KR" smtClean="0"/>
                      <a:pPr/>
                      <a:t>[값]</a:t>
                    </a:fld>
                    <a:r>
                      <a:rPr lang="en-US" altLang="ko-KR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9D6-45EA-9516-04BDEABBBF85}"/>
                </c:ext>
              </c:extLst>
            </c:dLbl>
            <c:dLbl>
              <c:idx val="1"/>
              <c:layout>
                <c:manualLayout>
                  <c:x val="0.31793564094453769"/>
                  <c:y val="0"/>
                </c:manualLayout>
              </c:layout>
              <c:tx>
                <c:rich>
                  <a:bodyPr/>
                  <a:lstStyle/>
                  <a:p>
                    <a:fld id="{FAAC523C-0206-4D86-A9BF-B60C4303BB8B}" type="VALUE">
                      <a:rPr lang="en-US" altLang="ko-KR" smtClean="0"/>
                      <a:pPr/>
                      <a:t>[값]</a:t>
                    </a:fld>
                    <a:r>
                      <a:rPr lang="en-US" altLang="ko-KR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9D6-45EA-9516-04BDEABBBF85}"/>
                </c:ext>
              </c:extLst>
            </c:dLbl>
            <c:dLbl>
              <c:idx val="2"/>
              <c:layout>
                <c:manualLayout>
                  <c:x val="0.199055357808754"/>
                  <c:y val="8.2947532964024497E-3"/>
                </c:manualLayout>
              </c:layout>
              <c:tx>
                <c:rich>
                  <a:bodyPr/>
                  <a:lstStyle/>
                  <a:p>
                    <a:fld id="{F3339E7E-4AC2-4B79-8435-821ED834D6FB}" type="VALUE">
                      <a:rPr lang="en-US" altLang="ko-KR" smtClean="0"/>
                      <a:pPr/>
                      <a:t>[값]</a:t>
                    </a:fld>
                    <a:r>
                      <a:rPr lang="en-US" altLang="ko-KR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9D6-45EA-9516-04BDEABBBF85}"/>
                </c:ext>
              </c:extLst>
            </c:dLbl>
            <c:dLbl>
              <c:idx val="3"/>
              <c:layout>
                <c:manualLayout>
                  <c:x val="0.15205617610390929"/>
                  <c:y val="-2.5344786731646184E-17"/>
                </c:manualLayout>
              </c:layout>
              <c:tx>
                <c:rich>
                  <a:bodyPr/>
                  <a:lstStyle/>
                  <a:p>
                    <a:fld id="{4CECFE99-41B0-475E-8DCE-DCD22F0FE46C}" type="VALUE">
                      <a:rPr lang="en-US" altLang="ko-KR" smtClean="0"/>
                      <a:pPr/>
                      <a:t>[값]</a:t>
                    </a:fld>
                    <a:r>
                      <a:rPr lang="en-US" altLang="ko-KR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79D6-45EA-9516-04BDEABBBF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>
                    <a:solidFill>
                      <a:schemeClr val="bg1"/>
                    </a:solidFill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70</c:v>
                </c:pt>
                <c:pt idx="1">
                  <c:v>85</c:v>
                </c:pt>
                <c:pt idx="2">
                  <c:v>60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9D6-45EA-9516-04BDEABBBF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82077696"/>
        <c:axId val="182079488"/>
      </c:barChart>
      <c:catAx>
        <c:axId val="182077696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182079488"/>
        <c:crosses val="autoZero"/>
        <c:auto val="1"/>
        <c:lblAlgn val="ctr"/>
        <c:lblOffset val="100"/>
        <c:noMultiLvlLbl val="0"/>
      </c:catAx>
      <c:valAx>
        <c:axId val="182079488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82077696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48" name="그룹 547">
            <a:extLst>
              <a:ext uri="{FF2B5EF4-FFF2-40B4-BE49-F238E27FC236}">
                <a16:creationId xmlns:a16="http://schemas.microsoft.com/office/drawing/2014/main" id="{B58803CE-FDD3-452D-AD41-F0DACEA24997}"/>
              </a:ext>
            </a:extLst>
          </p:cNvPr>
          <p:cNvGrpSpPr/>
          <p:nvPr/>
        </p:nvGrpSpPr>
        <p:grpSpPr>
          <a:xfrm>
            <a:off x="6095999" y="3256994"/>
            <a:ext cx="1409700" cy="619125"/>
            <a:chOff x="6096000" y="2247236"/>
            <a:chExt cx="1409700" cy="619125"/>
          </a:xfrm>
        </p:grpSpPr>
        <p:sp>
          <p:nvSpPr>
            <p:cNvPr id="549" name="직사각형 548">
              <a:extLst>
                <a:ext uri="{FF2B5EF4-FFF2-40B4-BE49-F238E27FC236}">
                  <a16:creationId xmlns:a16="http://schemas.microsoft.com/office/drawing/2014/main" id="{6A1D76F1-A20D-41D5-BF8B-EEB16BCE0CC2}"/>
                </a:ext>
              </a:extLst>
            </p:cNvPr>
            <p:cNvSpPr/>
            <p:nvPr/>
          </p:nvSpPr>
          <p:spPr>
            <a:xfrm>
              <a:off x="6096000" y="2247236"/>
              <a:ext cx="1409700" cy="619125"/>
            </a:xfrm>
            <a:prstGeom prst="rect">
              <a:avLst/>
            </a:prstGeom>
            <a:gradFill>
              <a:gsLst>
                <a:gs pos="0">
                  <a:schemeClr val="accent3">
                    <a:lumMod val="75000"/>
                  </a:schemeClr>
                </a:gs>
                <a:gs pos="100000">
                  <a:schemeClr val="accent3"/>
                </a:gs>
              </a:gsLst>
              <a:lin ang="10800000" scaled="1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/>
            </a:p>
          </p:txBody>
        </p:sp>
        <p:sp>
          <p:nvSpPr>
            <p:cNvPr id="550" name="이등변 삼각형 549">
              <a:extLst>
                <a:ext uri="{FF2B5EF4-FFF2-40B4-BE49-F238E27FC236}">
                  <a16:creationId xmlns:a16="http://schemas.microsoft.com/office/drawing/2014/main" id="{25634B21-2B66-467E-B8B0-AEB71AA5C24A}"/>
                </a:ext>
              </a:extLst>
            </p:cNvPr>
            <p:cNvSpPr/>
            <p:nvPr/>
          </p:nvSpPr>
          <p:spPr>
            <a:xfrm rot="16200000">
              <a:off x="7329459" y="2690121"/>
              <a:ext cx="170123" cy="182357"/>
            </a:xfrm>
            <a:prstGeom prst="triangle">
              <a:avLst>
                <a:gd name="adj" fmla="val 100000"/>
              </a:avLst>
            </a:prstGeom>
            <a:solidFill>
              <a:schemeClr val="accent3">
                <a:lumMod val="5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51" name="그룹 550">
            <a:extLst>
              <a:ext uri="{FF2B5EF4-FFF2-40B4-BE49-F238E27FC236}">
                <a16:creationId xmlns:a16="http://schemas.microsoft.com/office/drawing/2014/main" id="{18E80EA8-8D1D-4768-AF04-FA08964D514B}"/>
              </a:ext>
            </a:extLst>
          </p:cNvPr>
          <p:cNvGrpSpPr/>
          <p:nvPr/>
        </p:nvGrpSpPr>
        <p:grpSpPr>
          <a:xfrm>
            <a:off x="6095998" y="4325120"/>
            <a:ext cx="1409700" cy="619125"/>
            <a:chOff x="6096000" y="2247236"/>
            <a:chExt cx="1409700" cy="619125"/>
          </a:xfrm>
        </p:grpSpPr>
        <p:sp>
          <p:nvSpPr>
            <p:cNvPr id="552" name="직사각형 551">
              <a:extLst>
                <a:ext uri="{FF2B5EF4-FFF2-40B4-BE49-F238E27FC236}">
                  <a16:creationId xmlns:a16="http://schemas.microsoft.com/office/drawing/2014/main" id="{8E287963-5C74-4EF8-AF8B-E2FDF7B1C5C3}"/>
                </a:ext>
              </a:extLst>
            </p:cNvPr>
            <p:cNvSpPr/>
            <p:nvPr/>
          </p:nvSpPr>
          <p:spPr>
            <a:xfrm>
              <a:off x="6096000" y="2247236"/>
              <a:ext cx="1409700" cy="619125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100000">
                  <a:schemeClr val="accent2"/>
                </a:gs>
              </a:gsLst>
              <a:lin ang="10800000" scaled="1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/>
            </a:p>
          </p:txBody>
        </p:sp>
        <p:sp>
          <p:nvSpPr>
            <p:cNvPr id="553" name="이등변 삼각형 552">
              <a:extLst>
                <a:ext uri="{FF2B5EF4-FFF2-40B4-BE49-F238E27FC236}">
                  <a16:creationId xmlns:a16="http://schemas.microsoft.com/office/drawing/2014/main" id="{58D68A86-2449-4E16-BFEC-B254AE387A66}"/>
                </a:ext>
              </a:extLst>
            </p:cNvPr>
            <p:cNvSpPr/>
            <p:nvPr/>
          </p:nvSpPr>
          <p:spPr>
            <a:xfrm rot="16200000">
              <a:off x="7329459" y="2690121"/>
              <a:ext cx="170123" cy="182357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54" name="그룹 553">
            <a:extLst>
              <a:ext uri="{FF2B5EF4-FFF2-40B4-BE49-F238E27FC236}">
                <a16:creationId xmlns:a16="http://schemas.microsoft.com/office/drawing/2014/main" id="{779D231C-F33D-4D3D-BE57-759B0DE200EE}"/>
              </a:ext>
            </a:extLst>
          </p:cNvPr>
          <p:cNvGrpSpPr/>
          <p:nvPr/>
        </p:nvGrpSpPr>
        <p:grpSpPr>
          <a:xfrm>
            <a:off x="6095997" y="5393246"/>
            <a:ext cx="1409700" cy="619125"/>
            <a:chOff x="6096000" y="2247236"/>
            <a:chExt cx="1409700" cy="619125"/>
          </a:xfrm>
        </p:grpSpPr>
        <p:sp>
          <p:nvSpPr>
            <p:cNvPr id="555" name="직사각형 554">
              <a:extLst>
                <a:ext uri="{FF2B5EF4-FFF2-40B4-BE49-F238E27FC236}">
                  <a16:creationId xmlns:a16="http://schemas.microsoft.com/office/drawing/2014/main" id="{E9424FBA-32AD-4046-9EB5-9E8295A34AE9}"/>
                </a:ext>
              </a:extLst>
            </p:cNvPr>
            <p:cNvSpPr/>
            <p:nvPr/>
          </p:nvSpPr>
          <p:spPr>
            <a:xfrm>
              <a:off x="6096000" y="2247236"/>
              <a:ext cx="1409700" cy="619125"/>
            </a:xfrm>
            <a:prstGeom prst="rect">
              <a:avLst/>
            </a:prstGeom>
            <a:gradFill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0800000" scaled="1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/>
            </a:p>
          </p:txBody>
        </p:sp>
        <p:sp>
          <p:nvSpPr>
            <p:cNvPr id="556" name="이등변 삼각형 555">
              <a:extLst>
                <a:ext uri="{FF2B5EF4-FFF2-40B4-BE49-F238E27FC236}">
                  <a16:creationId xmlns:a16="http://schemas.microsoft.com/office/drawing/2014/main" id="{A5023E4D-0042-4765-A22E-AD0B2FD40744}"/>
                </a:ext>
              </a:extLst>
            </p:cNvPr>
            <p:cNvSpPr/>
            <p:nvPr/>
          </p:nvSpPr>
          <p:spPr>
            <a:xfrm rot="16200000">
              <a:off x="7329459" y="2690121"/>
              <a:ext cx="170123" cy="182357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57" name="그룹 556">
            <a:extLst>
              <a:ext uri="{FF2B5EF4-FFF2-40B4-BE49-F238E27FC236}">
                <a16:creationId xmlns:a16="http://schemas.microsoft.com/office/drawing/2014/main" id="{292CC6D5-3546-406A-8903-7DEB45E874AC}"/>
              </a:ext>
            </a:extLst>
          </p:cNvPr>
          <p:cNvGrpSpPr/>
          <p:nvPr/>
        </p:nvGrpSpPr>
        <p:grpSpPr>
          <a:xfrm>
            <a:off x="6096000" y="2188868"/>
            <a:ext cx="1409700" cy="619125"/>
            <a:chOff x="6096000" y="2247236"/>
            <a:chExt cx="1409700" cy="619125"/>
          </a:xfrm>
        </p:grpSpPr>
        <p:sp>
          <p:nvSpPr>
            <p:cNvPr id="558" name="직사각형 557">
              <a:extLst>
                <a:ext uri="{FF2B5EF4-FFF2-40B4-BE49-F238E27FC236}">
                  <a16:creationId xmlns:a16="http://schemas.microsoft.com/office/drawing/2014/main" id="{D023B560-0BBE-497D-8E72-E9EEEB0C2154}"/>
                </a:ext>
              </a:extLst>
            </p:cNvPr>
            <p:cNvSpPr/>
            <p:nvPr/>
          </p:nvSpPr>
          <p:spPr>
            <a:xfrm>
              <a:off x="6096000" y="2247236"/>
              <a:ext cx="1409700" cy="619125"/>
            </a:xfrm>
            <a:prstGeom prst="rect">
              <a:avLst/>
            </a:prstGeom>
            <a:gradFill flip="none" rotWithShape="1">
              <a:gsLst>
                <a:gs pos="0">
                  <a:schemeClr val="accent4">
                    <a:lumMod val="75000"/>
                  </a:schemeClr>
                </a:gs>
                <a:gs pos="100000">
                  <a:schemeClr val="accent4"/>
                </a:gs>
              </a:gsLst>
              <a:lin ang="108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/>
            </a:p>
          </p:txBody>
        </p:sp>
        <p:sp>
          <p:nvSpPr>
            <p:cNvPr id="559" name="이등변 삼각형 558">
              <a:extLst>
                <a:ext uri="{FF2B5EF4-FFF2-40B4-BE49-F238E27FC236}">
                  <a16:creationId xmlns:a16="http://schemas.microsoft.com/office/drawing/2014/main" id="{4C272407-0CE3-4E41-A396-751F5448B019}"/>
                </a:ext>
              </a:extLst>
            </p:cNvPr>
            <p:cNvSpPr/>
            <p:nvPr/>
          </p:nvSpPr>
          <p:spPr>
            <a:xfrm rot="16200000">
              <a:off x="7329459" y="2690121"/>
              <a:ext cx="170123" cy="182357"/>
            </a:xfrm>
            <a:prstGeom prst="triangle">
              <a:avLst>
                <a:gd name="adj" fmla="val 100000"/>
              </a:avLst>
            </a:prstGeom>
            <a:solidFill>
              <a:schemeClr val="accent4">
                <a:lumMod val="5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aphicFrame>
        <p:nvGraphicFramePr>
          <p:cNvPr id="560" name="Chart 5">
            <a:extLst>
              <a:ext uri="{FF2B5EF4-FFF2-40B4-BE49-F238E27FC236}">
                <a16:creationId xmlns:a16="http://schemas.microsoft.com/office/drawing/2014/main" id="{EBB057B1-7945-46E3-ACFB-D8ED109540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69871039"/>
              </p:ext>
            </p:extLst>
          </p:nvPr>
        </p:nvGraphicFramePr>
        <p:xfrm>
          <a:off x="7182135" y="1650262"/>
          <a:ext cx="4593697" cy="4593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61" name="Oval 34">
            <a:extLst>
              <a:ext uri="{FF2B5EF4-FFF2-40B4-BE49-F238E27FC236}">
                <a16:creationId xmlns:a16="http://schemas.microsoft.com/office/drawing/2014/main" id="{084325EE-9883-4D34-8A9A-4D5B3204D0A1}"/>
              </a:ext>
            </a:extLst>
          </p:cNvPr>
          <p:cNvSpPr/>
          <p:nvPr/>
        </p:nvSpPr>
        <p:spPr>
          <a:xfrm>
            <a:off x="948156" y="5292712"/>
            <a:ext cx="684000" cy="684000"/>
          </a:xfrm>
          <a:prstGeom prst="ellipse">
            <a:avLst/>
          </a:prstGeom>
          <a:solidFill>
            <a:schemeClr val="accent1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62" name="TextBox 561">
            <a:extLst>
              <a:ext uri="{FF2B5EF4-FFF2-40B4-BE49-F238E27FC236}">
                <a16:creationId xmlns:a16="http://schemas.microsoft.com/office/drawing/2014/main" id="{58D24F45-8FF6-4ADA-9C18-F6E918E9F860}"/>
              </a:ext>
            </a:extLst>
          </p:cNvPr>
          <p:cNvSpPr txBox="1"/>
          <p:nvPr/>
        </p:nvSpPr>
        <p:spPr>
          <a:xfrm>
            <a:off x="1748279" y="5311547"/>
            <a:ext cx="38159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Easy to change colors, photos and Text.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63" name="Rectangle 9">
            <a:extLst>
              <a:ext uri="{FF2B5EF4-FFF2-40B4-BE49-F238E27FC236}">
                <a16:creationId xmlns:a16="http://schemas.microsoft.com/office/drawing/2014/main" id="{DAA8DD3F-227F-46C5-A99A-90BEE746FDBF}"/>
              </a:ext>
            </a:extLst>
          </p:cNvPr>
          <p:cNvSpPr/>
          <p:nvPr/>
        </p:nvSpPr>
        <p:spPr>
          <a:xfrm>
            <a:off x="1108328" y="5449123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64" name="Oval 3">
            <a:extLst>
              <a:ext uri="{FF2B5EF4-FFF2-40B4-BE49-F238E27FC236}">
                <a16:creationId xmlns:a16="http://schemas.microsoft.com/office/drawing/2014/main" id="{23C9682A-AAC1-4277-A78B-0E174ECC3092}"/>
              </a:ext>
            </a:extLst>
          </p:cNvPr>
          <p:cNvSpPr/>
          <p:nvPr/>
        </p:nvSpPr>
        <p:spPr>
          <a:xfrm>
            <a:off x="948156" y="2088334"/>
            <a:ext cx="684000" cy="684000"/>
          </a:xfrm>
          <a:prstGeom prst="ellipse">
            <a:avLst/>
          </a:prstGeom>
          <a:solidFill>
            <a:schemeClr val="accent4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65" name="TextBox 564">
            <a:extLst>
              <a:ext uri="{FF2B5EF4-FFF2-40B4-BE49-F238E27FC236}">
                <a16:creationId xmlns:a16="http://schemas.microsoft.com/office/drawing/2014/main" id="{9514FBDF-7F30-40E1-A778-F9DBC2A09401}"/>
              </a:ext>
            </a:extLst>
          </p:cNvPr>
          <p:cNvSpPr txBox="1"/>
          <p:nvPr/>
        </p:nvSpPr>
        <p:spPr>
          <a:xfrm>
            <a:off x="1748279" y="2107169"/>
            <a:ext cx="38159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Easy to change colors, photos and Text.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66" name="Rounded Rectangle 7">
            <a:extLst>
              <a:ext uri="{FF2B5EF4-FFF2-40B4-BE49-F238E27FC236}">
                <a16:creationId xmlns:a16="http://schemas.microsoft.com/office/drawing/2014/main" id="{4D8E1839-CEAC-4D71-A58C-0D9462545BAF}"/>
              </a:ext>
            </a:extLst>
          </p:cNvPr>
          <p:cNvSpPr/>
          <p:nvPr/>
        </p:nvSpPr>
        <p:spPr>
          <a:xfrm>
            <a:off x="1122287" y="2278372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67" name="Oval 28">
            <a:extLst>
              <a:ext uri="{FF2B5EF4-FFF2-40B4-BE49-F238E27FC236}">
                <a16:creationId xmlns:a16="http://schemas.microsoft.com/office/drawing/2014/main" id="{6B801BD7-EBB7-4AFC-9644-A2D466795D00}"/>
              </a:ext>
            </a:extLst>
          </p:cNvPr>
          <p:cNvSpPr/>
          <p:nvPr/>
        </p:nvSpPr>
        <p:spPr>
          <a:xfrm>
            <a:off x="948156" y="3156460"/>
            <a:ext cx="684000" cy="684000"/>
          </a:xfrm>
          <a:prstGeom prst="ellipse">
            <a:avLst/>
          </a:prstGeom>
          <a:solidFill>
            <a:schemeClr val="accent3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68" name="TextBox 567">
            <a:extLst>
              <a:ext uri="{FF2B5EF4-FFF2-40B4-BE49-F238E27FC236}">
                <a16:creationId xmlns:a16="http://schemas.microsoft.com/office/drawing/2014/main" id="{10358D27-158D-4562-B427-25D86B2F7BE2}"/>
              </a:ext>
            </a:extLst>
          </p:cNvPr>
          <p:cNvSpPr txBox="1"/>
          <p:nvPr/>
        </p:nvSpPr>
        <p:spPr>
          <a:xfrm>
            <a:off x="1748279" y="3175295"/>
            <a:ext cx="38159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69" name="Block Arc 10">
            <a:extLst>
              <a:ext uri="{FF2B5EF4-FFF2-40B4-BE49-F238E27FC236}">
                <a16:creationId xmlns:a16="http://schemas.microsoft.com/office/drawing/2014/main" id="{7A74D66B-D685-4FD9-B407-F353A8C36A06}"/>
              </a:ext>
            </a:extLst>
          </p:cNvPr>
          <p:cNvSpPr/>
          <p:nvPr/>
        </p:nvSpPr>
        <p:spPr>
          <a:xfrm>
            <a:off x="1077139" y="3352320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70" name="Oval 31">
            <a:extLst>
              <a:ext uri="{FF2B5EF4-FFF2-40B4-BE49-F238E27FC236}">
                <a16:creationId xmlns:a16="http://schemas.microsoft.com/office/drawing/2014/main" id="{EB2A3EEF-A20D-4143-B618-4D7B5EF17C2A}"/>
              </a:ext>
            </a:extLst>
          </p:cNvPr>
          <p:cNvSpPr/>
          <p:nvPr/>
        </p:nvSpPr>
        <p:spPr>
          <a:xfrm>
            <a:off x="948156" y="4224586"/>
            <a:ext cx="684000" cy="684000"/>
          </a:xfrm>
          <a:prstGeom prst="ellipse">
            <a:avLst/>
          </a:prstGeom>
          <a:solidFill>
            <a:schemeClr val="accent2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71" name="TextBox 570">
            <a:extLst>
              <a:ext uri="{FF2B5EF4-FFF2-40B4-BE49-F238E27FC236}">
                <a16:creationId xmlns:a16="http://schemas.microsoft.com/office/drawing/2014/main" id="{BABC9F71-A5D4-430D-9FCF-8189245677C6}"/>
              </a:ext>
            </a:extLst>
          </p:cNvPr>
          <p:cNvSpPr txBox="1"/>
          <p:nvPr/>
        </p:nvSpPr>
        <p:spPr>
          <a:xfrm>
            <a:off x="1748279" y="4243421"/>
            <a:ext cx="38159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Easy to change colors, photos and Text.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72" name="Round Same Side Corner Rectangle 36">
            <a:extLst>
              <a:ext uri="{FF2B5EF4-FFF2-40B4-BE49-F238E27FC236}">
                <a16:creationId xmlns:a16="http://schemas.microsoft.com/office/drawing/2014/main" id="{67FCE4AA-AD9A-4313-A48E-E6620F5D280A}"/>
              </a:ext>
            </a:extLst>
          </p:cNvPr>
          <p:cNvSpPr>
            <a:spLocks noChangeAspect="1"/>
          </p:cNvSpPr>
          <p:nvPr/>
        </p:nvSpPr>
        <p:spPr>
          <a:xfrm>
            <a:off x="1096218" y="4410044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78C0E"/>
      </a:accent1>
      <a:accent2>
        <a:srgbClr val="F9CD3F"/>
      </a:accent2>
      <a:accent3>
        <a:srgbClr val="80BE5A"/>
      </a:accent3>
      <a:accent4>
        <a:srgbClr val="9646AA"/>
      </a:accent4>
      <a:accent5>
        <a:srgbClr val="EF4630"/>
      </a:accent5>
      <a:accent6>
        <a:srgbClr val="3F3F3F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11224</TotalTime>
  <Words>116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29</cp:revision>
  <dcterms:created xsi:type="dcterms:W3CDTF">2018-02-18T19:39:47Z</dcterms:created>
  <dcterms:modified xsi:type="dcterms:W3CDTF">2022-10-25T05:43:02Z</dcterms:modified>
</cp:coreProperties>
</file>