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44" name="자유형: 도형 743">
            <a:extLst>
              <a:ext uri="{FF2B5EF4-FFF2-40B4-BE49-F238E27FC236}">
                <a16:creationId xmlns:a16="http://schemas.microsoft.com/office/drawing/2014/main" id="{E7828021-29C3-45D1-924B-9BA2D28237D5}"/>
              </a:ext>
            </a:extLst>
          </p:cNvPr>
          <p:cNvSpPr/>
          <p:nvPr/>
        </p:nvSpPr>
        <p:spPr>
          <a:xfrm rot="18000000" flipH="1">
            <a:off x="4641377" y="1887768"/>
            <a:ext cx="1667030" cy="1524966"/>
          </a:xfrm>
          <a:custGeom>
            <a:avLst/>
            <a:gdLst>
              <a:gd name="connsiteX0" fmla="*/ 0 w 1667030"/>
              <a:gd name="connsiteY0" fmla="*/ 963079 h 1524966"/>
              <a:gd name="connsiteX1" fmla="*/ 379179 w 1667030"/>
              <a:gd name="connsiteY1" fmla="*/ 1181998 h 1524966"/>
              <a:gd name="connsiteX2" fmla="*/ 372167 w 1667030"/>
              <a:gd name="connsiteY2" fmla="*/ 1191569 h 1524966"/>
              <a:gd name="connsiteX3" fmla="*/ 217512 w 1667030"/>
              <a:gd name="connsiteY3" fmla="*/ 1286891 h 1524966"/>
              <a:gd name="connsiteX4" fmla="*/ 289157 w 1667030"/>
              <a:gd name="connsiteY4" fmla="*/ 1493280 h 1524966"/>
              <a:gd name="connsiteX5" fmla="*/ 498468 w 1667030"/>
              <a:gd name="connsiteY5" fmla="*/ 1480043 h 1524966"/>
              <a:gd name="connsiteX6" fmla="*/ 516915 w 1667030"/>
              <a:gd name="connsiteY6" fmla="*/ 1274672 h 1524966"/>
              <a:gd name="connsiteX7" fmla="*/ 522435 w 1667030"/>
              <a:gd name="connsiteY7" fmla="*/ 1264707 h 1524966"/>
              <a:gd name="connsiteX8" fmla="*/ 956604 w 1667030"/>
              <a:gd name="connsiteY8" fmla="*/ 1515375 h 1524966"/>
              <a:gd name="connsiteX9" fmla="*/ 987147 w 1667030"/>
              <a:gd name="connsiteY9" fmla="*/ 1468147 h 1524966"/>
              <a:gd name="connsiteX10" fmla="*/ 1641846 w 1667030"/>
              <a:gd name="connsiteY10" fmla="*/ 1104305 h 1524966"/>
              <a:gd name="connsiteX11" fmla="*/ 1667030 w 1667030"/>
              <a:gd name="connsiteY11" fmla="*/ 1104967 h 1524966"/>
              <a:gd name="connsiteX12" fmla="*/ 1667030 w 1667030"/>
              <a:gd name="connsiteY12" fmla="*/ 730475 h 1524966"/>
              <a:gd name="connsiteX13" fmla="*/ 1632127 w 1667030"/>
              <a:gd name="connsiteY13" fmla="*/ 755778 h 1524966"/>
              <a:gd name="connsiteX14" fmla="*/ 1562111 w 1667030"/>
              <a:gd name="connsiteY14" fmla="*/ 775104 h 1524966"/>
              <a:gd name="connsiteX15" fmla="*/ 1376492 w 1667030"/>
              <a:gd name="connsiteY15" fmla="*/ 557118 h 1524966"/>
              <a:gd name="connsiteX16" fmla="*/ 1530425 w 1667030"/>
              <a:gd name="connsiteY16" fmla="*/ 329416 h 1524966"/>
              <a:gd name="connsiteX17" fmla="*/ 1659022 w 1667030"/>
              <a:gd name="connsiteY17" fmla="*/ 381853 h 1524966"/>
              <a:gd name="connsiteX18" fmla="*/ 1667030 w 1667030"/>
              <a:gd name="connsiteY18" fmla="*/ 387638 h 1524966"/>
              <a:gd name="connsiteX19" fmla="*/ 1667030 w 1667030"/>
              <a:gd name="connsiteY19" fmla="*/ 0 h 1524966"/>
              <a:gd name="connsiteX20" fmla="*/ 1564972 w 1667030"/>
              <a:gd name="connsiteY20" fmla="*/ 2279 h 1524966"/>
              <a:gd name="connsiteX21" fmla="*/ 91950 w 1667030"/>
              <a:gd name="connsiteY21" fmla="*/ 820894 h 1524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667030" h="1524966">
                <a:moveTo>
                  <a:pt x="0" y="963079"/>
                </a:moveTo>
                <a:lnTo>
                  <a:pt x="379179" y="1181998"/>
                </a:lnTo>
                <a:lnTo>
                  <a:pt x="372167" y="1191569"/>
                </a:lnTo>
                <a:cubicBezTo>
                  <a:pt x="324112" y="1243170"/>
                  <a:pt x="270551" y="1213521"/>
                  <a:pt x="217512" y="1286891"/>
                </a:cubicBezTo>
                <a:cubicBezTo>
                  <a:pt x="173836" y="1363794"/>
                  <a:pt x="205793" y="1436926"/>
                  <a:pt x="289157" y="1493280"/>
                </a:cubicBezTo>
                <a:cubicBezTo>
                  <a:pt x="363110" y="1533803"/>
                  <a:pt x="456536" y="1541594"/>
                  <a:pt x="498468" y="1480043"/>
                </a:cubicBezTo>
                <a:cubicBezTo>
                  <a:pt x="540536" y="1406253"/>
                  <a:pt x="490836" y="1342628"/>
                  <a:pt x="516915" y="1274672"/>
                </a:cubicBezTo>
                <a:lnTo>
                  <a:pt x="522435" y="1264707"/>
                </a:lnTo>
                <a:lnTo>
                  <a:pt x="956604" y="1515375"/>
                </a:lnTo>
                <a:lnTo>
                  <a:pt x="987147" y="1468147"/>
                </a:lnTo>
                <a:cubicBezTo>
                  <a:pt x="1144350" y="1250169"/>
                  <a:pt x="1387159" y="1122304"/>
                  <a:pt x="1641846" y="1104305"/>
                </a:cubicBezTo>
                <a:lnTo>
                  <a:pt x="1667030" y="1104967"/>
                </a:lnTo>
                <a:lnTo>
                  <a:pt x="1667030" y="730475"/>
                </a:lnTo>
                <a:lnTo>
                  <a:pt x="1632127" y="755778"/>
                </a:lnTo>
                <a:cubicBezTo>
                  <a:pt x="1613915" y="765187"/>
                  <a:pt x="1591639" y="772302"/>
                  <a:pt x="1562111" y="775104"/>
                </a:cubicBezTo>
                <a:cubicBezTo>
                  <a:pt x="1446221" y="773389"/>
                  <a:pt x="1384811" y="688724"/>
                  <a:pt x="1376492" y="557118"/>
                </a:cubicBezTo>
                <a:cubicBezTo>
                  <a:pt x="1379810" y="446655"/>
                  <a:pt x="1433040" y="335924"/>
                  <a:pt x="1530425" y="329416"/>
                </a:cubicBezTo>
                <a:cubicBezTo>
                  <a:pt x="1586077" y="330148"/>
                  <a:pt x="1623625" y="355113"/>
                  <a:pt x="1659022" y="381853"/>
                </a:cubicBezTo>
                <a:lnTo>
                  <a:pt x="1667030" y="387638"/>
                </a:lnTo>
                <a:lnTo>
                  <a:pt x="1667030" y="0"/>
                </a:lnTo>
                <a:lnTo>
                  <a:pt x="1564972" y="2279"/>
                </a:lnTo>
                <a:cubicBezTo>
                  <a:pt x="991945" y="42776"/>
                  <a:pt x="445645" y="330463"/>
                  <a:pt x="91950" y="8208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45" name="자유형: 도형 744">
            <a:extLst>
              <a:ext uri="{FF2B5EF4-FFF2-40B4-BE49-F238E27FC236}">
                <a16:creationId xmlns:a16="http://schemas.microsoft.com/office/drawing/2014/main" id="{FF856A41-81A5-4C62-B0C8-DB443135DFA0}"/>
              </a:ext>
            </a:extLst>
          </p:cNvPr>
          <p:cNvSpPr/>
          <p:nvPr/>
        </p:nvSpPr>
        <p:spPr>
          <a:xfrm rot="18000000" flipH="1">
            <a:off x="6199400" y="1848346"/>
            <a:ext cx="1208258" cy="1949364"/>
          </a:xfrm>
          <a:custGeom>
            <a:avLst/>
            <a:gdLst>
              <a:gd name="connsiteX0" fmla="*/ 249820 w 1208258"/>
              <a:gd name="connsiteY0" fmla="*/ 0 h 1949364"/>
              <a:gd name="connsiteX1" fmla="*/ 173959 w 1208258"/>
              <a:gd name="connsiteY1" fmla="*/ 148186 h 1949364"/>
              <a:gd name="connsiteX2" fmla="*/ 201528 w 1208258"/>
              <a:gd name="connsiteY2" fmla="*/ 1833168 h 1949364"/>
              <a:gd name="connsiteX3" fmla="*/ 251268 w 1208258"/>
              <a:gd name="connsiteY3" fmla="*/ 1923942 h 1949364"/>
              <a:gd name="connsiteX4" fmla="*/ 650553 w 1208258"/>
              <a:gd name="connsiteY4" fmla="*/ 1693415 h 1949364"/>
              <a:gd name="connsiteX5" fmla="*/ 653981 w 1208258"/>
              <a:gd name="connsiteY5" fmla="*/ 1701038 h 1949364"/>
              <a:gd name="connsiteX6" fmla="*/ 660603 w 1208258"/>
              <a:gd name="connsiteY6" fmla="*/ 1882588 h 1949364"/>
              <a:gd name="connsiteX7" fmla="*/ 875474 w 1208258"/>
              <a:gd name="connsiteY7" fmla="*/ 1922082 h 1949364"/>
              <a:gd name="connsiteX8" fmla="*/ 967216 w 1208258"/>
              <a:gd name="connsiteY8" fmla="*/ 1733483 h 1949364"/>
              <a:gd name="connsiteX9" fmla="*/ 797675 w 1208258"/>
              <a:gd name="connsiteY9" fmla="*/ 1616124 h 1949364"/>
              <a:gd name="connsiteX10" fmla="*/ 794217 w 1208258"/>
              <a:gd name="connsiteY10" fmla="*/ 1610471 h 1949364"/>
              <a:gd name="connsiteX11" fmla="*/ 1208258 w 1208258"/>
              <a:gd name="connsiteY11" fmla="*/ 1371424 h 1949364"/>
              <a:gd name="connsiteX12" fmla="*/ 1194347 w 1208258"/>
              <a:gd name="connsiteY12" fmla="*/ 1348731 h 1949364"/>
              <a:gd name="connsiteX13" fmla="*/ 1182094 w 1208258"/>
              <a:gd name="connsiteY13" fmla="*/ 599824 h 1949364"/>
              <a:gd name="connsiteX14" fmla="*/ 1206424 w 1208258"/>
              <a:gd name="connsiteY14" fmla="*/ 552296 h 1949364"/>
              <a:gd name="connsiteX15" fmla="*/ 848789 w 1208258"/>
              <a:gd name="connsiteY15" fmla="*/ 345815 h 1949364"/>
              <a:gd name="connsiteX16" fmla="*/ 849423 w 1208258"/>
              <a:gd name="connsiteY16" fmla="*/ 352523 h 1949364"/>
              <a:gd name="connsiteX17" fmla="*/ 829478 w 1208258"/>
              <a:gd name="connsiteY17" fmla="*/ 489960 h 1949364"/>
              <a:gd name="connsiteX18" fmla="*/ 555174 w 1208258"/>
              <a:gd name="connsiteY18" fmla="*/ 507307 h 1949364"/>
              <a:gd name="connsiteX19" fmla="*/ 461282 w 1208258"/>
              <a:gd name="connsiteY19" fmla="*/ 236832 h 1949364"/>
              <a:gd name="connsiteX20" fmla="*/ 513418 w 1208258"/>
              <a:gd name="connsiteY20" fmla="*/ 186259 h 1949364"/>
              <a:gd name="connsiteX21" fmla="*/ 546998 w 1208258"/>
              <a:gd name="connsiteY21" fmla="*/ 171576 h 1949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08258" h="1949364">
                <a:moveTo>
                  <a:pt x="249820" y="0"/>
                </a:moveTo>
                <a:lnTo>
                  <a:pt x="173959" y="148186"/>
                </a:lnTo>
                <a:cubicBezTo>
                  <a:pt x="-73920" y="699711"/>
                  <a:pt x="-49914" y="1316665"/>
                  <a:pt x="201528" y="1833168"/>
                </a:cubicBezTo>
                <a:lnTo>
                  <a:pt x="251268" y="1923942"/>
                </a:lnTo>
                <a:lnTo>
                  <a:pt x="650553" y="1693415"/>
                </a:lnTo>
                <a:lnTo>
                  <a:pt x="653981" y="1701038"/>
                </a:lnTo>
                <a:cubicBezTo>
                  <a:pt x="675160" y="1768294"/>
                  <a:pt x="622947" y="1800258"/>
                  <a:pt x="660603" y="1882588"/>
                </a:cubicBezTo>
                <a:cubicBezTo>
                  <a:pt x="705952" y="1958517"/>
                  <a:pt x="785331" y="1966796"/>
                  <a:pt x="875474" y="1922082"/>
                </a:cubicBezTo>
                <a:cubicBezTo>
                  <a:pt x="947205" y="1877745"/>
                  <a:pt x="1000071" y="1800322"/>
                  <a:pt x="967216" y="1733483"/>
                </a:cubicBezTo>
                <a:cubicBezTo>
                  <a:pt x="923783" y="1660488"/>
                  <a:pt x="843922" y="1672333"/>
                  <a:pt x="797675" y="1616124"/>
                </a:cubicBezTo>
                <a:lnTo>
                  <a:pt x="794217" y="1610471"/>
                </a:lnTo>
                <a:lnTo>
                  <a:pt x="1208258" y="1371424"/>
                </a:lnTo>
                <a:lnTo>
                  <a:pt x="1194347" y="1348731"/>
                </a:lnTo>
                <a:cubicBezTo>
                  <a:pt x="1082591" y="1119165"/>
                  <a:pt x="1071922" y="844954"/>
                  <a:pt x="1182094" y="599824"/>
                </a:cubicBezTo>
                <a:lnTo>
                  <a:pt x="1206424" y="552296"/>
                </a:lnTo>
                <a:lnTo>
                  <a:pt x="848789" y="345815"/>
                </a:lnTo>
                <a:lnTo>
                  <a:pt x="849423" y="352523"/>
                </a:lnTo>
                <a:cubicBezTo>
                  <a:pt x="854543" y="396588"/>
                  <a:pt x="857043" y="441609"/>
                  <a:pt x="829478" y="489960"/>
                </a:cubicBezTo>
                <a:cubicBezTo>
                  <a:pt x="774525" y="570624"/>
                  <a:pt x="652091" y="560413"/>
                  <a:pt x="555174" y="507307"/>
                </a:cubicBezTo>
                <a:cubicBezTo>
                  <a:pt x="445924" y="433456"/>
                  <a:pt x="404044" y="337615"/>
                  <a:pt x="461282" y="236832"/>
                </a:cubicBezTo>
                <a:cubicBezTo>
                  <a:pt x="478659" y="212794"/>
                  <a:pt x="496079" y="197194"/>
                  <a:pt x="513418" y="186259"/>
                </a:cubicBezTo>
                <a:lnTo>
                  <a:pt x="546998" y="1715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6" name="자유형: 도형 745">
            <a:extLst>
              <a:ext uri="{FF2B5EF4-FFF2-40B4-BE49-F238E27FC236}">
                <a16:creationId xmlns:a16="http://schemas.microsoft.com/office/drawing/2014/main" id="{6DEB844F-5764-4CB7-85AC-13639293780B}"/>
              </a:ext>
            </a:extLst>
          </p:cNvPr>
          <p:cNvSpPr/>
          <p:nvPr/>
        </p:nvSpPr>
        <p:spPr>
          <a:xfrm rot="18000000" flipH="1">
            <a:off x="3686533" y="3256743"/>
            <a:ext cx="1987429" cy="1518195"/>
          </a:xfrm>
          <a:custGeom>
            <a:avLst/>
            <a:gdLst>
              <a:gd name="connsiteX0" fmla="*/ 31813 w 1987429"/>
              <a:gd name="connsiteY0" fmla="*/ 445555 h 1518195"/>
              <a:gd name="connsiteX1" fmla="*/ 0 w 1987429"/>
              <a:gd name="connsiteY1" fmla="*/ 562176 h 1518195"/>
              <a:gd name="connsiteX2" fmla="*/ 141639 w 1987429"/>
              <a:gd name="connsiteY2" fmla="*/ 728513 h 1518195"/>
              <a:gd name="connsiteX3" fmla="*/ 302177 w 1987429"/>
              <a:gd name="connsiteY3" fmla="*/ 643472 h 1518195"/>
              <a:gd name="connsiteX4" fmla="*/ 318486 w 1987429"/>
              <a:gd name="connsiteY4" fmla="*/ 641819 h 1518195"/>
              <a:gd name="connsiteX5" fmla="*/ 318486 w 1987429"/>
              <a:gd name="connsiteY5" fmla="*/ 1108846 h 1518195"/>
              <a:gd name="connsiteX6" fmla="*/ 392829 w 1987429"/>
              <a:gd name="connsiteY6" fmla="*/ 1110803 h 1518195"/>
              <a:gd name="connsiteX7" fmla="*/ 725455 w 1987429"/>
              <a:gd name="connsiteY7" fmla="*/ 1222652 h 1518195"/>
              <a:gd name="connsiteX8" fmla="*/ 988632 w 1987429"/>
              <a:gd name="connsiteY8" fmla="*/ 1454790 h 1518195"/>
              <a:gd name="connsiteX9" fmla="*/ 1027499 w 1987429"/>
              <a:gd name="connsiteY9" fmla="*/ 1518195 h 1518195"/>
              <a:gd name="connsiteX10" fmla="*/ 1379659 w 1987429"/>
              <a:gd name="connsiteY10" fmla="*/ 1314875 h 1518195"/>
              <a:gd name="connsiteX11" fmla="*/ 1335530 w 1987429"/>
              <a:gd name="connsiteY11" fmla="*/ 1295511 h 1518195"/>
              <a:gd name="connsiteX12" fmla="*/ 1283460 w 1987429"/>
              <a:gd name="connsiteY12" fmla="*/ 1244869 h 1518195"/>
              <a:gd name="connsiteX13" fmla="*/ 1377707 w 1987429"/>
              <a:gd name="connsiteY13" fmla="*/ 974517 h 1518195"/>
              <a:gd name="connsiteX14" fmla="*/ 1651988 w 1987429"/>
              <a:gd name="connsiteY14" fmla="*/ 992224 h 1518195"/>
              <a:gd name="connsiteX15" fmla="*/ 1671753 w 1987429"/>
              <a:gd name="connsiteY15" fmla="*/ 1129687 h 1518195"/>
              <a:gd name="connsiteX16" fmla="*/ 1670073 w 1987429"/>
              <a:gd name="connsiteY16" fmla="*/ 1147205 h 1518195"/>
              <a:gd name="connsiteX17" fmla="*/ 1987429 w 1987429"/>
              <a:gd name="connsiteY17" fmla="*/ 963978 h 1518195"/>
              <a:gd name="connsiteX18" fmla="*/ 1978538 w 1987429"/>
              <a:gd name="connsiteY18" fmla="*/ 947752 h 1518195"/>
              <a:gd name="connsiteX19" fmla="*/ 1277751 w 1987429"/>
              <a:gd name="connsiteY19" fmla="*/ 266048 h 1518195"/>
              <a:gd name="connsiteX20" fmla="*/ 336983 w 1987429"/>
              <a:gd name="connsiteY20" fmla="*/ 0 h 1518195"/>
              <a:gd name="connsiteX21" fmla="*/ 318487 w 1987429"/>
              <a:gd name="connsiteY21" fmla="*/ 413 h 1518195"/>
              <a:gd name="connsiteX22" fmla="*/ 318486 w 1987429"/>
              <a:gd name="connsiteY22" fmla="*/ 476945 h 1518195"/>
              <a:gd name="connsiteX23" fmla="*/ 303867 w 1987429"/>
              <a:gd name="connsiteY23" fmla="*/ 476573 h 1518195"/>
              <a:gd name="connsiteX24" fmla="*/ 117461 w 1987429"/>
              <a:gd name="connsiteY24" fmla="*/ 388426 h 1518195"/>
              <a:gd name="connsiteX25" fmla="*/ 31813 w 1987429"/>
              <a:gd name="connsiteY25" fmla="*/ 445555 h 1518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987429" h="1518195">
                <a:moveTo>
                  <a:pt x="31813" y="445555"/>
                </a:moveTo>
                <a:cubicBezTo>
                  <a:pt x="12054" y="477835"/>
                  <a:pt x="1266" y="520031"/>
                  <a:pt x="0" y="562176"/>
                </a:cubicBezTo>
                <a:cubicBezTo>
                  <a:pt x="6348" y="662600"/>
                  <a:pt x="53208" y="727204"/>
                  <a:pt x="141639" y="728513"/>
                </a:cubicBezTo>
                <a:cubicBezTo>
                  <a:pt x="231767" y="719959"/>
                  <a:pt x="233342" y="658759"/>
                  <a:pt x="302177" y="643472"/>
                </a:cubicBezTo>
                <a:lnTo>
                  <a:pt x="318486" y="641819"/>
                </a:lnTo>
                <a:lnTo>
                  <a:pt x="318486" y="1108846"/>
                </a:lnTo>
                <a:lnTo>
                  <a:pt x="392829" y="1110803"/>
                </a:lnTo>
                <a:cubicBezTo>
                  <a:pt x="506752" y="1124938"/>
                  <a:pt x="619784" y="1161644"/>
                  <a:pt x="725455" y="1222652"/>
                </a:cubicBezTo>
                <a:cubicBezTo>
                  <a:pt x="831125" y="1283661"/>
                  <a:pt x="919429" y="1363198"/>
                  <a:pt x="988632" y="1454790"/>
                </a:cubicBezTo>
                <a:lnTo>
                  <a:pt x="1027499" y="1518195"/>
                </a:lnTo>
                <a:lnTo>
                  <a:pt x="1379659" y="1314875"/>
                </a:lnTo>
                <a:lnTo>
                  <a:pt x="1335530" y="1295511"/>
                </a:lnTo>
                <a:cubicBezTo>
                  <a:pt x="1318205" y="1284552"/>
                  <a:pt x="1300806" y="1268930"/>
                  <a:pt x="1283460" y="1244869"/>
                </a:cubicBezTo>
                <a:cubicBezTo>
                  <a:pt x="1226355" y="1144011"/>
                  <a:pt x="1268361" y="1048225"/>
                  <a:pt x="1377707" y="974517"/>
                </a:cubicBezTo>
                <a:cubicBezTo>
                  <a:pt x="1474693" y="921539"/>
                  <a:pt x="1597141" y="911488"/>
                  <a:pt x="1651988" y="992224"/>
                </a:cubicBezTo>
                <a:cubicBezTo>
                  <a:pt x="1679490" y="1040611"/>
                  <a:pt x="1676930" y="1085629"/>
                  <a:pt x="1671753" y="1129687"/>
                </a:cubicBezTo>
                <a:lnTo>
                  <a:pt x="1670073" y="1147205"/>
                </a:lnTo>
                <a:lnTo>
                  <a:pt x="1987429" y="963978"/>
                </a:lnTo>
                <a:lnTo>
                  <a:pt x="1978538" y="947752"/>
                </a:lnTo>
                <a:cubicBezTo>
                  <a:pt x="1811074" y="674345"/>
                  <a:pt x="1574938" y="437629"/>
                  <a:pt x="1277751" y="266048"/>
                </a:cubicBezTo>
                <a:cubicBezTo>
                  <a:pt x="980564" y="94467"/>
                  <a:pt x="657494" y="8325"/>
                  <a:pt x="336983" y="0"/>
                </a:cubicBezTo>
                <a:lnTo>
                  <a:pt x="318487" y="413"/>
                </a:lnTo>
                <a:lnTo>
                  <a:pt x="318486" y="476945"/>
                </a:lnTo>
                <a:lnTo>
                  <a:pt x="303867" y="476573"/>
                </a:lnTo>
                <a:cubicBezTo>
                  <a:pt x="232066" y="464627"/>
                  <a:pt x="202393" y="389542"/>
                  <a:pt x="117461" y="388426"/>
                </a:cubicBezTo>
                <a:cubicBezTo>
                  <a:pt x="80305" y="390909"/>
                  <a:pt x="51573" y="413274"/>
                  <a:pt x="31813" y="44555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7" name="자유형: 도형 746">
            <a:extLst>
              <a:ext uri="{FF2B5EF4-FFF2-40B4-BE49-F238E27FC236}">
                <a16:creationId xmlns:a16="http://schemas.microsoft.com/office/drawing/2014/main" id="{DEA73565-DB92-47AB-AB89-0398FD94B2BD}"/>
              </a:ext>
            </a:extLst>
          </p:cNvPr>
          <p:cNvSpPr/>
          <p:nvPr/>
        </p:nvSpPr>
        <p:spPr>
          <a:xfrm rot="18000000" flipH="1">
            <a:off x="6515257" y="3262979"/>
            <a:ext cx="2000863" cy="1516980"/>
          </a:xfrm>
          <a:custGeom>
            <a:avLst/>
            <a:gdLst>
              <a:gd name="connsiteX0" fmla="*/ 1666875 w 2000863"/>
              <a:gd name="connsiteY0" fmla="*/ 862229 h 1516980"/>
              <a:gd name="connsiteX1" fmla="*/ 1667089 w 2000863"/>
              <a:gd name="connsiteY1" fmla="*/ 1025201 h 1516980"/>
              <a:gd name="connsiteX2" fmla="*/ 1698173 w 2000863"/>
              <a:gd name="connsiteY2" fmla="*/ 1028552 h 1516980"/>
              <a:gd name="connsiteX3" fmla="*/ 1858164 w 2000863"/>
              <a:gd name="connsiteY3" fmla="*/ 1114617 h 1516980"/>
              <a:gd name="connsiteX4" fmla="*/ 2000863 w 2000863"/>
              <a:gd name="connsiteY4" fmla="*/ 949189 h 1516980"/>
              <a:gd name="connsiteX5" fmla="*/ 1884515 w 2000863"/>
              <a:gd name="connsiteY5" fmla="*/ 774691 h 1516980"/>
              <a:gd name="connsiteX6" fmla="*/ 1697550 w 2000863"/>
              <a:gd name="connsiteY6" fmla="*/ 861646 h 1516980"/>
              <a:gd name="connsiteX7" fmla="*/ 0 w 2000863"/>
              <a:gd name="connsiteY7" fmla="*/ 554251 h 1516980"/>
              <a:gd name="connsiteX8" fmla="*/ 8206 w 2000863"/>
              <a:gd name="connsiteY8" fmla="*/ 569228 h 1516980"/>
              <a:gd name="connsiteX9" fmla="*/ 708994 w 2000863"/>
              <a:gd name="connsiteY9" fmla="*/ 1250933 h 1516980"/>
              <a:gd name="connsiteX10" fmla="*/ 1649761 w 2000863"/>
              <a:gd name="connsiteY10" fmla="*/ 1516980 h 1516980"/>
              <a:gd name="connsiteX11" fmla="*/ 1666835 w 2000863"/>
              <a:gd name="connsiteY11" fmla="*/ 1516598 h 1516980"/>
              <a:gd name="connsiteX12" fmla="*/ 1666836 w 2000863"/>
              <a:gd name="connsiteY12" fmla="*/ 408097 h 1516980"/>
              <a:gd name="connsiteX13" fmla="*/ 1593915 w 2000863"/>
              <a:gd name="connsiteY13" fmla="*/ 406178 h 1516980"/>
              <a:gd name="connsiteX14" fmla="*/ 1261290 w 2000863"/>
              <a:gd name="connsiteY14" fmla="*/ 294328 h 1516980"/>
              <a:gd name="connsiteX15" fmla="*/ 998112 w 2000863"/>
              <a:gd name="connsiteY15" fmla="*/ 62191 h 1516980"/>
              <a:gd name="connsiteX16" fmla="*/ 959991 w 2000863"/>
              <a:gd name="connsiteY16" fmla="*/ 0 h 1516980"/>
              <a:gd name="connsiteX17" fmla="*/ 624759 w 2000863"/>
              <a:gd name="connsiteY17" fmla="*/ 193546 h 1516980"/>
              <a:gd name="connsiteX18" fmla="*/ 624773 w 2000863"/>
              <a:gd name="connsiteY18" fmla="*/ 193553 h 1516980"/>
              <a:gd name="connsiteX19" fmla="*/ 734484 w 2000863"/>
              <a:gd name="connsiteY19" fmla="*/ 278702 h 1516980"/>
              <a:gd name="connsiteX20" fmla="*/ 614255 w 2000863"/>
              <a:gd name="connsiteY20" fmla="*/ 525863 h 1516980"/>
              <a:gd name="connsiteX21" fmla="*/ 332663 w 2000863"/>
              <a:gd name="connsiteY21" fmla="*/ 474106 h 1516980"/>
              <a:gd name="connsiteX22" fmla="*/ 314392 w 2000863"/>
              <a:gd name="connsiteY22" fmla="*/ 403807 h 1516980"/>
              <a:gd name="connsiteX23" fmla="*/ 317832 w 2000863"/>
              <a:gd name="connsiteY23" fmla="*/ 370750 h 151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000863" h="1516980">
                <a:moveTo>
                  <a:pt x="1666875" y="862229"/>
                </a:moveTo>
                <a:lnTo>
                  <a:pt x="1667089" y="1025201"/>
                </a:lnTo>
                <a:lnTo>
                  <a:pt x="1698173" y="1028552"/>
                </a:lnTo>
                <a:cubicBezTo>
                  <a:pt x="1766909" y="1044278"/>
                  <a:pt x="1768093" y="1105487"/>
                  <a:pt x="1858164" y="1114617"/>
                </a:cubicBezTo>
                <a:cubicBezTo>
                  <a:pt x="1946602" y="1113874"/>
                  <a:pt x="1993874" y="1049570"/>
                  <a:pt x="2000863" y="949189"/>
                </a:cubicBezTo>
                <a:cubicBezTo>
                  <a:pt x="1998870" y="864884"/>
                  <a:pt x="1958794" y="780132"/>
                  <a:pt x="1884515" y="774691"/>
                </a:cubicBezTo>
                <a:cubicBezTo>
                  <a:pt x="1799578" y="775266"/>
                  <a:pt x="1769426" y="850159"/>
                  <a:pt x="1697550" y="861646"/>
                </a:cubicBezTo>
                <a:close/>
                <a:moveTo>
                  <a:pt x="0" y="554251"/>
                </a:moveTo>
                <a:lnTo>
                  <a:pt x="8206" y="569228"/>
                </a:lnTo>
                <a:cubicBezTo>
                  <a:pt x="175671" y="842636"/>
                  <a:pt x="411807" y="1079352"/>
                  <a:pt x="708994" y="1250933"/>
                </a:cubicBezTo>
                <a:cubicBezTo>
                  <a:pt x="1006181" y="1422514"/>
                  <a:pt x="1329251" y="1508656"/>
                  <a:pt x="1649761" y="1516980"/>
                </a:cubicBezTo>
                <a:lnTo>
                  <a:pt x="1666835" y="1516598"/>
                </a:lnTo>
                <a:lnTo>
                  <a:pt x="1666836" y="408097"/>
                </a:lnTo>
                <a:lnTo>
                  <a:pt x="1593915" y="406178"/>
                </a:lnTo>
                <a:cubicBezTo>
                  <a:pt x="1479993" y="392042"/>
                  <a:pt x="1366960" y="355337"/>
                  <a:pt x="1261290" y="294328"/>
                </a:cubicBezTo>
                <a:cubicBezTo>
                  <a:pt x="1155619" y="233319"/>
                  <a:pt x="1067315" y="153783"/>
                  <a:pt x="998112" y="62191"/>
                </a:cubicBezTo>
                <a:lnTo>
                  <a:pt x="959991" y="0"/>
                </a:lnTo>
                <a:lnTo>
                  <a:pt x="624759" y="193546"/>
                </a:lnTo>
                <a:lnTo>
                  <a:pt x="624773" y="193553"/>
                </a:lnTo>
                <a:cubicBezTo>
                  <a:pt x="665629" y="210838"/>
                  <a:pt x="706024" y="230872"/>
                  <a:pt x="734484" y="278702"/>
                </a:cubicBezTo>
                <a:cubicBezTo>
                  <a:pt x="777540" y="366295"/>
                  <a:pt x="708259" y="467758"/>
                  <a:pt x="614255" y="525863"/>
                </a:cubicBezTo>
                <a:cubicBezTo>
                  <a:pt x="496121" y="584462"/>
                  <a:pt x="392093" y="573612"/>
                  <a:pt x="332663" y="474106"/>
                </a:cubicBezTo>
                <a:cubicBezTo>
                  <a:pt x="320326" y="447132"/>
                  <a:pt x="315350" y="424284"/>
                  <a:pt x="314392" y="403807"/>
                </a:cubicBezTo>
                <a:lnTo>
                  <a:pt x="317832" y="37075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8" name="자유형: 도형 747">
            <a:extLst>
              <a:ext uri="{FF2B5EF4-FFF2-40B4-BE49-F238E27FC236}">
                <a16:creationId xmlns:a16="http://schemas.microsoft.com/office/drawing/2014/main" id="{94C074C2-C54F-489A-8F36-20368DA2512A}"/>
              </a:ext>
            </a:extLst>
          </p:cNvPr>
          <p:cNvSpPr/>
          <p:nvPr/>
        </p:nvSpPr>
        <p:spPr>
          <a:xfrm rot="18000000" flipH="1">
            <a:off x="5879582" y="4595891"/>
            <a:ext cx="1666906" cy="1552567"/>
          </a:xfrm>
          <a:custGeom>
            <a:avLst/>
            <a:gdLst>
              <a:gd name="connsiteX0" fmla="*/ 0 w 1666906"/>
              <a:gd name="connsiteY0" fmla="*/ 447531 h 1552567"/>
              <a:gd name="connsiteX1" fmla="*/ 0 w 1666906"/>
              <a:gd name="connsiteY1" fmla="*/ 824503 h 1552567"/>
              <a:gd name="connsiteX2" fmla="*/ 24694 w 1666906"/>
              <a:gd name="connsiteY2" fmla="*/ 806902 h 1552567"/>
              <a:gd name="connsiteX3" fmla="*/ 153623 w 1666906"/>
              <a:gd name="connsiteY3" fmla="*/ 755288 h 1552567"/>
              <a:gd name="connsiteX4" fmla="*/ 306098 w 1666906"/>
              <a:gd name="connsiteY4" fmla="*/ 983969 h 1552567"/>
              <a:gd name="connsiteX5" fmla="*/ 119090 w 1666906"/>
              <a:gd name="connsiteY5" fmla="*/ 1200765 h 1552567"/>
              <a:gd name="connsiteX6" fmla="*/ 3770 w 1666906"/>
              <a:gd name="connsiteY6" fmla="*/ 1147612 h 1552567"/>
              <a:gd name="connsiteX7" fmla="*/ 0 w 1666906"/>
              <a:gd name="connsiteY7" fmla="*/ 1144329 h 1552567"/>
              <a:gd name="connsiteX8" fmla="*/ 0 w 1666906"/>
              <a:gd name="connsiteY8" fmla="*/ 1552567 h 1552567"/>
              <a:gd name="connsiteX9" fmla="*/ 103482 w 1666906"/>
              <a:gd name="connsiteY9" fmla="*/ 1550256 h 1552567"/>
              <a:gd name="connsiteX10" fmla="*/ 1576504 w 1666906"/>
              <a:gd name="connsiteY10" fmla="*/ 731641 h 1552567"/>
              <a:gd name="connsiteX11" fmla="*/ 1666906 w 1666906"/>
              <a:gd name="connsiteY11" fmla="*/ 591850 h 1552567"/>
              <a:gd name="connsiteX12" fmla="*/ 1252383 w 1666906"/>
              <a:gd name="connsiteY12" fmla="*/ 352525 h 1552567"/>
              <a:gd name="connsiteX13" fmla="*/ 1266397 w 1666906"/>
              <a:gd name="connsiteY13" fmla="*/ 333397 h 1552567"/>
              <a:gd name="connsiteX14" fmla="*/ 1421052 w 1666906"/>
              <a:gd name="connsiteY14" fmla="*/ 238075 h 1552567"/>
              <a:gd name="connsiteX15" fmla="*/ 1349407 w 1666906"/>
              <a:gd name="connsiteY15" fmla="*/ 31686 h 1552567"/>
              <a:gd name="connsiteX16" fmla="*/ 1140096 w 1666906"/>
              <a:gd name="connsiteY16" fmla="*/ 44923 h 1552567"/>
              <a:gd name="connsiteX17" fmla="*/ 1121649 w 1666906"/>
              <a:gd name="connsiteY17" fmla="*/ 250294 h 1552567"/>
              <a:gd name="connsiteX18" fmla="*/ 1110420 w 1666906"/>
              <a:gd name="connsiteY18" fmla="*/ 270563 h 1552567"/>
              <a:gd name="connsiteX19" fmla="*/ 710301 w 1666906"/>
              <a:gd name="connsiteY19" fmla="*/ 39554 h 1552567"/>
              <a:gd name="connsiteX20" fmla="*/ 681306 w 1666906"/>
              <a:gd name="connsiteY20" fmla="*/ 84389 h 1552567"/>
              <a:gd name="connsiteX21" fmla="*/ 26607 w 1666906"/>
              <a:gd name="connsiteY21" fmla="*/ 448231 h 1552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666906" h="1552567">
                <a:moveTo>
                  <a:pt x="0" y="447531"/>
                </a:moveTo>
                <a:lnTo>
                  <a:pt x="0" y="824503"/>
                </a:lnTo>
                <a:lnTo>
                  <a:pt x="24694" y="806902"/>
                </a:lnTo>
                <a:cubicBezTo>
                  <a:pt x="60261" y="780389"/>
                  <a:pt x="97968" y="755664"/>
                  <a:pt x="153623" y="755288"/>
                </a:cubicBezTo>
                <a:cubicBezTo>
                  <a:pt x="250965" y="762419"/>
                  <a:pt x="303486" y="873487"/>
                  <a:pt x="306098" y="983969"/>
                </a:cubicBezTo>
                <a:cubicBezTo>
                  <a:pt x="296938" y="1115519"/>
                  <a:pt x="234988" y="1199791"/>
                  <a:pt x="119090" y="1200765"/>
                </a:cubicBezTo>
                <a:cubicBezTo>
                  <a:pt x="60070" y="1194782"/>
                  <a:pt x="30173" y="1171737"/>
                  <a:pt x="3770" y="1147612"/>
                </a:cubicBezTo>
                <a:lnTo>
                  <a:pt x="0" y="1144329"/>
                </a:lnTo>
                <a:lnTo>
                  <a:pt x="0" y="1552567"/>
                </a:lnTo>
                <a:lnTo>
                  <a:pt x="103482" y="1550256"/>
                </a:lnTo>
                <a:cubicBezTo>
                  <a:pt x="676508" y="1509760"/>
                  <a:pt x="1222808" y="1222073"/>
                  <a:pt x="1576504" y="731641"/>
                </a:cubicBezTo>
                <a:lnTo>
                  <a:pt x="1666906" y="591850"/>
                </a:lnTo>
                <a:lnTo>
                  <a:pt x="1252383" y="352525"/>
                </a:lnTo>
                <a:lnTo>
                  <a:pt x="1266397" y="333397"/>
                </a:lnTo>
                <a:cubicBezTo>
                  <a:pt x="1314452" y="281795"/>
                  <a:pt x="1368013" y="311445"/>
                  <a:pt x="1421052" y="238075"/>
                </a:cubicBezTo>
                <a:cubicBezTo>
                  <a:pt x="1464728" y="161171"/>
                  <a:pt x="1432770" y="88039"/>
                  <a:pt x="1349407" y="31686"/>
                </a:cubicBezTo>
                <a:cubicBezTo>
                  <a:pt x="1275454" y="-8837"/>
                  <a:pt x="1182028" y="-16628"/>
                  <a:pt x="1140096" y="44923"/>
                </a:cubicBezTo>
                <a:cubicBezTo>
                  <a:pt x="1098028" y="118713"/>
                  <a:pt x="1147727" y="182337"/>
                  <a:pt x="1121649" y="250294"/>
                </a:cubicBezTo>
                <a:lnTo>
                  <a:pt x="1110420" y="270563"/>
                </a:lnTo>
                <a:lnTo>
                  <a:pt x="710301" y="39554"/>
                </a:lnTo>
                <a:lnTo>
                  <a:pt x="681306" y="84389"/>
                </a:lnTo>
                <a:cubicBezTo>
                  <a:pt x="524103" y="302366"/>
                  <a:pt x="281295" y="430232"/>
                  <a:pt x="26607" y="44823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9" name="자유형: 도형 748">
            <a:extLst>
              <a:ext uri="{FF2B5EF4-FFF2-40B4-BE49-F238E27FC236}">
                <a16:creationId xmlns:a16="http://schemas.microsoft.com/office/drawing/2014/main" id="{8CE60C9A-F588-422E-A864-088AF5A094F1}"/>
              </a:ext>
            </a:extLst>
          </p:cNvPr>
          <p:cNvSpPr/>
          <p:nvPr/>
        </p:nvSpPr>
        <p:spPr>
          <a:xfrm rot="18000000" flipH="1">
            <a:off x="4784922" y="4219043"/>
            <a:ext cx="1207724" cy="1969821"/>
          </a:xfrm>
          <a:custGeom>
            <a:avLst/>
            <a:gdLst>
              <a:gd name="connsiteX0" fmla="*/ 248835 w 1207724"/>
              <a:gd name="connsiteY0" fmla="*/ 126916 h 1969821"/>
              <a:gd name="connsiteX1" fmla="*/ 260507 w 1207724"/>
              <a:gd name="connsiteY1" fmla="*/ 237832 h 1969821"/>
              <a:gd name="connsiteX2" fmla="*/ 415037 w 1207724"/>
              <a:gd name="connsiteY2" fmla="*/ 333356 h 1969821"/>
              <a:gd name="connsiteX3" fmla="*/ 427482 w 1207724"/>
              <a:gd name="connsiteY3" fmla="*/ 350389 h 1969821"/>
              <a:gd name="connsiteX4" fmla="*/ 211 w 1207724"/>
              <a:gd name="connsiteY4" fmla="*/ 597075 h 1969821"/>
              <a:gd name="connsiteX5" fmla="*/ 13376 w 1207724"/>
              <a:gd name="connsiteY5" fmla="*/ 618553 h 1969821"/>
              <a:gd name="connsiteX6" fmla="*/ 25629 w 1207724"/>
              <a:gd name="connsiteY6" fmla="*/ 1367460 h 1969821"/>
              <a:gd name="connsiteX7" fmla="*/ 0 w 1207724"/>
              <a:gd name="connsiteY7" fmla="*/ 1417524 h 1969821"/>
              <a:gd name="connsiteX8" fmla="*/ 330406 w 1207724"/>
              <a:gd name="connsiteY8" fmla="*/ 1608284 h 1969821"/>
              <a:gd name="connsiteX9" fmla="*/ 328410 w 1207724"/>
              <a:gd name="connsiteY9" fmla="*/ 1587192 h 1969821"/>
              <a:gd name="connsiteX10" fmla="*/ 348356 w 1207724"/>
              <a:gd name="connsiteY10" fmla="*/ 1449755 h 1969821"/>
              <a:gd name="connsiteX11" fmla="*/ 622660 w 1207724"/>
              <a:gd name="connsiteY11" fmla="*/ 1432408 h 1969821"/>
              <a:gd name="connsiteX12" fmla="*/ 716552 w 1207724"/>
              <a:gd name="connsiteY12" fmla="*/ 1702884 h 1969821"/>
              <a:gd name="connsiteX13" fmla="*/ 664416 w 1207724"/>
              <a:gd name="connsiteY13" fmla="*/ 1753457 h 1969821"/>
              <a:gd name="connsiteX14" fmla="*/ 617433 w 1207724"/>
              <a:gd name="connsiteY14" fmla="*/ 1774000 h 1969821"/>
              <a:gd name="connsiteX15" fmla="*/ 956605 w 1207724"/>
              <a:gd name="connsiteY15" fmla="*/ 1969821 h 1969821"/>
              <a:gd name="connsiteX16" fmla="*/ 1033765 w 1207724"/>
              <a:gd name="connsiteY16" fmla="*/ 1819097 h 1969821"/>
              <a:gd name="connsiteX17" fmla="*/ 1006196 w 1207724"/>
              <a:gd name="connsiteY17" fmla="*/ 134115 h 1969821"/>
              <a:gd name="connsiteX18" fmla="*/ 957141 w 1207724"/>
              <a:gd name="connsiteY18" fmla="*/ 44591 h 1969821"/>
              <a:gd name="connsiteX19" fmla="*/ 569734 w 1207724"/>
              <a:gd name="connsiteY19" fmla="*/ 268261 h 1969821"/>
              <a:gd name="connsiteX20" fmla="*/ 559894 w 1207724"/>
              <a:gd name="connsiteY20" fmla="*/ 250443 h 1969821"/>
              <a:gd name="connsiteX21" fmla="*/ 541716 w 1207724"/>
              <a:gd name="connsiteY21" fmla="*/ 45048 h 1969821"/>
              <a:gd name="connsiteX22" fmla="*/ 332423 w 1207724"/>
              <a:gd name="connsiteY22" fmla="*/ 31537 h 1969821"/>
              <a:gd name="connsiteX23" fmla="*/ 248835 w 1207724"/>
              <a:gd name="connsiteY23" fmla="*/ 126916 h 1969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07724" h="1969821">
                <a:moveTo>
                  <a:pt x="248835" y="126916"/>
                </a:moveTo>
                <a:cubicBezTo>
                  <a:pt x="235839" y="161839"/>
                  <a:pt x="238720" y="199352"/>
                  <a:pt x="260507" y="237832"/>
                </a:cubicBezTo>
                <a:cubicBezTo>
                  <a:pt x="313450" y="311271"/>
                  <a:pt x="367050" y="281692"/>
                  <a:pt x="415037" y="333356"/>
                </a:cubicBezTo>
                <a:lnTo>
                  <a:pt x="427482" y="350389"/>
                </a:lnTo>
                <a:lnTo>
                  <a:pt x="211" y="597075"/>
                </a:lnTo>
                <a:lnTo>
                  <a:pt x="13376" y="618553"/>
                </a:lnTo>
                <a:cubicBezTo>
                  <a:pt x="125132" y="848118"/>
                  <a:pt x="135802" y="1122329"/>
                  <a:pt x="25629" y="1367460"/>
                </a:cubicBezTo>
                <a:lnTo>
                  <a:pt x="0" y="1417524"/>
                </a:lnTo>
                <a:lnTo>
                  <a:pt x="330406" y="1608284"/>
                </a:lnTo>
                <a:lnTo>
                  <a:pt x="328410" y="1587192"/>
                </a:lnTo>
                <a:cubicBezTo>
                  <a:pt x="323291" y="1543127"/>
                  <a:pt x="320790" y="1498106"/>
                  <a:pt x="348356" y="1449755"/>
                </a:cubicBezTo>
                <a:cubicBezTo>
                  <a:pt x="403308" y="1369092"/>
                  <a:pt x="525743" y="1379303"/>
                  <a:pt x="622660" y="1432408"/>
                </a:cubicBezTo>
                <a:cubicBezTo>
                  <a:pt x="731909" y="1506260"/>
                  <a:pt x="773790" y="1602101"/>
                  <a:pt x="716552" y="1702884"/>
                </a:cubicBezTo>
                <a:cubicBezTo>
                  <a:pt x="699175" y="1726921"/>
                  <a:pt x="681755" y="1742521"/>
                  <a:pt x="664416" y="1753457"/>
                </a:cubicBezTo>
                <a:lnTo>
                  <a:pt x="617433" y="1774000"/>
                </a:lnTo>
                <a:lnTo>
                  <a:pt x="956605" y="1969821"/>
                </a:lnTo>
                <a:lnTo>
                  <a:pt x="1033765" y="1819097"/>
                </a:lnTo>
                <a:cubicBezTo>
                  <a:pt x="1281643" y="1267572"/>
                  <a:pt x="1257638" y="650619"/>
                  <a:pt x="1006196" y="134115"/>
                </a:cubicBezTo>
                <a:lnTo>
                  <a:pt x="957141" y="44591"/>
                </a:lnTo>
                <a:lnTo>
                  <a:pt x="569734" y="268261"/>
                </a:lnTo>
                <a:lnTo>
                  <a:pt x="559894" y="250443"/>
                </a:lnTo>
                <a:cubicBezTo>
                  <a:pt x="533904" y="182453"/>
                  <a:pt x="583687" y="118893"/>
                  <a:pt x="541716" y="45048"/>
                </a:cubicBezTo>
                <a:cubicBezTo>
                  <a:pt x="499865" y="-16558"/>
                  <a:pt x="406429" y="-8889"/>
                  <a:pt x="332423" y="31537"/>
                </a:cubicBezTo>
                <a:cubicBezTo>
                  <a:pt x="290704" y="59659"/>
                  <a:pt x="261831" y="91993"/>
                  <a:pt x="248835" y="1269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50" name="Rounded Rectangle 25">
            <a:extLst>
              <a:ext uri="{FF2B5EF4-FFF2-40B4-BE49-F238E27FC236}">
                <a16:creationId xmlns:a16="http://schemas.microsoft.com/office/drawing/2014/main" id="{B37DEF8C-D3D5-418D-B151-FC90F5B2015D}"/>
              </a:ext>
            </a:extLst>
          </p:cNvPr>
          <p:cNvSpPr/>
          <p:nvPr/>
        </p:nvSpPr>
        <p:spPr>
          <a:xfrm>
            <a:off x="6629526" y="5101089"/>
            <a:ext cx="348006" cy="25503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1" name="Round Same Side Corner Rectangle 11">
            <a:extLst>
              <a:ext uri="{FF2B5EF4-FFF2-40B4-BE49-F238E27FC236}">
                <a16:creationId xmlns:a16="http://schemas.microsoft.com/office/drawing/2014/main" id="{A0FC2052-00FD-4AC0-9DD7-BF104430E799}"/>
              </a:ext>
            </a:extLst>
          </p:cNvPr>
          <p:cNvSpPr>
            <a:spLocks noChangeAspect="1"/>
          </p:cNvSpPr>
          <p:nvPr/>
        </p:nvSpPr>
        <p:spPr>
          <a:xfrm rot="9900000">
            <a:off x="6710672" y="2662103"/>
            <a:ext cx="334354" cy="28397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2" name="Rectangle 16">
            <a:extLst>
              <a:ext uri="{FF2B5EF4-FFF2-40B4-BE49-F238E27FC236}">
                <a16:creationId xmlns:a16="http://schemas.microsoft.com/office/drawing/2014/main" id="{75653EA3-CE5A-47CC-A63B-8BEA124A9DE0}"/>
              </a:ext>
            </a:extLst>
          </p:cNvPr>
          <p:cNvSpPr/>
          <p:nvPr/>
        </p:nvSpPr>
        <p:spPr>
          <a:xfrm>
            <a:off x="5182752" y="5101089"/>
            <a:ext cx="351338" cy="23090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3" name="Block Arc 10">
            <a:extLst>
              <a:ext uri="{FF2B5EF4-FFF2-40B4-BE49-F238E27FC236}">
                <a16:creationId xmlns:a16="http://schemas.microsoft.com/office/drawing/2014/main" id="{936B39C9-A66F-4AE3-9279-E713A45C45F8}"/>
              </a:ext>
            </a:extLst>
          </p:cNvPr>
          <p:cNvSpPr/>
          <p:nvPr/>
        </p:nvSpPr>
        <p:spPr>
          <a:xfrm>
            <a:off x="7333521" y="3961859"/>
            <a:ext cx="364334" cy="246778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54" name="Round Same Side Corner Rectangle 36">
            <a:extLst>
              <a:ext uri="{FF2B5EF4-FFF2-40B4-BE49-F238E27FC236}">
                <a16:creationId xmlns:a16="http://schemas.microsoft.com/office/drawing/2014/main" id="{31F9E39F-560A-478C-9982-879306BA9A48}"/>
              </a:ext>
            </a:extLst>
          </p:cNvPr>
          <p:cNvSpPr>
            <a:spLocks noChangeAspect="1"/>
          </p:cNvSpPr>
          <p:nvPr/>
        </p:nvSpPr>
        <p:spPr>
          <a:xfrm>
            <a:off x="5289671" y="2623673"/>
            <a:ext cx="334356" cy="26434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5" name="Freeform 18">
            <a:extLst>
              <a:ext uri="{FF2B5EF4-FFF2-40B4-BE49-F238E27FC236}">
                <a16:creationId xmlns:a16="http://schemas.microsoft.com/office/drawing/2014/main" id="{D345A508-D8E8-47A1-AC50-B33F35757CA7}"/>
              </a:ext>
            </a:extLst>
          </p:cNvPr>
          <p:cNvSpPr/>
          <p:nvPr/>
        </p:nvSpPr>
        <p:spPr>
          <a:xfrm>
            <a:off x="4492478" y="3753338"/>
            <a:ext cx="375538" cy="303086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6" name="Rectangle 31">
            <a:extLst>
              <a:ext uri="{FF2B5EF4-FFF2-40B4-BE49-F238E27FC236}">
                <a16:creationId xmlns:a16="http://schemas.microsoft.com/office/drawing/2014/main" id="{3C81E3D9-505A-4619-842D-885C7E29AD0B}"/>
              </a:ext>
            </a:extLst>
          </p:cNvPr>
          <p:cNvSpPr/>
          <p:nvPr/>
        </p:nvSpPr>
        <p:spPr>
          <a:xfrm>
            <a:off x="8271061" y="2233530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57" name="Rectangle 32">
            <a:extLst>
              <a:ext uri="{FF2B5EF4-FFF2-40B4-BE49-F238E27FC236}">
                <a16:creationId xmlns:a16="http://schemas.microsoft.com/office/drawing/2014/main" id="{EEEFD273-78ED-4F42-81E4-3855479C2CDE}"/>
              </a:ext>
            </a:extLst>
          </p:cNvPr>
          <p:cNvSpPr/>
          <p:nvPr/>
        </p:nvSpPr>
        <p:spPr>
          <a:xfrm>
            <a:off x="9044729" y="3849106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58" name="Rectangle 33">
            <a:extLst>
              <a:ext uri="{FF2B5EF4-FFF2-40B4-BE49-F238E27FC236}">
                <a16:creationId xmlns:a16="http://schemas.microsoft.com/office/drawing/2014/main" id="{9737810B-E636-4E76-B8B4-C736F4807B95}"/>
              </a:ext>
            </a:extLst>
          </p:cNvPr>
          <p:cNvSpPr/>
          <p:nvPr/>
        </p:nvSpPr>
        <p:spPr>
          <a:xfrm>
            <a:off x="8271061" y="5480758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59" name="Rectangle 69">
            <a:extLst>
              <a:ext uri="{FF2B5EF4-FFF2-40B4-BE49-F238E27FC236}">
                <a16:creationId xmlns:a16="http://schemas.microsoft.com/office/drawing/2014/main" id="{34521798-EA5C-4255-85BA-422D7741BD0D}"/>
              </a:ext>
            </a:extLst>
          </p:cNvPr>
          <p:cNvSpPr/>
          <p:nvPr/>
        </p:nvSpPr>
        <p:spPr>
          <a:xfrm>
            <a:off x="2767982" y="2233530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60" name="Rectangle 70">
            <a:extLst>
              <a:ext uri="{FF2B5EF4-FFF2-40B4-BE49-F238E27FC236}">
                <a16:creationId xmlns:a16="http://schemas.microsoft.com/office/drawing/2014/main" id="{3A62195F-A99A-4D7D-8005-E5B4985092C9}"/>
              </a:ext>
            </a:extLst>
          </p:cNvPr>
          <p:cNvSpPr/>
          <p:nvPr/>
        </p:nvSpPr>
        <p:spPr>
          <a:xfrm>
            <a:off x="2076748" y="3849106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61" name="Rectangle 71">
            <a:extLst>
              <a:ext uri="{FF2B5EF4-FFF2-40B4-BE49-F238E27FC236}">
                <a16:creationId xmlns:a16="http://schemas.microsoft.com/office/drawing/2014/main" id="{CB615BBE-2547-4884-BB11-BF84BCEB14C1}"/>
              </a:ext>
            </a:extLst>
          </p:cNvPr>
          <p:cNvSpPr/>
          <p:nvPr/>
        </p:nvSpPr>
        <p:spPr>
          <a:xfrm>
            <a:off x="2767982" y="5480758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62" name="TextBox 761">
            <a:extLst>
              <a:ext uri="{FF2B5EF4-FFF2-40B4-BE49-F238E27FC236}">
                <a16:creationId xmlns:a16="http://schemas.microsoft.com/office/drawing/2014/main" id="{C92E5957-2F9C-4967-BB81-164F3509EF7F}"/>
              </a:ext>
            </a:extLst>
          </p:cNvPr>
          <p:cNvSpPr txBox="1"/>
          <p:nvPr/>
        </p:nvSpPr>
        <p:spPr>
          <a:xfrm>
            <a:off x="9840373" y="3809686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3" name="TextBox 762">
            <a:extLst>
              <a:ext uri="{FF2B5EF4-FFF2-40B4-BE49-F238E27FC236}">
                <a16:creationId xmlns:a16="http://schemas.microsoft.com/office/drawing/2014/main" id="{2B089695-95BF-4609-957D-F24E3DE3B160}"/>
              </a:ext>
            </a:extLst>
          </p:cNvPr>
          <p:cNvSpPr txBox="1"/>
          <p:nvPr/>
        </p:nvSpPr>
        <p:spPr>
          <a:xfrm>
            <a:off x="9079439" y="2187364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4" name="TextBox 763">
            <a:extLst>
              <a:ext uri="{FF2B5EF4-FFF2-40B4-BE49-F238E27FC236}">
                <a16:creationId xmlns:a16="http://schemas.microsoft.com/office/drawing/2014/main" id="{73B8E170-5A75-4C98-9165-2DC04E782E58}"/>
              </a:ext>
            </a:extLst>
          </p:cNvPr>
          <p:cNvSpPr txBox="1"/>
          <p:nvPr/>
        </p:nvSpPr>
        <p:spPr>
          <a:xfrm>
            <a:off x="9079439" y="5434591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5" name="TextBox 764">
            <a:extLst>
              <a:ext uri="{FF2B5EF4-FFF2-40B4-BE49-F238E27FC236}">
                <a16:creationId xmlns:a16="http://schemas.microsoft.com/office/drawing/2014/main" id="{DCEFAD31-063B-4936-8B0E-A09637A8BA1D}"/>
              </a:ext>
            </a:extLst>
          </p:cNvPr>
          <p:cNvSpPr txBox="1"/>
          <p:nvPr/>
        </p:nvSpPr>
        <p:spPr>
          <a:xfrm>
            <a:off x="1335482" y="5434591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6" name="TextBox 765">
            <a:extLst>
              <a:ext uri="{FF2B5EF4-FFF2-40B4-BE49-F238E27FC236}">
                <a16:creationId xmlns:a16="http://schemas.microsoft.com/office/drawing/2014/main" id="{6DE9B94E-8FC1-4161-8526-1E0738A1CE43}"/>
              </a:ext>
            </a:extLst>
          </p:cNvPr>
          <p:cNvSpPr txBox="1"/>
          <p:nvPr/>
        </p:nvSpPr>
        <p:spPr>
          <a:xfrm>
            <a:off x="651798" y="3839210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7" name="TextBox 766">
            <a:extLst>
              <a:ext uri="{FF2B5EF4-FFF2-40B4-BE49-F238E27FC236}">
                <a16:creationId xmlns:a16="http://schemas.microsoft.com/office/drawing/2014/main" id="{D3F346AF-6356-41C1-987F-CDC97ADF32D4}"/>
              </a:ext>
            </a:extLst>
          </p:cNvPr>
          <p:cNvSpPr txBox="1"/>
          <p:nvPr/>
        </p:nvSpPr>
        <p:spPr>
          <a:xfrm>
            <a:off x="1335482" y="2181900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768" name="Elbow Connector 59">
            <a:extLst>
              <a:ext uri="{FF2B5EF4-FFF2-40B4-BE49-F238E27FC236}">
                <a16:creationId xmlns:a16="http://schemas.microsoft.com/office/drawing/2014/main" id="{B07317DE-0625-4970-88D9-F015BB989394}"/>
              </a:ext>
            </a:extLst>
          </p:cNvPr>
          <p:cNvCxnSpPr>
            <a:cxnSpLocks/>
          </p:cNvCxnSpPr>
          <p:nvPr/>
        </p:nvCxnSpPr>
        <p:spPr>
          <a:xfrm flipV="1">
            <a:off x="3979137" y="2086338"/>
            <a:ext cx="1191854" cy="401107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5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9" name="Elbow Connector 59">
            <a:extLst>
              <a:ext uri="{FF2B5EF4-FFF2-40B4-BE49-F238E27FC236}">
                <a16:creationId xmlns:a16="http://schemas.microsoft.com/office/drawing/2014/main" id="{5DDF4CEE-2312-4BDA-B1C8-285B7FC20126}"/>
              </a:ext>
            </a:extLst>
          </p:cNvPr>
          <p:cNvCxnSpPr>
            <a:cxnSpLocks/>
          </p:cNvCxnSpPr>
          <p:nvPr/>
        </p:nvCxnSpPr>
        <p:spPr>
          <a:xfrm>
            <a:off x="3979137" y="5671368"/>
            <a:ext cx="1191854" cy="401107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4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0" name="Elbow Connector 59">
            <a:extLst>
              <a:ext uri="{FF2B5EF4-FFF2-40B4-BE49-F238E27FC236}">
                <a16:creationId xmlns:a16="http://schemas.microsoft.com/office/drawing/2014/main" id="{BA672C8B-4164-48BD-8328-6450EFF139C1}"/>
              </a:ext>
            </a:extLst>
          </p:cNvPr>
          <p:cNvCxnSpPr>
            <a:cxnSpLocks/>
          </p:cNvCxnSpPr>
          <p:nvPr/>
        </p:nvCxnSpPr>
        <p:spPr>
          <a:xfrm flipH="1" flipV="1">
            <a:off x="7028119" y="2090910"/>
            <a:ext cx="1191854" cy="401107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1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1" name="Elbow Connector 59">
            <a:extLst>
              <a:ext uri="{FF2B5EF4-FFF2-40B4-BE49-F238E27FC236}">
                <a16:creationId xmlns:a16="http://schemas.microsoft.com/office/drawing/2014/main" id="{AE965B4C-4CEF-4EED-AEEA-72CCA26C6B2B}"/>
              </a:ext>
            </a:extLst>
          </p:cNvPr>
          <p:cNvCxnSpPr>
            <a:cxnSpLocks/>
          </p:cNvCxnSpPr>
          <p:nvPr/>
        </p:nvCxnSpPr>
        <p:spPr>
          <a:xfrm flipH="1">
            <a:off x="7028119" y="5675940"/>
            <a:ext cx="1191854" cy="401107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3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2" name="직선 연결선 771">
            <a:extLst>
              <a:ext uri="{FF2B5EF4-FFF2-40B4-BE49-F238E27FC236}">
                <a16:creationId xmlns:a16="http://schemas.microsoft.com/office/drawing/2014/main" id="{1C2AC5A0-7366-4FE0-A51B-E2B90EB58B71}"/>
              </a:ext>
            </a:extLst>
          </p:cNvPr>
          <p:cNvCxnSpPr>
            <a:cxnSpLocks/>
          </p:cNvCxnSpPr>
          <p:nvPr/>
        </p:nvCxnSpPr>
        <p:spPr>
          <a:xfrm flipH="1">
            <a:off x="3293806" y="4005263"/>
            <a:ext cx="685331" cy="0"/>
          </a:xfrm>
          <a:prstGeom prst="line">
            <a:avLst/>
          </a:prstGeom>
          <a:ln w="15875">
            <a:solidFill>
              <a:schemeClr val="accent2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3" name="직선 연결선 772">
            <a:extLst>
              <a:ext uri="{FF2B5EF4-FFF2-40B4-BE49-F238E27FC236}">
                <a16:creationId xmlns:a16="http://schemas.microsoft.com/office/drawing/2014/main" id="{03B0A1BB-7E3F-4EB4-9DFE-C53FE3F7C8C8}"/>
              </a:ext>
            </a:extLst>
          </p:cNvPr>
          <p:cNvCxnSpPr>
            <a:cxnSpLocks/>
          </p:cNvCxnSpPr>
          <p:nvPr/>
        </p:nvCxnSpPr>
        <p:spPr>
          <a:xfrm flipH="1">
            <a:off x="8219973" y="4005263"/>
            <a:ext cx="685331" cy="0"/>
          </a:xfrm>
          <a:prstGeom prst="line">
            <a:avLst/>
          </a:prstGeom>
          <a:ln w="15875">
            <a:solidFill>
              <a:schemeClr val="accent6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80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2022-10-24T06:01:22Z</dcterms:modified>
</cp:coreProperties>
</file>