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87" name="직사각형 386">
            <a:extLst>
              <a:ext uri="{FF2B5EF4-FFF2-40B4-BE49-F238E27FC236}">
                <a16:creationId xmlns:a16="http://schemas.microsoft.com/office/drawing/2014/main" id="{4EE55A2F-E0B5-46AE-B536-3DF41BB336A2}"/>
              </a:ext>
            </a:extLst>
          </p:cNvPr>
          <p:cNvSpPr/>
          <p:nvPr/>
        </p:nvSpPr>
        <p:spPr>
          <a:xfrm>
            <a:off x="3343275" y="2954443"/>
            <a:ext cx="1162050" cy="6440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88" name="직사각형 387">
            <a:extLst>
              <a:ext uri="{FF2B5EF4-FFF2-40B4-BE49-F238E27FC236}">
                <a16:creationId xmlns:a16="http://schemas.microsoft.com/office/drawing/2014/main" id="{33C9E216-E80F-4B2B-8EAB-B912C71E9CA1}"/>
              </a:ext>
            </a:extLst>
          </p:cNvPr>
          <p:cNvSpPr/>
          <p:nvPr/>
        </p:nvSpPr>
        <p:spPr>
          <a:xfrm>
            <a:off x="3343275" y="3809535"/>
            <a:ext cx="1162050" cy="64402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89" name="직사각형 388">
            <a:extLst>
              <a:ext uri="{FF2B5EF4-FFF2-40B4-BE49-F238E27FC236}">
                <a16:creationId xmlns:a16="http://schemas.microsoft.com/office/drawing/2014/main" id="{4CD3F92F-5320-4155-8202-768CA4986ED4}"/>
              </a:ext>
            </a:extLst>
          </p:cNvPr>
          <p:cNvSpPr/>
          <p:nvPr/>
        </p:nvSpPr>
        <p:spPr>
          <a:xfrm>
            <a:off x="3343275" y="4664627"/>
            <a:ext cx="1162050" cy="64402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90" name="직사각형 389">
            <a:extLst>
              <a:ext uri="{FF2B5EF4-FFF2-40B4-BE49-F238E27FC236}">
                <a16:creationId xmlns:a16="http://schemas.microsoft.com/office/drawing/2014/main" id="{A8C8FE07-A847-4732-BCA1-54B814115759}"/>
              </a:ext>
            </a:extLst>
          </p:cNvPr>
          <p:cNvSpPr/>
          <p:nvPr/>
        </p:nvSpPr>
        <p:spPr>
          <a:xfrm>
            <a:off x="3343275" y="5519718"/>
            <a:ext cx="1162050" cy="64402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91" name="직사각형 390">
            <a:extLst>
              <a:ext uri="{FF2B5EF4-FFF2-40B4-BE49-F238E27FC236}">
                <a16:creationId xmlns:a16="http://schemas.microsoft.com/office/drawing/2014/main" id="{05168122-2DDB-4A0D-A624-A9EED1F8A8F7}"/>
              </a:ext>
            </a:extLst>
          </p:cNvPr>
          <p:cNvSpPr/>
          <p:nvPr/>
        </p:nvSpPr>
        <p:spPr>
          <a:xfrm>
            <a:off x="3343275" y="2099351"/>
            <a:ext cx="1162050" cy="6440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392" name="그룹 391">
            <a:extLst>
              <a:ext uri="{FF2B5EF4-FFF2-40B4-BE49-F238E27FC236}">
                <a16:creationId xmlns:a16="http://schemas.microsoft.com/office/drawing/2014/main" id="{49CB504F-FBF7-4149-AEBD-B378923BC269}"/>
              </a:ext>
            </a:extLst>
          </p:cNvPr>
          <p:cNvGrpSpPr/>
          <p:nvPr/>
        </p:nvGrpSpPr>
        <p:grpSpPr>
          <a:xfrm>
            <a:off x="562536" y="1717015"/>
            <a:ext cx="2671169" cy="4573320"/>
            <a:chOff x="7115736" y="1940980"/>
            <a:chExt cx="2824323" cy="4835535"/>
          </a:xfrm>
          <a:effectLst/>
        </p:grpSpPr>
        <p:sp>
          <p:nvSpPr>
            <p:cNvPr id="393" name="Frame 5">
              <a:extLst>
                <a:ext uri="{FF2B5EF4-FFF2-40B4-BE49-F238E27FC236}">
                  <a16:creationId xmlns:a16="http://schemas.microsoft.com/office/drawing/2014/main" id="{95A3DB43-4BEA-4859-821E-6CF5053A7860}"/>
                </a:ext>
              </a:extLst>
            </p:cNvPr>
            <p:cNvSpPr/>
            <p:nvPr/>
          </p:nvSpPr>
          <p:spPr>
            <a:xfrm rot="120000">
              <a:off x="7824197" y="6061300"/>
              <a:ext cx="1407076" cy="715215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scene3d>
              <a:camera prst="isometricOffAxis1Left">
                <a:rot lat="1140000" lon="3000000" rev="120000"/>
              </a:camera>
              <a:lightRig rig="balanced" dir="t"/>
            </a:scene3d>
            <a:sp3d extrusionH="1320800" prstMaterial="matte">
              <a:extrusionClr>
                <a:schemeClr val="accent5">
                  <a:lumMod val="75000"/>
                </a:schemeClr>
              </a:extrusionClr>
              <a:contourClr>
                <a:schemeClr val="accent4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>
                <a:solidFill>
                  <a:schemeClr val="tx1"/>
                </a:solidFill>
              </a:endParaRPr>
            </a:p>
          </p:txBody>
        </p:sp>
        <p:sp>
          <p:nvSpPr>
            <p:cNvPr id="394" name="Frame 5">
              <a:extLst>
                <a:ext uri="{FF2B5EF4-FFF2-40B4-BE49-F238E27FC236}">
                  <a16:creationId xmlns:a16="http://schemas.microsoft.com/office/drawing/2014/main" id="{B4F2BA17-7CB6-475B-94AC-E0FD77792852}"/>
                </a:ext>
              </a:extLst>
            </p:cNvPr>
            <p:cNvSpPr/>
            <p:nvPr/>
          </p:nvSpPr>
          <p:spPr>
            <a:xfrm rot="120000">
              <a:off x="7824197" y="5163837"/>
              <a:ext cx="1407076" cy="71521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scene3d>
              <a:camera prst="isometricOffAxis1Left">
                <a:rot lat="1140000" lon="3000000" rev="120000"/>
              </a:camera>
              <a:lightRig rig="balanced" dir="t"/>
            </a:scene3d>
            <a:sp3d extrusionH="1320800" prstMaterial="matte">
              <a:extrusionClr>
                <a:schemeClr val="accent4"/>
              </a:extrusionClr>
              <a:contourClr>
                <a:schemeClr val="accent4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>
                <a:solidFill>
                  <a:schemeClr val="tx1"/>
                </a:solidFill>
              </a:endParaRPr>
            </a:p>
          </p:txBody>
        </p:sp>
        <p:sp>
          <p:nvSpPr>
            <p:cNvPr id="395" name="Frame 6">
              <a:extLst>
                <a:ext uri="{FF2B5EF4-FFF2-40B4-BE49-F238E27FC236}">
                  <a16:creationId xmlns:a16="http://schemas.microsoft.com/office/drawing/2014/main" id="{CC6ABD96-0480-469F-8621-96E019F11D6E}"/>
                </a:ext>
              </a:extLst>
            </p:cNvPr>
            <p:cNvSpPr/>
            <p:nvPr/>
          </p:nvSpPr>
          <p:spPr>
            <a:xfrm rot="120000">
              <a:off x="7824197" y="4256304"/>
              <a:ext cx="1407076" cy="715215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scene3d>
              <a:camera prst="isometricOffAxis1Left">
                <a:rot lat="1140000" lon="3000000" rev="120000"/>
              </a:camera>
              <a:lightRig rig="balanced" dir="t"/>
            </a:scene3d>
            <a:sp3d extrusionH="1320800" contourW="6350" prstMaterial="matte">
              <a:extrusionClr>
                <a:schemeClr val="accent3"/>
              </a:extrusionClr>
              <a:contourClr>
                <a:schemeClr val="accent3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396" name="Frame 7">
              <a:extLst>
                <a:ext uri="{FF2B5EF4-FFF2-40B4-BE49-F238E27FC236}">
                  <a16:creationId xmlns:a16="http://schemas.microsoft.com/office/drawing/2014/main" id="{A0A9773F-AEB2-491F-AD4A-61AD0F2C4A99}"/>
                </a:ext>
              </a:extLst>
            </p:cNvPr>
            <p:cNvSpPr/>
            <p:nvPr/>
          </p:nvSpPr>
          <p:spPr>
            <a:xfrm rot="120000">
              <a:off x="7824197" y="3348773"/>
              <a:ext cx="1407076" cy="71521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scene3d>
              <a:camera prst="isometricOffAxis1Left">
                <a:rot lat="1140000" lon="3000000" rev="120000"/>
              </a:camera>
              <a:lightRig rig="balanced" dir="t"/>
            </a:scene3d>
            <a:sp3d extrusionH="1320800" prstMaterial="matte">
              <a:extrusionClr>
                <a:schemeClr val="accent2"/>
              </a:extrusionClr>
              <a:contourClr>
                <a:schemeClr val="accent2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397" name="Arrow: Up 28">
              <a:extLst>
                <a:ext uri="{FF2B5EF4-FFF2-40B4-BE49-F238E27FC236}">
                  <a16:creationId xmlns:a16="http://schemas.microsoft.com/office/drawing/2014/main" id="{A51A1B74-AA5F-44B7-93F9-2F3FE1EC6275}"/>
                </a:ext>
              </a:extLst>
            </p:cNvPr>
            <p:cNvSpPr/>
            <p:nvPr/>
          </p:nvSpPr>
          <p:spPr>
            <a:xfrm rot="120000">
              <a:off x="7115736" y="1940980"/>
              <a:ext cx="2824323" cy="1235619"/>
            </a:xfrm>
            <a:prstGeom prst="upArrow">
              <a:avLst/>
            </a:prstGeom>
            <a:solidFill>
              <a:schemeClr val="accent1"/>
            </a:solidFill>
            <a:ln>
              <a:noFill/>
            </a:ln>
            <a:scene3d>
              <a:camera prst="isometricOffAxis1Left">
                <a:rot lat="1140000" lon="3000000" rev="120000"/>
              </a:camera>
              <a:lightRig rig="balanced" dir="t"/>
            </a:scene3d>
            <a:sp3d extrusionH="1320800" prstMaterial="matte">
              <a:extrusionClr>
                <a:schemeClr val="accent1"/>
              </a:extrusionClr>
              <a:contourClr>
                <a:schemeClr val="accent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>
                <a:solidFill>
                  <a:schemeClr val="tx1"/>
                </a:solidFill>
              </a:endParaRPr>
            </a:p>
          </p:txBody>
        </p:sp>
      </p:grpSp>
      <p:sp>
        <p:nvSpPr>
          <p:cNvPr id="398" name="사다리꼴 397">
            <a:extLst>
              <a:ext uri="{FF2B5EF4-FFF2-40B4-BE49-F238E27FC236}">
                <a16:creationId xmlns:a16="http://schemas.microsoft.com/office/drawing/2014/main" id="{2F9566DA-689A-4149-8820-1E15E0D35011}"/>
              </a:ext>
            </a:extLst>
          </p:cNvPr>
          <p:cNvSpPr/>
          <p:nvPr/>
        </p:nvSpPr>
        <p:spPr>
          <a:xfrm rot="16200000">
            <a:off x="4413339" y="2945850"/>
            <a:ext cx="828000" cy="644028"/>
          </a:xfrm>
          <a:prstGeom prst="trapezoid">
            <a:avLst>
              <a:gd name="adj" fmla="val 15414"/>
            </a:avLst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99" name="사다리꼴 398">
            <a:extLst>
              <a:ext uri="{FF2B5EF4-FFF2-40B4-BE49-F238E27FC236}">
                <a16:creationId xmlns:a16="http://schemas.microsoft.com/office/drawing/2014/main" id="{94560FF0-E118-4D32-A13E-E5A6FB0BE119}"/>
              </a:ext>
            </a:extLst>
          </p:cNvPr>
          <p:cNvSpPr/>
          <p:nvPr/>
        </p:nvSpPr>
        <p:spPr>
          <a:xfrm rot="16200000">
            <a:off x="4413339" y="3811399"/>
            <a:ext cx="828000" cy="644028"/>
          </a:xfrm>
          <a:prstGeom prst="trapezoid">
            <a:avLst>
              <a:gd name="adj" fmla="val 14647"/>
            </a:avLst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0" name="사다리꼴 399">
            <a:extLst>
              <a:ext uri="{FF2B5EF4-FFF2-40B4-BE49-F238E27FC236}">
                <a16:creationId xmlns:a16="http://schemas.microsoft.com/office/drawing/2014/main" id="{BEA405B0-AA82-48C1-89A5-F1DC580037FA}"/>
              </a:ext>
            </a:extLst>
          </p:cNvPr>
          <p:cNvSpPr/>
          <p:nvPr/>
        </p:nvSpPr>
        <p:spPr>
          <a:xfrm rot="16200000">
            <a:off x="4413339" y="4667423"/>
            <a:ext cx="828000" cy="644028"/>
          </a:xfrm>
          <a:prstGeom prst="trapezoid">
            <a:avLst>
              <a:gd name="adj" fmla="val 16126"/>
            </a:avLst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1" name="사다리꼴 400">
            <a:extLst>
              <a:ext uri="{FF2B5EF4-FFF2-40B4-BE49-F238E27FC236}">
                <a16:creationId xmlns:a16="http://schemas.microsoft.com/office/drawing/2014/main" id="{C29BD9C1-6E9B-442C-A5D1-8BBEE33FF607}"/>
              </a:ext>
            </a:extLst>
          </p:cNvPr>
          <p:cNvSpPr/>
          <p:nvPr/>
        </p:nvSpPr>
        <p:spPr>
          <a:xfrm rot="16200000">
            <a:off x="4413339" y="5523447"/>
            <a:ext cx="828000" cy="644028"/>
          </a:xfrm>
          <a:prstGeom prst="trapezoid">
            <a:avLst>
              <a:gd name="adj" fmla="val 14647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2" name="사다리꼴 401">
            <a:extLst>
              <a:ext uri="{FF2B5EF4-FFF2-40B4-BE49-F238E27FC236}">
                <a16:creationId xmlns:a16="http://schemas.microsoft.com/office/drawing/2014/main" id="{2BC50615-A20B-44DE-947E-509FD35D646D}"/>
              </a:ext>
            </a:extLst>
          </p:cNvPr>
          <p:cNvSpPr/>
          <p:nvPr/>
        </p:nvSpPr>
        <p:spPr>
          <a:xfrm rot="16200000">
            <a:off x="4413339" y="2098535"/>
            <a:ext cx="828000" cy="644028"/>
          </a:xfrm>
          <a:prstGeom prst="trapezoid">
            <a:avLst>
              <a:gd name="adj" fmla="val 14647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3" name="직사각형 402">
            <a:extLst>
              <a:ext uri="{FF2B5EF4-FFF2-40B4-BE49-F238E27FC236}">
                <a16:creationId xmlns:a16="http://schemas.microsoft.com/office/drawing/2014/main" id="{536FB90D-1EFB-4FB4-8726-67489F701609}"/>
              </a:ext>
            </a:extLst>
          </p:cNvPr>
          <p:cNvSpPr/>
          <p:nvPr/>
        </p:nvSpPr>
        <p:spPr>
          <a:xfrm>
            <a:off x="5149353" y="2852931"/>
            <a:ext cx="6194922" cy="82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4" name="직사각형 403">
            <a:extLst>
              <a:ext uri="{FF2B5EF4-FFF2-40B4-BE49-F238E27FC236}">
                <a16:creationId xmlns:a16="http://schemas.microsoft.com/office/drawing/2014/main" id="{D6CC4ADE-4B9C-4F80-AE2F-471F42D9DEE5}"/>
              </a:ext>
            </a:extLst>
          </p:cNvPr>
          <p:cNvSpPr/>
          <p:nvPr/>
        </p:nvSpPr>
        <p:spPr>
          <a:xfrm>
            <a:off x="5149353" y="3717548"/>
            <a:ext cx="6194922" cy="82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5" name="직사각형 404">
            <a:extLst>
              <a:ext uri="{FF2B5EF4-FFF2-40B4-BE49-F238E27FC236}">
                <a16:creationId xmlns:a16="http://schemas.microsoft.com/office/drawing/2014/main" id="{F1BBB02A-1092-4FB9-9D42-7996C68E582B}"/>
              </a:ext>
            </a:extLst>
          </p:cNvPr>
          <p:cNvSpPr/>
          <p:nvPr/>
        </p:nvSpPr>
        <p:spPr>
          <a:xfrm>
            <a:off x="5149353" y="4572640"/>
            <a:ext cx="6194922" cy="82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6" name="직사각형 405">
            <a:extLst>
              <a:ext uri="{FF2B5EF4-FFF2-40B4-BE49-F238E27FC236}">
                <a16:creationId xmlns:a16="http://schemas.microsoft.com/office/drawing/2014/main" id="{EF93E966-AB57-49DA-8EC1-834BA463D277}"/>
              </a:ext>
            </a:extLst>
          </p:cNvPr>
          <p:cNvSpPr/>
          <p:nvPr/>
        </p:nvSpPr>
        <p:spPr>
          <a:xfrm>
            <a:off x="5149353" y="5427731"/>
            <a:ext cx="6194922" cy="82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7" name="직사각형 406">
            <a:extLst>
              <a:ext uri="{FF2B5EF4-FFF2-40B4-BE49-F238E27FC236}">
                <a16:creationId xmlns:a16="http://schemas.microsoft.com/office/drawing/2014/main" id="{ADAF511A-2050-4683-AE0A-BB182685CCEC}"/>
              </a:ext>
            </a:extLst>
          </p:cNvPr>
          <p:cNvSpPr/>
          <p:nvPr/>
        </p:nvSpPr>
        <p:spPr>
          <a:xfrm>
            <a:off x="5149353" y="1997839"/>
            <a:ext cx="6194922" cy="82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08" name="그룹 407">
            <a:extLst>
              <a:ext uri="{FF2B5EF4-FFF2-40B4-BE49-F238E27FC236}">
                <a16:creationId xmlns:a16="http://schemas.microsoft.com/office/drawing/2014/main" id="{98ED9DA3-9BE8-47BE-B502-ABD3B94CC573}"/>
              </a:ext>
            </a:extLst>
          </p:cNvPr>
          <p:cNvGrpSpPr/>
          <p:nvPr/>
        </p:nvGrpSpPr>
        <p:grpSpPr>
          <a:xfrm>
            <a:off x="5598346" y="2062889"/>
            <a:ext cx="5441129" cy="724109"/>
            <a:chOff x="801246" y="2280802"/>
            <a:chExt cx="4008879" cy="724109"/>
          </a:xfrm>
        </p:grpSpPr>
        <p:sp>
          <p:nvSpPr>
            <p:cNvPr id="409" name="TextBox 408">
              <a:extLst>
                <a:ext uri="{FF2B5EF4-FFF2-40B4-BE49-F238E27FC236}">
                  <a16:creationId xmlns:a16="http://schemas.microsoft.com/office/drawing/2014/main" id="{B83395B4-A8BA-42A3-B509-10DD15093E8D}"/>
                </a:ext>
              </a:extLst>
            </p:cNvPr>
            <p:cNvSpPr txBox="1"/>
            <p:nvPr/>
          </p:nvSpPr>
          <p:spPr>
            <a:xfrm>
              <a:off x="801246" y="2280802"/>
              <a:ext cx="4008879" cy="26468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Portfolio Presentation</a:t>
              </a:r>
            </a:p>
          </p:txBody>
        </p:sp>
        <p:sp>
          <p:nvSpPr>
            <p:cNvPr id="410" name="TextBox 409">
              <a:extLst>
                <a:ext uri="{FF2B5EF4-FFF2-40B4-BE49-F238E27FC236}">
                  <a16:creationId xmlns:a16="http://schemas.microsoft.com/office/drawing/2014/main" id="{218BBD14-27CB-42CE-B69A-F5539DFC98EB}"/>
                </a:ext>
              </a:extLst>
            </p:cNvPr>
            <p:cNvSpPr txBox="1"/>
            <p:nvPr/>
          </p:nvSpPr>
          <p:spPr>
            <a:xfrm>
              <a:off x="801246" y="2543246"/>
              <a:ext cx="400887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en-US" altLang="ko-KR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11" name="그룹 410">
            <a:extLst>
              <a:ext uri="{FF2B5EF4-FFF2-40B4-BE49-F238E27FC236}">
                <a16:creationId xmlns:a16="http://schemas.microsoft.com/office/drawing/2014/main" id="{E8DD6216-C533-4166-BEB4-5487C76A777C}"/>
              </a:ext>
            </a:extLst>
          </p:cNvPr>
          <p:cNvGrpSpPr/>
          <p:nvPr/>
        </p:nvGrpSpPr>
        <p:grpSpPr>
          <a:xfrm>
            <a:off x="5598346" y="2919208"/>
            <a:ext cx="5441129" cy="724109"/>
            <a:chOff x="801246" y="2280802"/>
            <a:chExt cx="4008879" cy="724109"/>
          </a:xfrm>
        </p:grpSpPr>
        <p:sp>
          <p:nvSpPr>
            <p:cNvPr id="412" name="TextBox 411">
              <a:extLst>
                <a:ext uri="{FF2B5EF4-FFF2-40B4-BE49-F238E27FC236}">
                  <a16:creationId xmlns:a16="http://schemas.microsoft.com/office/drawing/2014/main" id="{1817AB1E-05B0-4C2C-9E83-687D00212E2B}"/>
                </a:ext>
              </a:extLst>
            </p:cNvPr>
            <p:cNvSpPr txBox="1"/>
            <p:nvPr/>
          </p:nvSpPr>
          <p:spPr>
            <a:xfrm>
              <a:off x="801246" y="2280802"/>
              <a:ext cx="4008879" cy="26468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Portfolio Presentation</a:t>
              </a:r>
            </a:p>
          </p:txBody>
        </p:sp>
        <p:sp>
          <p:nvSpPr>
            <p:cNvPr id="413" name="TextBox 412">
              <a:extLst>
                <a:ext uri="{FF2B5EF4-FFF2-40B4-BE49-F238E27FC236}">
                  <a16:creationId xmlns:a16="http://schemas.microsoft.com/office/drawing/2014/main" id="{CE001FD7-3F92-4237-8F98-CFDC9558FE96}"/>
                </a:ext>
              </a:extLst>
            </p:cNvPr>
            <p:cNvSpPr txBox="1"/>
            <p:nvPr/>
          </p:nvSpPr>
          <p:spPr>
            <a:xfrm>
              <a:off x="801246" y="2543246"/>
              <a:ext cx="400887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en-US" altLang="ko-KR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14" name="그룹 413">
            <a:extLst>
              <a:ext uri="{FF2B5EF4-FFF2-40B4-BE49-F238E27FC236}">
                <a16:creationId xmlns:a16="http://schemas.microsoft.com/office/drawing/2014/main" id="{DBD8F3D2-7939-4740-B029-1482CF8AA2DD}"/>
              </a:ext>
            </a:extLst>
          </p:cNvPr>
          <p:cNvGrpSpPr/>
          <p:nvPr/>
        </p:nvGrpSpPr>
        <p:grpSpPr>
          <a:xfrm>
            <a:off x="5598346" y="3775527"/>
            <a:ext cx="5441129" cy="724109"/>
            <a:chOff x="801246" y="2280802"/>
            <a:chExt cx="4008879" cy="724109"/>
          </a:xfrm>
        </p:grpSpPr>
        <p:sp>
          <p:nvSpPr>
            <p:cNvPr id="415" name="TextBox 414">
              <a:extLst>
                <a:ext uri="{FF2B5EF4-FFF2-40B4-BE49-F238E27FC236}">
                  <a16:creationId xmlns:a16="http://schemas.microsoft.com/office/drawing/2014/main" id="{24A28564-515A-4718-BF94-5C79CB22AF91}"/>
                </a:ext>
              </a:extLst>
            </p:cNvPr>
            <p:cNvSpPr txBox="1"/>
            <p:nvPr/>
          </p:nvSpPr>
          <p:spPr>
            <a:xfrm>
              <a:off x="801246" y="2280802"/>
              <a:ext cx="4008879" cy="26468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Portfolio Presentation</a:t>
              </a:r>
            </a:p>
          </p:txBody>
        </p:sp>
        <p:sp>
          <p:nvSpPr>
            <p:cNvPr id="416" name="TextBox 415">
              <a:extLst>
                <a:ext uri="{FF2B5EF4-FFF2-40B4-BE49-F238E27FC236}">
                  <a16:creationId xmlns:a16="http://schemas.microsoft.com/office/drawing/2014/main" id="{5D442F6D-7EEF-4F2C-8E1B-3AFCE86628F4}"/>
                </a:ext>
              </a:extLst>
            </p:cNvPr>
            <p:cNvSpPr txBox="1"/>
            <p:nvPr/>
          </p:nvSpPr>
          <p:spPr>
            <a:xfrm>
              <a:off x="801246" y="2543246"/>
              <a:ext cx="400887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en-US" altLang="ko-KR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17" name="그룹 416">
            <a:extLst>
              <a:ext uri="{FF2B5EF4-FFF2-40B4-BE49-F238E27FC236}">
                <a16:creationId xmlns:a16="http://schemas.microsoft.com/office/drawing/2014/main" id="{5FA78359-1078-4E45-8127-927B2D8E9168}"/>
              </a:ext>
            </a:extLst>
          </p:cNvPr>
          <p:cNvGrpSpPr/>
          <p:nvPr/>
        </p:nvGrpSpPr>
        <p:grpSpPr>
          <a:xfrm>
            <a:off x="5598346" y="4631846"/>
            <a:ext cx="5441129" cy="724109"/>
            <a:chOff x="801246" y="2280802"/>
            <a:chExt cx="4008879" cy="724109"/>
          </a:xfrm>
        </p:grpSpPr>
        <p:sp>
          <p:nvSpPr>
            <p:cNvPr id="418" name="TextBox 417">
              <a:extLst>
                <a:ext uri="{FF2B5EF4-FFF2-40B4-BE49-F238E27FC236}">
                  <a16:creationId xmlns:a16="http://schemas.microsoft.com/office/drawing/2014/main" id="{2497C1D7-09FD-4B6E-AD83-17DBC4546B3D}"/>
                </a:ext>
              </a:extLst>
            </p:cNvPr>
            <p:cNvSpPr txBox="1"/>
            <p:nvPr/>
          </p:nvSpPr>
          <p:spPr>
            <a:xfrm>
              <a:off x="801246" y="2280802"/>
              <a:ext cx="4008879" cy="26468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Portfolio Presentation</a:t>
              </a:r>
            </a:p>
          </p:txBody>
        </p:sp>
        <p:sp>
          <p:nvSpPr>
            <p:cNvPr id="419" name="TextBox 418">
              <a:extLst>
                <a:ext uri="{FF2B5EF4-FFF2-40B4-BE49-F238E27FC236}">
                  <a16:creationId xmlns:a16="http://schemas.microsoft.com/office/drawing/2014/main" id="{F5D026CA-9DE1-4168-9B16-4438A6E1F45A}"/>
                </a:ext>
              </a:extLst>
            </p:cNvPr>
            <p:cNvSpPr txBox="1"/>
            <p:nvPr/>
          </p:nvSpPr>
          <p:spPr>
            <a:xfrm>
              <a:off x="801246" y="2543246"/>
              <a:ext cx="400887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en-US" altLang="ko-KR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20" name="그룹 419">
            <a:extLst>
              <a:ext uri="{FF2B5EF4-FFF2-40B4-BE49-F238E27FC236}">
                <a16:creationId xmlns:a16="http://schemas.microsoft.com/office/drawing/2014/main" id="{6DF5CC53-8183-44EB-9C8F-255DD3D3DA06}"/>
              </a:ext>
            </a:extLst>
          </p:cNvPr>
          <p:cNvGrpSpPr/>
          <p:nvPr/>
        </p:nvGrpSpPr>
        <p:grpSpPr>
          <a:xfrm>
            <a:off x="5598346" y="5488165"/>
            <a:ext cx="5441129" cy="724109"/>
            <a:chOff x="801246" y="2280802"/>
            <a:chExt cx="4008879" cy="724109"/>
          </a:xfrm>
        </p:grpSpPr>
        <p:sp>
          <p:nvSpPr>
            <p:cNvPr id="421" name="TextBox 420">
              <a:extLst>
                <a:ext uri="{FF2B5EF4-FFF2-40B4-BE49-F238E27FC236}">
                  <a16:creationId xmlns:a16="http://schemas.microsoft.com/office/drawing/2014/main" id="{001D2C1A-4A91-4B1F-A6AD-EADDBFD17122}"/>
                </a:ext>
              </a:extLst>
            </p:cNvPr>
            <p:cNvSpPr txBox="1"/>
            <p:nvPr/>
          </p:nvSpPr>
          <p:spPr>
            <a:xfrm>
              <a:off x="801246" y="2280802"/>
              <a:ext cx="4008879" cy="26468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Portfolio Presentation</a:t>
              </a:r>
            </a:p>
          </p:txBody>
        </p:sp>
        <p:sp>
          <p:nvSpPr>
            <p:cNvPr id="422" name="TextBox 421">
              <a:extLst>
                <a:ext uri="{FF2B5EF4-FFF2-40B4-BE49-F238E27FC236}">
                  <a16:creationId xmlns:a16="http://schemas.microsoft.com/office/drawing/2014/main" id="{6501730E-DF15-479E-B6B2-B1CB4B5968EB}"/>
                </a:ext>
              </a:extLst>
            </p:cNvPr>
            <p:cNvSpPr txBox="1"/>
            <p:nvPr/>
          </p:nvSpPr>
          <p:spPr>
            <a:xfrm>
              <a:off x="801246" y="2543246"/>
              <a:ext cx="400887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en-US" altLang="ko-KR" sz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423" name="Rectangle 7">
            <a:extLst>
              <a:ext uri="{FF2B5EF4-FFF2-40B4-BE49-F238E27FC236}">
                <a16:creationId xmlns:a16="http://schemas.microsoft.com/office/drawing/2014/main" id="{6666DE3C-F962-42A4-BCB1-1A7287B332FC}"/>
              </a:ext>
            </a:extLst>
          </p:cNvPr>
          <p:cNvSpPr/>
          <p:nvPr/>
        </p:nvSpPr>
        <p:spPr>
          <a:xfrm>
            <a:off x="1683943" y="2258069"/>
            <a:ext cx="339947" cy="33994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01869" y="2055482"/>
                </a:moveTo>
                <a:lnTo>
                  <a:pt x="869869" y="2055482"/>
                </a:lnTo>
                <a:lnTo>
                  <a:pt x="869869" y="2919482"/>
                </a:lnTo>
                <a:lnTo>
                  <a:pt x="401869" y="2919482"/>
                </a:lnTo>
                <a:close/>
                <a:moveTo>
                  <a:pt x="1121949" y="1695482"/>
                </a:moveTo>
                <a:lnTo>
                  <a:pt x="1589949" y="1695482"/>
                </a:lnTo>
                <a:lnTo>
                  <a:pt x="1589949" y="2919482"/>
                </a:lnTo>
                <a:lnTo>
                  <a:pt x="1121949" y="2919482"/>
                </a:lnTo>
                <a:close/>
                <a:moveTo>
                  <a:pt x="1842029" y="1335482"/>
                </a:moveTo>
                <a:lnTo>
                  <a:pt x="2310029" y="1335482"/>
                </a:lnTo>
                <a:lnTo>
                  <a:pt x="2310029" y="2919482"/>
                </a:lnTo>
                <a:lnTo>
                  <a:pt x="1842029" y="2919482"/>
                </a:lnTo>
                <a:close/>
                <a:moveTo>
                  <a:pt x="2562109" y="975482"/>
                </a:moveTo>
                <a:lnTo>
                  <a:pt x="3030109" y="975482"/>
                </a:lnTo>
                <a:lnTo>
                  <a:pt x="3030109" y="2919482"/>
                </a:lnTo>
                <a:lnTo>
                  <a:pt x="2562109" y="2919482"/>
                </a:lnTo>
                <a:close/>
                <a:moveTo>
                  <a:pt x="2321888" y="224805"/>
                </a:moveTo>
                <a:lnTo>
                  <a:pt x="2880631" y="247420"/>
                </a:lnTo>
                <a:lnTo>
                  <a:pt x="2620844" y="742612"/>
                </a:lnTo>
                <a:lnTo>
                  <a:pt x="2546105" y="613161"/>
                </a:lnTo>
                <a:lnTo>
                  <a:pt x="541555" y="1770488"/>
                </a:lnTo>
                <a:lnTo>
                  <a:pt x="392077" y="1511585"/>
                </a:lnTo>
                <a:lnTo>
                  <a:pt x="2396627" y="354257"/>
                </a:lnTo>
                <a:close/>
                <a:moveTo>
                  <a:pt x="0" y="0"/>
                </a:moveTo>
                <a:lnTo>
                  <a:pt x="180000" y="0"/>
                </a:lnTo>
                <a:lnTo>
                  <a:pt x="180000" y="3059999"/>
                </a:lnTo>
                <a:lnTo>
                  <a:pt x="3240000" y="3059999"/>
                </a:lnTo>
                <a:lnTo>
                  <a:pt x="3240000" y="3239999"/>
                </a:lnTo>
                <a:lnTo>
                  <a:pt x="180000" y="3239999"/>
                </a:lnTo>
                <a:lnTo>
                  <a:pt x="180000" y="3240000"/>
                </a:lnTo>
                <a:lnTo>
                  <a:pt x="0" y="3240000"/>
                </a:lnTo>
                <a:lnTo>
                  <a:pt x="0" y="3239999"/>
                </a:lnTo>
                <a:lnTo>
                  <a:pt x="0" y="30599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scene3d>
            <a:camera prst="orthographicFront">
              <a:rot lat="2400000" lon="1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24" name="Rounded Rectangle 32">
            <a:extLst>
              <a:ext uri="{FF2B5EF4-FFF2-40B4-BE49-F238E27FC236}">
                <a16:creationId xmlns:a16="http://schemas.microsoft.com/office/drawing/2014/main" id="{02E072DC-6055-4914-A2D5-CB8CEECF6DB7}"/>
              </a:ext>
            </a:extLst>
          </p:cNvPr>
          <p:cNvSpPr/>
          <p:nvPr/>
        </p:nvSpPr>
        <p:spPr>
          <a:xfrm>
            <a:off x="1650792" y="5747844"/>
            <a:ext cx="354310" cy="35431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scene3d>
            <a:camera prst="orthographicFront">
              <a:rot lat="2400000" lon="1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25" name="Rectangle 9">
            <a:extLst>
              <a:ext uri="{FF2B5EF4-FFF2-40B4-BE49-F238E27FC236}">
                <a16:creationId xmlns:a16="http://schemas.microsoft.com/office/drawing/2014/main" id="{2832F2C1-87AD-418C-B539-310B24A9193F}"/>
              </a:ext>
            </a:extLst>
          </p:cNvPr>
          <p:cNvSpPr/>
          <p:nvPr/>
        </p:nvSpPr>
        <p:spPr>
          <a:xfrm>
            <a:off x="1650792" y="4037971"/>
            <a:ext cx="380149" cy="355854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  <a:scene3d>
            <a:camera prst="orthographicFront">
              <a:rot lat="2400000" lon="1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6" name="Frame 17">
            <a:extLst>
              <a:ext uri="{FF2B5EF4-FFF2-40B4-BE49-F238E27FC236}">
                <a16:creationId xmlns:a16="http://schemas.microsoft.com/office/drawing/2014/main" id="{FF2343C2-8136-44AF-A75A-276EAAF87A95}"/>
              </a:ext>
            </a:extLst>
          </p:cNvPr>
          <p:cNvSpPr/>
          <p:nvPr/>
        </p:nvSpPr>
        <p:spPr>
          <a:xfrm>
            <a:off x="1663635" y="4918101"/>
            <a:ext cx="366321" cy="370442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scene3d>
            <a:camera prst="orthographicFront">
              <a:rot lat="2400000" lon="1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27" name="Rounded Rectangle 5">
            <a:extLst>
              <a:ext uri="{FF2B5EF4-FFF2-40B4-BE49-F238E27FC236}">
                <a16:creationId xmlns:a16="http://schemas.microsoft.com/office/drawing/2014/main" id="{14CFA31B-CCD7-4D1E-B92D-EBBC0E76A26D}"/>
              </a:ext>
            </a:extLst>
          </p:cNvPr>
          <p:cNvSpPr/>
          <p:nvPr/>
        </p:nvSpPr>
        <p:spPr>
          <a:xfrm flipH="1">
            <a:off x="1638809" y="3198135"/>
            <a:ext cx="404117" cy="333372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scene3d>
            <a:camera prst="orthographicFront">
              <a:rot lat="2400000" lon="1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11239</TotalTime>
  <Words>115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22</cp:revision>
  <dcterms:created xsi:type="dcterms:W3CDTF">2018-02-18T19:39:47Z</dcterms:created>
  <dcterms:modified xsi:type="dcterms:W3CDTF">2022-10-31T03:21:05Z</dcterms:modified>
</cp:coreProperties>
</file>