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1" name="자유형: 도형 810">
            <a:extLst>
              <a:ext uri="{FF2B5EF4-FFF2-40B4-BE49-F238E27FC236}">
                <a16:creationId xmlns:a16="http://schemas.microsoft.com/office/drawing/2014/main" id="{4383F082-11BF-4CBF-9D20-54DC8ACCEF07}"/>
              </a:ext>
            </a:extLst>
          </p:cNvPr>
          <p:cNvSpPr/>
          <p:nvPr/>
        </p:nvSpPr>
        <p:spPr>
          <a:xfrm>
            <a:off x="1692361" y="2676560"/>
            <a:ext cx="2019790" cy="2024445"/>
          </a:xfrm>
          <a:custGeom>
            <a:avLst/>
            <a:gdLst>
              <a:gd name="connsiteX0" fmla="*/ 1125207 w 2250412"/>
              <a:gd name="connsiteY0" fmla="*/ 475336 h 2255599"/>
              <a:gd name="connsiteX1" fmla="*/ 472744 w 2250412"/>
              <a:gd name="connsiteY1" fmla="*/ 1127799 h 2255599"/>
              <a:gd name="connsiteX2" fmla="*/ 1125207 w 2250412"/>
              <a:gd name="connsiteY2" fmla="*/ 1780262 h 2255599"/>
              <a:gd name="connsiteX3" fmla="*/ 1777670 w 2250412"/>
              <a:gd name="connsiteY3" fmla="*/ 1127799 h 2255599"/>
              <a:gd name="connsiteX4" fmla="*/ 1125207 w 2250412"/>
              <a:gd name="connsiteY4" fmla="*/ 475336 h 2255599"/>
              <a:gd name="connsiteX5" fmla="*/ 1270889 w 2250412"/>
              <a:gd name="connsiteY5" fmla="*/ 655 h 2255599"/>
              <a:gd name="connsiteX6" fmla="*/ 1394157 w 2250412"/>
              <a:gd name="connsiteY6" fmla="*/ 24815 h 2255599"/>
              <a:gd name="connsiteX7" fmla="*/ 1584160 w 2250412"/>
              <a:gd name="connsiteY7" fmla="*/ 89483 h 2255599"/>
              <a:gd name="connsiteX8" fmla="*/ 1572742 w 2250412"/>
              <a:gd name="connsiteY8" fmla="*/ 165860 h 2255599"/>
              <a:gd name="connsiteX9" fmla="*/ 1540819 w 2250412"/>
              <a:gd name="connsiteY9" fmla="*/ 371043 h 2255599"/>
              <a:gd name="connsiteX10" fmla="*/ 1546329 w 2250412"/>
              <a:gd name="connsiteY10" fmla="*/ 384766 h 2255599"/>
              <a:gd name="connsiteX11" fmla="*/ 1742849 w 2250412"/>
              <a:gd name="connsiteY11" fmla="*/ 540621 h 2255599"/>
              <a:gd name="connsiteX12" fmla="*/ 1857561 w 2250412"/>
              <a:gd name="connsiteY12" fmla="*/ 486550 h 2255599"/>
              <a:gd name="connsiteX13" fmla="*/ 1997413 w 2250412"/>
              <a:gd name="connsiteY13" fmla="*/ 423392 h 2255599"/>
              <a:gd name="connsiteX14" fmla="*/ 2014342 w 2250412"/>
              <a:gd name="connsiteY14" fmla="*/ 426015 h 2255599"/>
              <a:gd name="connsiteX15" fmla="*/ 2180978 w 2250412"/>
              <a:gd name="connsiteY15" fmla="*/ 708476 h 2255599"/>
              <a:gd name="connsiteX16" fmla="*/ 2119252 w 2250412"/>
              <a:gd name="connsiteY16" fmla="*/ 755473 h 2255599"/>
              <a:gd name="connsiteX17" fmla="*/ 1953198 w 2250412"/>
              <a:gd name="connsiteY17" fmla="*/ 875960 h 2255599"/>
              <a:gd name="connsiteX18" fmla="*/ 1944932 w 2250412"/>
              <a:gd name="connsiteY18" fmla="*/ 897445 h 2255599"/>
              <a:gd name="connsiteX19" fmla="*/ 1974391 w 2250412"/>
              <a:gd name="connsiteY19" fmla="*/ 1055843 h 2255599"/>
              <a:gd name="connsiteX20" fmla="*/ 1976537 w 2250412"/>
              <a:gd name="connsiteY20" fmla="*/ 1135108 h 2255599"/>
              <a:gd name="connsiteX21" fmla="*/ 1987956 w 2250412"/>
              <a:gd name="connsiteY21" fmla="*/ 1152328 h 2255599"/>
              <a:gd name="connsiteX22" fmla="*/ 2239315 w 2250412"/>
              <a:gd name="connsiteY22" fmla="*/ 1246905 h 2255599"/>
              <a:gd name="connsiteX23" fmla="*/ 2250150 w 2250412"/>
              <a:gd name="connsiteY23" fmla="*/ 1265238 h 2255599"/>
              <a:gd name="connsiteX24" fmla="*/ 2168686 w 2250412"/>
              <a:gd name="connsiteY24" fmla="*/ 1572310 h 2255599"/>
              <a:gd name="connsiteX25" fmla="*/ 2153665 w 2250412"/>
              <a:gd name="connsiteY25" fmla="*/ 1580257 h 2255599"/>
              <a:gd name="connsiteX26" fmla="*/ 1890013 w 2250412"/>
              <a:gd name="connsiteY26" fmla="*/ 1536016 h 2255599"/>
              <a:gd name="connsiteX27" fmla="*/ 1863018 w 2250412"/>
              <a:gd name="connsiteY27" fmla="*/ 1548414 h 2255599"/>
              <a:gd name="connsiteX28" fmla="*/ 1790111 w 2250412"/>
              <a:gd name="connsiteY28" fmla="*/ 1659920 h 2255599"/>
              <a:gd name="connsiteX29" fmla="*/ 1730133 w 2250412"/>
              <a:gd name="connsiteY29" fmla="*/ 1726840 h 2255599"/>
              <a:gd name="connsiteX30" fmla="*/ 1726291 w 2250412"/>
              <a:gd name="connsiteY30" fmla="*/ 1752855 h 2255599"/>
              <a:gd name="connsiteX31" fmla="*/ 1836367 w 2250412"/>
              <a:gd name="connsiteY31" fmla="*/ 1993325 h 2255599"/>
              <a:gd name="connsiteX32" fmla="*/ 1831625 w 2250412"/>
              <a:gd name="connsiteY32" fmla="*/ 2014016 h 2255599"/>
              <a:gd name="connsiteX33" fmla="*/ 1587551 w 2250412"/>
              <a:gd name="connsiteY33" fmla="*/ 2163485 h 2255599"/>
              <a:gd name="connsiteX34" fmla="*/ 1549508 w 2250412"/>
              <a:gd name="connsiteY34" fmla="*/ 2181924 h 2255599"/>
              <a:gd name="connsiteX35" fmla="*/ 1540500 w 2250412"/>
              <a:gd name="connsiteY35" fmla="*/ 2169817 h 2255599"/>
              <a:gd name="connsiteX36" fmla="*/ 1385759 w 2250412"/>
              <a:gd name="connsiteY36" fmla="*/ 1951839 h 2255599"/>
              <a:gd name="connsiteX37" fmla="*/ 1361810 w 2250412"/>
              <a:gd name="connsiteY37" fmla="*/ 1943414 h 2255599"/>
              <a:gd name="connsiteX38" fmla="*/ 1122055 w 2250412"/>
              <a:gd name="connsiteY38" fmla="*/ 1977536 h 2255599"/>
              <a:gd name="connsiteX39" fmla="*/ 1103643 w 2250412"/>
              <a:gd name="connsiteY39" fmla="*/ 1990809 h 2255599"/>
              <a:gd name="connsiteX40" fmla="*/ 1004032 w 2250412"/>
              <a:gd name="connsiteY40" fmla="*/ 2255599 h 2255599"/>
              <a:gd name="connsiteX41" fmla="*/ 996084 w 2250412"/>
              <a:gd name="connsiteY41" fmla="*/ 2255599 h 2255599"/>
              <a:gd name="connsiteX42" fmla="*/ 991395 w 2250412"/>
              <a:gd name="connsiteY42" fmla="*/ 2253506 h 2255599"/>
              <a:gd name="connsiteX43" fmla="*/ 851542 w 2250412"/>
              <a:gd name="connsiteY43" fmla="*/ 2224947 h 2255599"/>
              <a:gd name="connsiteX44" fmla="*/ 687793 w 2250412"/>
              <a:gd name="connsiteY44" fmla="*/ 2173367 h 2255599"/>
              <a:gd name="connsiteX45" fmla="*/ 678838 w 2250412"/>
              <a:gd name="connsiteY45" fmla="*/ 2157657 h 2255599"/>
              <a:gd name="connsiteX46" fmla="*/ 718392 w 2250412"/>
              <a:gd name="connsiteY46" fmla="*/ 1904153 h 2255599"/>
              <a:gd name="connsiteX47" fmla="*/ 701066 w 2250412"/>
              <a:gd name="connsiteY47" fmla="*/ 1866533 h 2255599"/>
              <a:gd name="connsiteX48" fmla="*/ 521236 w 2250412"/>
              <a:gd name="connsiteY48" fmla="*/ 1730549 h 2255599"/>
              <a:gd name="connsiteX49" fmla="*/ 497525 w 2250412"/>
              <a:gd name="connsiteY49" fmla="*/ 1726548 h 2255599"/>
              <a:gd name="connsiteX50" fmla="*/ 254909 w 2250412"/>
              <a:gd name="connsiteY50" fmla="*/ 1838584 h 2255599"/>
              <a:gd name="connsiteX51" fmla="*/ 238219 w 2250412"/>
              <a:gd name="connsiteY51" fmla="*/ 1836147 h 2255599"/>
              <a:gd name="connsiteX52" fmla="*/ 77225 w 2250412"/>
              <a:gd name="connsiteY52" fmla="*/ 1561951 h 2255599"/>
              <a:gd name="connsiteX53" fmla="*/ 83371 w 2250412"/>
              <a:gd name="connsiteY53" fmla="*/ 1542877 h 2255599"/>
              <a:gd name="connsiteX54" fmla="*/ 299416 w 2250412"/>
              <a:gd name="connsiteY54" fmla="*/ 1387659 h 2255599"/>
              <a:gd name="connsiteX55" fmla="*/ 306118 w 2250412"/>
              <a:gd name="connsiteY55" fmla="*/ 1369379 h 2255599"/>
              <a:gd name="connsiteX56" fmla="*/ 271043 w 2250412"/>
              <a:gd name="connsiteY56" fmla="*/ 1120378 h 2255599"/>
              <a:gd name="connsiteX57" fmla="*/ 258406 w 2250412"/>
              <a:gd name="connsiteY57" fmla="*/ 1101091 h 2255599"/>
              <a:gd name="connsiteX58" fmla="*/ 79238 w 2250412"/>
              <a:gd name="connsiteY58" fmla="*/ 1032609 h 2255599"/>
              <a:gd name="connsiteX59" fmla="*/ 0 w 2250412"/>
              <a:gd name="connsiteY59" fmla="*/ 1003388 h 2255599"/>
              <a:gd name="connsiteX60" fmla="*/ 0 w 2250412"/>
              <a:gd name="connsiteY60" fmla="*/ 990142 h 2255599"/>
              <a:gd name="connsiteX61" fmla="*/ 15816 w 2250412"/>
              <a:gd name="connsiteY61" fmla="*/ 896571 h 2255599"/>
              <a:gd name="connsiteX62" fmla="*/ 78762 w 2250412"/>
              <a:gd name="connsiteY62" fmla="*/ 682911 h 2255599"/>
              <a:gd name="connsiteX63" fmla="*/ 95319 w 2250412"/>
              <a:gd name="connsiteY63" fmla="*/ 673930 h 2255599"/>
              <a:gd name="connsiteX64" fmla="*/ 364189 w 2250412"/>
              <a:gd name="connsiteY64" fmla="*/ 719020 h 2255599"/>
              <a:gd name="connsiteX65" fmla="*/ 378893 w 2250412"/>
              <a:gd name="connsiteY65" fmla="*/ 713138 h 2255599"/>
              <a:gd name="connsiteX66" fmla="*/ 461257 w 2250412"/>
              <a:gd name="connsiteY66" fmla="*/ 590559 h 2255599"/>
              <a:gd name="connsiteX67" fmla="*/ 532839 w 2250412"/>
              <a:gd name="connsiteY67" fmla="*/ 510817 h 2255599"/>
              <a:gd name="connsiteX68" fmla="*/ 533820 w 2250412"/>
              <a:gd name="connsiteY68" fmla="*/ 496325 h 2255599"/>
              <a:gd name="connsiteX69" fmla="*/ 421916 w 2250412"/>
              <a:gd name="connsiteY69" fmla="*/ 256703 h 2255599"/>
              <a:gd name="connsiteX70" fmla="*/ 427029 w 2250412"/>
              <a:gd name="connsiteY70" fmla="*/ 232488 h 2255599"/>
              <a:gd name="connsiteX71" fmla="*/ 543595 w 2250412"/>
              <a:gd name="connsiteY71" fmla="*/ 152588 h 2255599"/>
              <a:gd name="connsiteX72" fmla="*/ 653221 w 2250412"/>
              <a:gd name="connsiteY72" fmla="*/ 94199 h 2255599"/>
              <a:gd name="connsiteX73" fmla="*/ 698178 w 2250412"/>
              <a:gd name="connsiteY73" fmla="*/ 75098 h 2255599"/>
              <a:gd name="connsiteX74" fmla="*/ 716670 w 2250412"/>
              <a:gd name="connsiteY74" fmla="*/ 80900 h 2255599"/>
              <a:gd name="connsiteX75" fmla="*/ 851621 w 2250412"/>
              <a:gd name="connsiteY75" fmla="*/ 267485 h 2255599"/>
              <a:gd name="connsiteX76" fmla="*/ 877849 w 2250412"/>
              <a:gd name="connsiteY76" fmla="*/ 304018 h 2255599"/>
              <a:gd name="connsiteX77" fmla="*/ 890539 w 2250412"/>
              <a:gd name="connsiteY77" fmla="*/ 308336 h 2255599"/>
              <a:gd name="connsiteX78" fmla="*/ 1143699 w 2250412"/>
              <a:gd name="connsiteY78" fmla="*/ 273181 h 2255599"/>
              <a:gd name="connsiteX79" fmla="*/ 1161475 w 2250412"/>
              <a:gd name="connsiteY79" fmla="*/ 260783 h 2255599"/>
              <a:gd name="connsiteX80" fmla="*/ 1252556 w 2250412"/>
              <a:gd name="connsiteY80" fmla="*/ 11145 h 2255599"/>
              <a:gd name="connsiteX81" fmla="*/ 1270889 w 2250412"/>
              <a:gd name="connsiteY81" fmla="*/ 655 h 225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2250412" h="2255599">
                <a:moveTo>
                  <a:pt x="1125207" y="475336"/>
                </a:moveTo>
                <a:cubicBezTo>
                  <a:pt x="764862" y="475336"/>
                  <a:pt x="472744" y="767454"/>
                  <a:pt x="472744" y="1127799"/>
                </a:cubicBezTo>
                <a:cubicBezTo>
                  <a:pt x="472744" y="1488144"/>
                  <a:pt x="764862" y="1780262"/>
                  <a:pt x="1125207" y="1780262"/>
                </a:cubicBezTo>
                <a:cubicBezTo>
                  <a:pt x="1485552" y="1780262"/>
                  <a:pt x="1777670" y="1488144"/>
                  <a:pt x="1777670" y="1127799"/>
                </a:cubicBezTo>
                <a:cubicBezTo>
                  <a:pt x="1777670" y="767454"/>
                  <a:pt x="1485552" y="475336"/>
                  <a:pt x="1125207" y="475336"/>
                </a:cubicBezTo>
                <a:close/>
                <a:moveTo>
                  <a:pt x="1270889" y="655"/>
                </a:moveTo>
                <a:cubicBezTo>
                  <a:pt x="1311925" y="8973"/>
                  <a:pt x="1353518" y="14907"/>
                  <a:pt x="1394157" y="24815"/>
                </a:cubicBezTo>
                <a:cubicBezTo>
                  <a:pt x="1458772" y="40605"/>
                  <a:pt x="1521823" y="61667"/>
                  <a:pt x="1584160" y="89483"/>
                </a:cubicBezTo>
                <a:cubicBezTo>
                  <a:pt x="1580398" y="114730"/>
                  <a:pt x="1576742" y="140322"/>
                  <a:pt x="1572742" y="165860"/>
                </a:cubicBezTo>
                <a:cubicBezTo>
                  <a:pt x="1562065" y="234264"/>
                  <a:pt x="1551124" y="302614"/>
                  <a:pt x="1540819" y="371043"/>
                </a:cubicBezTo>
                <a:cubicBezTo>
                  <a:pt x="1540156" y="375361"/>
                  <a:pt x="1542859" y="382568"/>
                  <a:pt x="1546329" y="384766"/>
                </a:cubicBezTo>
                <a:cubicBezTo>
                  <a:pt x="1617275" y="429644"/>
                  <a:pt x="1687215" y="475714"/>
                  <a:pt x="1742849" y="540621"/>
                </a:cubicBezTo>
                <a:cubicBezTo>
                  <a:pt x="1781951" y="522156"/>
                  <a:pt x="1819597" y="503981"/>
                  <a:pt x="1857561" y="486550"/>
                </a:cubicBezTo>
                <a:cubicBezTo>
                  <a:pt x="1904054" y="465197"/>
                  <a:pt x="1950840" y="444533"/>
                  <a:pt x="1997413" y="423392"/>
                </a:cubicBezTo>
                <a:cubicBezTo>
                  <a:pt x="2003957" y="420425"/>
                  <a:pt x="2008567" y="419021"/>
                  <a:pt x="2014342" y="426015"/>
                </a:cubicBezTo>
                <a:cubicBezTo>
                  <a:pt x="2084705" y="511002"/>
                  <a:pt x="2139412" y="605129"/>
                  <a:pt x="2180978" y="708476"/>
                </a:cubicBezTo>
                <a:cubicBezTo>
                  <a:pt x="2160447" y="724159"/>
                  <a:pt x="2140127" y="740187"/>
                  <a:pt x="2119252" y="755473"/>
                </a:cubicBezTo>
                <a:cubicBezTo>
                  <a:pt x="2064095" y="795900"/>
                  <a:pt x="2008831" y="836222"/>
                  <a:pt x="1953198" y="875960"/>
                </a:cubicBezTo>
                <a:cubicBezTo>
                  <a:pt x="1944667" y="882053"/>
                  <a:pt x="1942839" y="887087"/>
                  <a:pt x="1944932" y="897445"/>
                </a:cubicBezTo>
                <a:cubicBezTo>
                  <a:pt x="1955608" y="950085"/>
                  <a:pt x="1966418" y="1002752"/>
                  <a:pt x="1974391" y="1055843"/>
                </a:cubicBezTo>
                <a:cubicBezTo>
                  <a:pt x="1978286" y="1081805"/>
                  <a:pt x="1976564" y="1108668"/>
                  <a:pt x="1976537" y="1135108"/>
                </a:cubicBezTo>
                <a:cubicBezTo>
                  <a:pt x="1976537" y="1144221"/>
                  <a:pt x="1978657" y="1148884"/>
                  <a:pt x="1987956" y="1152328"/>
                </a:cubicBezTo>
                <a:cubicBezTo>
                  <a:pt x="2071857" y="1183535"/>
                  <a:pt x="2155466" y="1215538"/>
                  <a:pt x="2239315" y="1246905"/>
                </a:cubicBezTo>
                <a:cubicBezTo>
                  <a:pt x="2248905" y="1250481"/>
                  <a:pt x="2251289" y="1254932"/>
                  <a:pt x="2250150" y="1265238"/>
                </a:cubicBezTo>
                <a:cubicBezTo>
                  <a:pt x="2238149" y="1371657"/>
                  <a:pt x="2206967" y="1472884"/>
                  <a:pt x="2168686" y="1572310"/>
                </a:cubicBezTo>
                <a:cubicBezTo>
                  <a:pt x="2165560" y="1580417"/>
                  <a:pt x="2161242" y="1581529"/>
                  <a:pt x="2153665" y="1580257"/>
                </a:cubicBezTo>
                <a:cubicBezTo>
                  <a:pt x="2065790" y="1565501"/>
                  <a:pt x="1977809" y="1551328"/>
                  <a:pt x="1890013" y="1536016"/>
                </a:cubicBezTo>
                <a:cubicBezTo>
                  <a:pt x="1876529" y="1533658"/>
                  <a:pt x="1870144" y="1536837"/>
                  <a:pt x="1863018" y="1548414"/>
                </a:cubicBezTo>
                <a:cubicBezTo>
                  <a:pt x="1839731" y="1586245"/>
                  <a:pt x="1816206" y="1624049"/>
                  <a:pt x="1790111" y="1659920"/>
                </a:cubicBezTo>
                <a:cubicBezTo>
                  <a:pt x="1772573" y="1684028"/>
                  <a:pt x="1751167" y="1705513"/>
                  <a:pt x="1730133" y="1726840"/>
                </a:cubicBezTo>
                <a:cubicBezTo>
                  <a:pt x="1721284" y="1735820"/>
                  <a:pt x="1721363" y="1742179"/>
                  <a:pt x="1726291" y="1752855"/>
                </a:cubicBezTo>
                <a:cubicBezTo>
                  <a:pt x="1763301" y="1832862"/>
                  <a:pt x="1799436" y="1913266"/>
                  <a:pt x="1836367" y="1993325"/>
                </a:cubicBezTo>
                <a:cubicBezTo>
                  <a:pt x="1840632" y="2002597"/>
                  <a:pt x="1839625" y="2007472"/>
                  <a:pt x="1831625" y="2014016"/>
                </a:cubicBezTo>
                <a:cubicBezTo>
                  <a:pt x="1756996" y="2074869"/>
                  <a:pt x="1676512" y="2126026"/>
                  <a:pt x="1587551" y="2163485"/>
                </a:cubicBezTo>
                <a:cubicBezTo>
                  <a:pt x="1574994" y="2168758"/>
                  <a:pt x="1562993" y="2175327"/>
                  <a:pt x="1549508" y="2181924"/>
                </a:cubicBezTo>
                <a:cubicBezTo>
                  <a:pt x="1546621" y="2178056"/>
                  <a:pt x="1543468" y="2174003"/>
                  <a:pt x="1540500" y="2169817"/>
                </a:cubicBezTo>
                <a:cubicBezTo>
                  <a:pt x="1488840" y="2097228"/>
                  <a:pt x="1437022" y="2024719"/>
                  <a:pt x="1385759" y="1951839"/>
                </a:cubicBezTo>
                <a:cubicBezTo>
                  <a:pt x="1379083" y="1942354"/>
                  <a:pt x="1373069" y="1939573"/>
                  <a:pt x="1361810" y="1943414"/>
                </a:cubicBezTo>
                <a:cubicBezTo>
                  <a:pt x="1284082" y="1969880"/>
                  <a:pt x="1204022" y="1980901"/>
                  <a:pt x="1122055" y="1977536"/>
                </a:cubicBezTo>
                <a:cubicBezTo>
                  <a:pt x="1111166" y="1977085"/>
                  <a:pt x="1107299" y="1980953"/>
                  <a:pt x="1103643" y="1990809"/>
                </a:cubicBezTo>
                <a:cubicBezTo>
                  <a:pt x="1070845" y="2079214"/>
                  <a:pt x="1037332" y="2167380"/>
                  <a:pt x="1004032" y="2255599"/>
                </a:cubicBezTo>
                <a:cubicBezTo>
                  <a:pt x="1001382" y="2255599"/>
                  <a:pt x="998733" y="2255599"/>
                  <a:pt x="996084" y="2255599"/>
                </a:cubicBezTo>
                <a:cubicBezTo>
                  <a:pt x="994521" y="2254884"/>
                  <a:pt x="993011" y="2253851"/>
                  <a:pt x="991395" y="2253506"/>
                </a:cubicBezTo>
                <a:cubicBezTo>
                  <a:pt x="944715" y="2244154"/>
                  <a:pt x="897400" y="2237266"/>
                  <a:pt x="851542" y="2224947"/>
                </a:cubicBezTo>
                <a:cubicBezTo>
                  <a:pt x="796332" y="2210138"/>
                  <a:pt x="742367" y="2190640"/>
                  <a:pt x="687793" y="2173367"/>
                </a:cubicBezTo>
                <a:cubicBezTo>
                  <a:pt x="679501" y="2170744"/>
                  <a:pt x="677488" y="2166214"/>
                  <a:pt x="678838" y="2157657"/>
                </a:cubicBezTo>
                <a:cubicBezTo>
                  <a:pt x="692218" y="2073200"/>
                  <a:pt x="705146" y="1988636"/>
                  <a:pt x="718392" y="1904153"/>
                </a:cubicBezTo>
                <a:cubicBezTo>
                  <a:pt x="722286" y="1879329"/>
                  <a:pt x="722895" y="1878772"/>
                  <a:pt x="701066" y="1866533"/>
                </a:cubicBezTo>
                <a:cubicBezTo>
                  <a:pt x="634861" y="1829417"/>
                  <a:pt x="573744" y="1785599"/>
                  <a:pt x="521236" y="1730549"/>
                </a:cubicBezTo>
                <a:cubicBezTo>
                  <a:pt x="513500" y="1722415"/>
                  <a:pt x="507301" y="1721991"/>
                  <a:pt x="497525" y="1726548"/>
                </a:cubicBezTo>
                <a:cubicBezTo>
                  <a:pt x="416777" y="1764167"/>
                  <a:pt x="335790" y="1801256"/>
                  <a:pt x="254909" y="1838584"/>
                </a:cubicBezTo>
                <a:cubicBezTo>
                  <a:pt x="248604" y="1841498"/>
                  <a:pt x="243994" y="1843777"/>
                  <a:pt x="238219" y="1836147"/>
                </a:cubicBezTo>
                <a:cubicBezTo>
                  <a:pt x="173869" y="1750974"/>
                  <a:pt x="118739" y="1660529"/>
                  <a:pt x="77225" y="1561951"/>
                </a:cubicBezTo>
                <a:cubicBezTo>
                  <a:pt x="73172" y="1552335"/>
                  <a:pt x="75900" y="1548229"/>
                  <a:pt x="83371" y="1542877"/>
                </a:cubicBezTo>
                <a:cubicBezTo>
                  <a:pt x="155483" y="1491270"/>
                  <a:pt x="227277" y="1439212"/>
                  <a:pt x="299416" y="1387659"/>
                </a:cubicBezTo>
                <a:cubicBezTo>
                  <a:pt x="306622" y="1382493"/>
                  <a:pt x="308741" y="1378360"/>
                  <a:pt x="306118" y="1369379"/>
                </a:cubicBezTo>
                <a:cubicBezTo>
                  <a:pt x="282275" y="1288127"/>
                  <a:pt x="267943" y="1205418"/>
                  <a:pt x="271043" y="1120378"/>
                </a:cubicBezTo>
                <a:cubicBezTo>
                  <a:pt x="271414" y="1110099"/>
                  <a:pt x="268632" y="1104906"/>
                  <a:pt x="258406" y="1101091"/>
                </a:cubicBezTo>
                <a:cubicBezTo>
                  <a:pt x="198507" y="1078732"/>
                  <a:pt x="138979" y="1055392"/>
                  <a:pt x="79238" y="1032609"/>
                </a:cubicBezTo>
                <a:cubicBezTo>
                  <a:pt x="52932" y="1022595"/>
                  <a:pt x="26413" y="1013111"/>
                  <a:pt x="0" y="1003388"/>
                </a:cubicBezTo>
                <a:cubicBezTo>
                  <a:pt x="0" y="998964"/>
                  <a:pt x="0" y="994566"/>
                  <a:pt x="0" y="990142"/>
                </a:cubicBezTo>
                <a:cubicBezTo>
                  <a:pt x="5299" y="958961"/>
                  <a:pt x="11153" y="927858"/>
                  <a:pt x="15816" y="896571"/>
                </a:cubicBezTo>
                <a:cubicBezTo>
                  <a:pt x="26863" y="822392"/>
                  <a:pt x="48163" y="751367"/>
                  <a:pt x="78762" y="682911"/>
                </a:cubicBezTo>
                <a:cubicBezTo>
                  <a:pt x="82577" y="674354"/>
                  <a:pt x="86073" y="672340"/>
                  <a:pt x="95319" y="673930"/>
                </a:cubicBezTo>
                <a:cubicBezTo>
                  <a:pt x="184890" y="689269"/>
                  <a:pt x="274566" y="703972"/>
                  <a:pt x="364189" y="719020"/>
                </a:cubicBezTo>
                <a:cubicBezTo>
                  <a:pt x="370680" y="720106"/>
                  <a:pt x="375052" y="720927"/>
                  <a:pt x="378893" y="713138"/>
                </a:cubicBezTo>
                <a:cubicBezTo>
                  <a:pt x="400776" y="668605"/>
                  <a:pt x="428407" y="627754"/>
                  <a:pt x="461257" y="590559"/>
                </a:cubicBezTo>
                <a:cubicBezTo>
                  <a:pt x="484915" y="563801"/>
                  <a:pt x="509367" y="537759"/>
                  <a:pt x="532839" y="510817"/>
                </a:cubicBezTo>
                <a:cubicBezTo>
                  <a:pt x="535436" y="507823"/>
                  <a:pt x="535674" y="500299"/>
                  <a:pt x="533820" y="496325"/>
                </a:cubicBezTo>
                <a:cubicBezTo>
                  <a:pt x="496916" y="416265"/>
                  <a:pt x="459800" y="336286"/>
                  <a:pt x="421916" y="256703"/>
                </a:cubicBezTo>
                <a:cubicBezTo>
                  <a:pt x="416697" y="245708"/>
                  <a:pt x="418234" y="240039"/>
                  <a:pt x="427029" y="232488"/>
                </a:cubicBezTo>
                <a:cubicBezTo>
                  <a:pt x="463033" y="201625"/>
                  <a:pt x="501605" y="174682"/>
                  <a:pt x="543595" y="152588"/>
                </a:cubicBezTo>
                <a:cubicBezTo>
                  <a:pt x="580235" y="133301"/>
                  <a:pt x="616423" y="113167"/>
                  <a:pt x="653221" y="94199"/>
                </a:cubicBezTo>
                <a:cubicBezTo>
                  <a:pt x="667659" y="86755"/>
                  <a:pt x="683395" y="81880"/>
                  <a:pt x="698178" y="75098"/>
                </a:cubicBezTo>
                <a:cubicBezTo>
                  <a:pt x="706735" y="71177"/>
                  <a:pt x="711424" y="73614"/>
                  <a:pt x="716670" y="80900"/>
                </a:cubicBezTo>
                <a:cubicBezTo>
                  <a:pt x="761442" y="143236"/>
                  <a:pt x="806611" y="205307"/>
                  <a:pt x="851621" y="267485"/>
                </a:cubicBezTo>
                <a:cubicBezTo>
                  <a:pt x="860417" y="279645"/>
                  <a:pt x="868497" y="292335"/>
                  <a:pt x="877849" y="304018"/>
                </a:cubicBezTo>
                <a:cubicBezTo>
                  <a:pt x="880286" y="307038"/>
                  <a:pt x="887042" y="309502"/>
                  <a:pt x="890539" y="308336"/>
                </a:cubicBezTo>
                <a:cubicBezTo>
                  <a:pt x="972824" y="281208"/>
                  <a:pt x="1057679" y="272837"/>
                  <a:pt x="1143699" y="273181"/>
                </a:cubicBezTo>
                <a:cubicBezTo>
                  <a:pt x="1153660" y="273234"/>
                  <a:pt x="1158005" y="270452"/>
                  <a:pt x="1161475" y="260783"/>
                </a:cubicBezTo>
                <a:cubicBezTo>
                  <a:pt x="1191518" y="177438"/>
                  <a:pt x="1222408" y="94437"/>
                  <a:pt x="1252556" y="11145"/>
                </a:cubicBezTo>
                <a:cubicBezTo>
                  <a:pt x="1256132" y="1237"/>
                  <a:pt x="1260716" y="-1412"/>
                  <a:pt x="1270889" y="655"/>
                </a:cubicBezTo>
                <a:close/>
              </a:path>
            </a:pathLst>
          </a:custGeom>
          <a:solidFill>
            <a:schemeClr val="accent6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812" name="자유형: 도형 811">
            <a:extLst>
              <a:ext uri="{FF2B5EF4-FFF2-40B4-BE49-F238E27FC236}">
                <a16:creationId xmlns:a16="http://schemas.microsoft.com/office/drawing/2014/main" id="{9CA59D73-22B5-4F1E-A421-C9C13118F30F}"/>
              </a:ext>
            </a:extLst>
          </p:cNvPr>
          <p:cNvSpPr/>
          <p:nvPr/>
        </p:nvSpPr>
        <p:spPr>
          <a:xfrm rot="21339025">
            <a:off x="3423934" y="2007203"/>
            <a:ext cx="2019790" cy="2024445"/>
          </a:xfrm>
          <a:custGeom>
            <a:avLst/>
            <a:gdLst>
              <a:gd name="connsiteX0" fmla="*/ 1125207 w 2250412"/>
              <a:gd name="connsiteY0" fmla="*/ 475336 h 2255599"/>
              <a:gd name="connsiteX1" fmla="*/ 472744 w 2250412"/>
              <a:gd name="connsiteY1" fmla="*/ 1127799 h 2255599"/>
              <a:gd name="connsiteX2" fmla="*/ 1125207 w 2250412"/>
              <a:gd name="connsiteY2" fmla="*/ 1780262 h 2255599"/>
              <a:gd name="connsiteX3" fmla="*/ 1777670 w 2250412"/>
              <a:gd name="connsiteY3" fmla="*/ 1127799 h 2255599"/>
              <a:gd name="connsiteX4" fmla="*/ 1125207 w 2250412"/>
              <a:gd name="connsiteY4" fmla="*/ 475336 h 2255599"/>
              <a:gd name="connsiteX5" fmla="*/ 1270889 w 2250412"/>
              <a:gd name="connsiteY5" fmla="*/ 655 h 2255599"/>
              <a:gd name="connsiteX6" fmla="*/ 1394157 w 2250412"/>
              <a:gd name="connsiteY6" fmla="*/ 24815 h 2255599"/>
              <a:gd name="connsiteX7" fmla="*/ 1584160 w 2250412"/>
              <a:gd name="connsiteY7" fmla="*/ 89483 h 2255599"/>
              <a:gd name="connsiteX8" fmla="*/ 1572742 w 2250412"/>
              <a:gd name="connsiteY8" fmla="*/ 165860 h 2255599"/>
              <a:gd name="connsiteX9" fmla="*/ 1540819 w 2250412"/>
              <a:gd name="connsiteY9" fmla="*/ 371043 h 2255599"/>
              <a:gd name="connsiteX10" fmla="*/ 1546329 w 2250412"/>
              <a:gd name="connsiteY10" fmla="*/ 384766 h 2255599"/>
              <a:gd name="connsiteX11" fmla="*/ 1742849 w 2250412"/>
              <a:gd name="connsiteY11" fmla="*/ 540621 h 2255599"/>
              <a:gd name="connsiteX12" fmla="*/ 1857561 w 2250412"/>
              <a:gd name="connsiteY12" fmla="*/ 486550 h 2255599"/>
              <a:gd name="connsiteX13" fmla="*/ 1997413 w 2250412"/>
              <a:gd name="connsiteY13" fmla="*/ 423392 h 2255599"/>
              <a:gd name="connsiteX14" fmla="*/ 2014342 w 2250412"/>
              <a:gd name="connsiteY14" fmla="*/ 426015 h 2255599"/>
              <a:gd name="connsiteX15" fmla="*/ 2180978 w 2250412"/>
              <a:gd name="connsiteY15" fmla="*/ 708476 h 2255599"/>
              <a:gd name="connsiteX16" fmla="*/ 2119252 w 2250412"/>
              <a:gd name="connsiteY16" fmla="*/ 755473 h 2255599"/>
              <a:gd name="connsiteX17" fmla="*/ 1953198 w 2250412"/>
              <a:gd name="connsiteY17" fmla="*/ 875960 h 2255599"/>
              <a:gd name="connsiteX18" fmla="*/ 1944932 w 2250412"/>
              <a:gd name="connsiteY18" fmla="*/ 897445 h 2255599"/>
              <a:gd name="connsiteX19" fmla="*/ 1974391 w 2250412"/>
              <a:gd name="connsiteY19" fmla="*/ 1055843 h 2255599"/>
              <a:gd name="connsiteX20" fmla="*/ 1976537 w 2250412"/>
              <a:gd name="connsiteY20" fmla="*/ 1135108 h 2255599"/>
              <a:gd name="connsiteX21" fmla="*/ 1987956 w 2250412"/>
              <a:gd name="connsiteY21" fmla="*/ 1152328 h 2255599"/>
              <a:gd name="connsiteX22" fmla="*/ 2239315 w 2250412"/>
              <a:gd name="connsiteY22" fmla="*/ 1246905 h 2255599"/>
              <a:gd name="connsiteX23" fmla="*/ 2250150 w 2250412"/>
              <a:gd name="connsiteY23" fmla="*/ 1265238 h 2255599"/>
              <a:gd name="connsiteX24" fmla="*/ 2168686 w 2250412"/>
              <a:gd name="connsiteY24" fmla="*/ 1572310 h 2255599"/>
              <a:gd name="connsiteX25" fmla="*/ 2153665 w 2250412"/>
              <a:gd name="connsiteY25" fmla="*/ 1580257 h 2255599"/>
              <a:gd name="connsiteX26" fmla="*/ 1890013 w 2250412"/>
              <a:gd name="connsiteY26" fmla="*/ 1536016 h 2255599"/>
              <a:gd name="connsiteX27" fmla="*/ 1863018 w 2250412"/>
              <a:gd name="connsiteY27" fmla="*/ 1548414 h 2255599"/>
              <a:gd name="connsiteX28" fmla="*/ 1790111 w 2250412"/>
              <a:gd name="connsiteY28" fmla="*/ 1659920 h 2255599"/>
              <a:gd name="connsiteX29" fmla="*/ 1730133 w 2250412"/>
              <a:gd name="connsiteY29" fmla="*/ 1726840 h 2255599"/>
              <a:gd name="connsiteX30" fmla="*/ 1726291 w 2250412"/>
              <a:gd name="connsiteY30" fmla="*/ 1752855 h 2255599"/>
              <a:gd name="connsiteX31" fmla="*/ 1836367 w 2250412"/>
              <a:gd name="connsiteY31" fmla="*/ 1993325 h 2255599"/>
              <a:gd name="connsiteX32" fmla="*/ 1831625 w 2250412"/>
              <a:gd name="connsiteY32" fmla="*/ 2014016 h 2255599"/>
              <a:gd name="connsiteX33" fmla="*/ 1587551 w 2250412"/>
              <a:gd name="connsiteY33" fmla="*/ 2163485 h 2255599"/>
              <a:gd name="connsiteX34" fmla="*/ 1549508 w 2250412"/>
              <a:gd name="connsiteY34" fmla="*/ 2181924 h 2255599"/>
              <a:gd name="connsiteX35" fmla="*/ 1540500 w 2250412"/>
              <a:gd name="connsiteY35" fmla="*/ 2169817 h 2255599"/>
              <a:gd name="connsiteX36" fmla="*/ 1385759 w 2250412"/>
              <a:gd name="connsiteY36" fmla="*/ 1951839 h 2255599"/>
              <a:gd name="connsiteX37" fmla="*/ 1361810 w 2250412"/>
              <a:gd name="connsiteY37" fmla="*/ 1943414 h 2255599"/>
              <a:gd name="connsiteX38" fmla="*/ 1122055 w 2250412"/>
              <a:gd name="connsiteY38" fmla="*/ 1977536 h 2255599"/>
              <a:gd name="connsiteX39" fmla="*/ 1103643 w 2250412"/>
              <a:gd name="connsiteY39" fmla="*/ 1990809 h 2255599"/>
              <a:gd name="connsiteX40" fmla="*/ 1004032 w 2250412"/>
              <a:gd name="connsiteY40" fmla="*/ 2255599 h 2255599"/>
              <a:gd name="connsiteX41" fmla="*/ 996084 w 2250412"/>
              <a:gd name="connsiteY41" fmla="*/ 2255599 h 2255599"/>
              <a:gd name="connsiteX42" fmla="*/ 991395 w 2250412"/>
              <a:gd name="connsiteY42" fmla="*/ 2253506 h 2255599"/>
              <a:gd name="connsiteX43" fmla="*/ 851542 w 2250412"/>
              <a:gd name="connsiteY43" fmla="*/ 2224947 h 2255599"/>
              <a:gd name="connsiteX44" fmla="*/ 687793 w 2250412"/>
              <a:gd name="connsiteY44" fmla="*/ 2173367 h 2255599"/>
              <a:gd name="connsiteX45" fmla="*/ 678838 w 2250412"/>
              <a:gd name="connsiteY45" fmla="*/ 2157657 h 2255599"/>
              <a:gd name="connsiteX46" fmla="*/ 718392 w 2250412"/>
              <a:gd name="connsiteY46" fmla="*/ 1904153 h 2255599"/>
              <a:gd name="connsiteX47" fmla="*/ 701066 w 2250412"/>
              <a:gd name="connsiteY47" fmla="*/ 1866533 h 2255599"/>
              <a:gd name="connsiteX48" fmla="*/ 521236 w 2250412"/>
              <a:gd name="connsiteY48" fmla="*/ 1730549 h 2255599"/>
              <a:gd name="connsiteX49" fmla="*/ 497525 w 2250412"/>
              <a:gd name="connsiteY49" fmla="*/ 1726548 h 2255599"/>
              <a:gd name="connsiteX50" fmla="*/ 254909 w 2250412"/>
              <a:gd name="connsiteY50" fmla="*/ 1838584 h 2255599"/>
              <a:gd name="connsiteX51" fmla="*/ 238219 w 2250412"/>
              <a:gd name="connsiteY51" fmla="*/ 1836147 h 2255599"/>
              <a:gd name="connsiteX52" fmla="*/ 77225 w 2250412"/>
              <a:gd name="connsiteY52" fmla="*/ 1561951 h 2255599"/>
              <a:gd name="connsiteX53" fmla="*/ 83371 w 2250412"/>
              <a:gd name="connsiteY53" fmla="*/ 1542877 h 2255599"/>
              <a:gd name="connsiteX54" fmla="*/ 299416 w 2250412"/>
              <a:gd name="connsiteY54" fmla="*/ 1387659 h 2255599"/>
              <a:gd name="connsiteX55" fmla="*/ 306118 w 2250412"/>
              <a:gd name="connsiteY55" fmla="*/ 1369379 h 2255599"/>
              <a:gd name="connsiteX56" fmla="*/ 271043 w 2250412"/>
              <a:gd name="connsiteY56" fmla="*/ 1120378 h 2255599"/>
              <a:gd name="connsiteX57" fmla="*/ 258406 w 2250412"/>
              <a:gd name="connsiteY57" fmla="*/ 1101091 h 2255599"/>
              <a:gd name="connsiteX58" fmla="*/ 79238 w 2250412"/>
              <a:gd name="connsiteY58" fmla="*/ 1032609 h 2255599"/>
              <a:gd name="connsiteX59" fmla="*/ 0 w 2250412"/>
              <a:gd name="connsiteY59" fmla="*/ 1003388 h 2255599"/>
              <a:gd name="connsiteX60" fmla="*/ 0 w 2250412"/>
              <a:gd name="connsiteY60" fmla="*/ 990142 h 2255599"/>
              <a:gd name="connsiteX61" fmla="*/ 15816 w 2250412"/>
              <a:gd name="connsiteY61" fmla="*/ 896571 h 2255599"/>
              <a:gd name="connsiteX62" fmla="*/ 78762 w 2250412"/>
              <a:gd name="connsiteY62" fmla="*/ 682911 h 2255599"/>
              <a:gd name="connsiteX63" fmla="*/ 95319 w 2250412"/>
              <a:gd name="connsiteY63" fmla="*/ 673930 h 2255599"/>
              <a:gd name="connsiteX64" fmla="*/ 364189 w 2250412"/>
              <a:gd name="connsiteY64" fmla="*/ 719020 h 2255599"/>
              <a:gd name="connsiteX65" fmla="*/ 378893 w 2250412"/>
              <a:gd name="connsiteY65" fmla="*/ 713138 h 2255599"/>
              <a:gd name="connsiteX66" fmla="*/ 461257 w 2250412"/>
              <a:gd name="connsiteY66" fmla="*/ 590559 h 2255599"/>
              <a:gd name="connsiteX67" fmla="*/ 532839 w 2250412"/>
              <a:gd name="connsiteY67" fmla="*/ 510817 h 2255599"/>
              <a:gd name="connsiteX68" fmla="*/ 533820 w 2250412"/>
              <a:gd name="connsiteY68" fmla="*/ 496325 h 2255599"/>
              <a:gd name="connsiteX69" fmla="*/ 421916 w 2250412"/>
              <a:gd name="connsiteY69" fmla="*/ 256703 h 2255599"/>
              <a:gd name="connsiteX70" fmla="*/ 427029 w 2250412"/>
              <a:gd name="connsiteY70" fmla="*/ 232488 h 2255599"/>
              <a:gd name="connsiteX71" fmla="*/ 543595 w 2250412"/>
              <a:gd name="connsiteY71" fmla="*/ 152588 h 2255599"/>
              <a:gd name="connsiteX72" fmla="*/ 653221 w 2250412"/>
              <a:gd name="connsiteY72" fmla="*/ 94199 h 2255599"/>
              <a:gd name="connsiteX73" fmla="*/ 698178 w 2250412"/>
              <a:gd name="connsiteY73" fmla="*/ 75098 h 2255599"/>
              <a:gd name="connsiteX74" fmla="*/ 716670 w 2250412"/>
              <a:gd name="connsiteY74" fmla="*/ 80900 h 2255599"/>
              <a:gd name="connsiteX75" fmla="*/ 851621 w 2250412"/>
              <a:gd name="connsiteY75" fmla="*/ 267485 h 2255599"/>
              <a:gd name="connsiteX76" fmla="*/ 877849 w 2250412"/>
              <a:gd name="connsiteY76" fmla="*/ 304018 h 2255599"/>
              <a:gd name="connsiteX77" fmla="*/ 890539 w 2250412"/>
              <a:gd name="connsiteY77" fmla="*/ 308336 h 2255599"/>
              <a:gd name="connsiteX78" fmla="*/ 1143699 w 2250412"/>
              <a:gd name="connsiteY78" fmla="*/ 273181 h 2255599"/>
              <a:gd name="connsiteX79" fmla="*/ 1161475 w 2250412"/>
              <a:gd name="connsiteY79" fmla="*/ 260783 h 2255599"/>
              <a:gd name="connsiteX80" fmla="*/ 1252556 w 2250412"/>
              <a:gd name="connsiteY80" fmla="*/ 11145 h 2255599"/>
              <a:gd name="connsiteX81" fmla="*/ 1270889 w 2250412"/>
              <a:gd name="connsiteY81" fmla="*/ 655 h 225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2250412" h="2255599">
                <a:moveTo>
                  <a:pt x="1125207" y="475336"/>
                </a:moveTo>
                <a:cubicBezTo>
                  <a:pt x="764862" y="475336"/>
                  <a:pt x="472744" y="767454"/>
                  <a:pt x="472744" y="1127799"/>
                </a:cubicBezTo>
                <a:cubicBezTo>
                  <a:pt x="472744" y="1488144"/>
                  <a:pt x="764862" y="1780262"/>
                  <a:pt x="1125207" y="1780262"/>
                </a:cubicBezTo>
                <a:cubicBezTo>
                  <a:pt x="1485552" y="1780262"/>
                  <a:pt x="1777670" y="1488144"/>
                  <a:pt x="1777670" y="1127799"/>
                </a:cubicBezTo>
                <a:cubicBezTo>
                  <a:pt x="1777670" y="767454"/>
                  <a:pt x="1485552" y="475336"/>
                  <a:pt x="1125207" y="475336"/>
                </a:cubicBezTo>
                <a:close/>
                <a:moveTo>
                  <a:pt x="1270889" y="655"/>
                </a:moveTo>
                <a:cubicBezTo>
                  <a:pt x="1311925" y="8973"/>
                  <a:pt x="1353518" y="14907"/>
                  <a:pt x="1394157" y="24815"/>
                </a:cubicBezTo>
                <a:cubicBezTo>
                  <a:pt x="1458772" y="40605"/>
                  <a:pt x="1521823" y="61667"/>
                  <a:pt x="1584160" y="89483"/>
                </a:cubicBezTo>
                <a:cubicBezTo>
                  <a:pt x="1580398" y="114730"/>
                  <a:pt x="1576742" y="140322"/>
                  <a:pt x="1572742" y="165860"/>
                </a:cubicBezTo>
                <a:cubicBezTo>
                  <a:pt x="1562065" y="234264"/>
                  <a:pt x="1551124" y="302614"/>
                  <a:pt x="1540819" y="371043"/>
                </a:cubicBezTo>
                <a:cubicBezTo>
                  <a:pt x="1540156" y="375361"/>
                  <a:pt x="1542859" y="382568"/>
                  <a:pt x="1546329" y="384766"/>
                </a:cubicBezTo>
                <a:cubicBezTo>
                  <a:pt x="1617275" y="429644"/>
                  <a:pt x="1687215" y="475714"/>
                  <a:pt x="1742849" y="540621"/>
                </a:cubicBezTo>
                <a:cubicBezTo>
                  <a:pt x="1781951" y="522156"/>
                  <a:pt x="1819597" y="503981"/>
                  <a:pt x="1857561" y="486550"/>
                </a:cubicBezTo>
                <a:cubicBezTo>
                  <a:pt x="1904054" y="465197"/>
                  <a:pt x="1950840" y="444533"/>
                  <a:pt x="1997413" y="423392"/>
                </a:cubicBezTo>
                <a:cubicBezTo>
                  <a:pt x="2003957" y="420425"/>
                  <a:pt x="2008567" y="419021"/>
                  <a:pt x="2014342" y="426015"/>
                </a:cubicBezTo>
                <a:cubicBezTo>
                  <a:pt x="2084705" y="511002"/>
                  <a:pt x="2139412" y="605129"/>
                  <a:pt x="2180978" y="708476"/>
                </a:cubicBezTo>
                <a:cubicBezTo>
                  <a:pt x="2160447" y="724159"/>
                  <a:pt x="2140127" y="740187"/>
                  <a:pt x="2119252" y="755473"/>
                </a:cubicBezTo>
                <a:cubicBezTo>
                  <a:pt x="2064095" y="795900"/>
                  <a:pt x="2008831" y="836222"/>
                  <a:pt x="1953198" y="875960"/>
                </a:cubicBezTo>
                <a:cubicBezTo>
                  <a:pt x="1944667" y="882053"/>
                  <a:pt x="1942839" y="887087"/>
                  <a:pt x="1944932" y="897445"/>
                </a:cubicBezTo>
                <a:cubicBezTo>
                  <a:pt x="1955608" y="950085"/>
                  <a:pt x="1966418" y="1002752"/>
                  <a:pt x="1974391" y="1055843"/>
                </a:cubicBezTo>
                <a:cubicBezTo>
                  <a:pt x="1978286" y="1081805"/>
                  <a:pt x="1976564" y="1108668"/>
                  <a:pt x="1976537" y="1135108"/>
                </a:cubicBezTo>
                <a:cubicBezTo>
                  <a:pt x="1976537" y="1144221"/>
                  <a:pt x="1978657" y="1148884"/>
                  <a:pt x="1987956" y="1152328"/>
                </a:cubicBezTo>
                <a:cubicBezTo>
                  <a:pt x="2071857" y="1183535"/>
                  <a:pt x="2155466" y="1215538"/>
                  <a:pt x="2239315" y="1246905"/>
                </a:cubicBezTo>
                <a:cubicBezTo>
                  <a:pt x="2248905" y="1250481"/>
                  <a:pt x="2251289" y="1254932"/>
                  <a:pt x="2250150" y="1265238"/>
                </a:cubicBezTo>
                <a:cubicBezTo>
                  <a:pt x="2238149" y="1371657"/>
                  <a:pt x="2206967" y="1472884"/>
                  <a:pt x="2168686" y="1572310"/>
                </a:cubicBezTo>
                <a:cubicBezTo>
                  <a:pt x="2165560" y="1580417"/>
                  <a:pt x="2161242" y="1581529"/>
                  <a:pt x="2153665" y="1580257"/>
                </a:cubicBezTo>
                <a:cubicBezTo>
                  <a:pt x="2065790" y="1565501"/>
                  <a:pt x="1977809" y="1551328"/>
                  <a:pt x="1890013" y="1536016"/>
                </a:cubicBezTo>
                <a:cubicBezTo>
                  <a:pt x="1876529" y="1533658"/>
                  <a:pt x="1870144" y="1536837"/>
                  <a:pt x="1863018" y="1548414"/>
                </a:cubicBezTo>
                <a:cubicBezTo>
                  <a:pt x="1839731" y="1586245"/>
                  <a:pt x="1816206" y="1624049"/>
                  <a:pt x="1790111" y="1659920"/>
                </a:cubicBezTo>
                <a:cubicBezTo>
                  <a:pt x="1772573" y="1684028"/>
                  <a:pt x="1751167" y="1705513"/>
                  <a:pt x="1730133" y="1726840"/>
                </a:cubicBezTo>
                <a:cubicBezTo>
                  <a:pt x="1721284" y="1735820"/>
                  <a:pt x="1721363" y="1742179"/>
                  <a:pt x="1726291" y="1752855"/>
                </a:cubicBezTo>
                <a:cubicBezTo>
                  <a:pt x="1763301" y="1832862"/>
                  <a:pt x="1799436" y="1913266"/>
                  <a:pt x="1836367" y="1993325"/>
                </a:cubicBezTo>
                <a:cubicBezTo>
                  <a:pt x="1840632" y="2002597"/>
                  <a:pt x="1839625" y="2007472"/>
                  <a:pt x="1831625" y="2014016"/>
                </a:cubicBezTo>
                <a:cubicBezTo>
                  <a:pt x="1756996" y="2074869"/>
                  <a:pt x="1676512" y="2126026"/>
                  <a:pt x="1587551" y="2163485"/>
                </a:cubicBezTo>
                <a:cubicBezTo>
                  <a:pt x="1574994" y="2168758"/>
                  <a:pt x="1562993" y="2175327"/>
                  <a:pt x="1549508" y="2181924"/>
                </a:cubicBezTo>
                <a:cubicBezTo>
                  <a:pt x="1546621" y="2178056"/>
                  <a:pt x="1543468" y="2174003"/>
                  <a:pt x="1540500" y="2169817"/>
                </a:cubicBezTo>
                <a:cubicBezTo>
                  <a:pt x="1488840" y="2097228"/>
                  <a:pt x="1437022" y="2024719"/>
                  <a:pt x="1385759" y="1951839"/>
                </a:cubicBezTo>
                <a:cubicBezTo>
                  <a:pt x="1379083" y="1942354"/>
                  <a:pt x="1373069" y="1939573"/>
                  <a:pt x="1361810" y="1943414"/>
                </a:cubicBezTo>
                <a:cubicBezTo>
                  <a:pt x="1284082" y="1969880"/>
                  <a:pt x="1204022" y="1980901"/>
                  <a:pt x="1122055" y="1977536"/>
                </a:cubicBezTo>
                <a:cubicBezTo>
                  <a:pt x="1111166" y="1977085"/>
                  <a:pt x="1107299" y="1980953"/>
                  <a:pt x="1103643" y="1990809"/>
                </a:cubicBezTo>
                <a:cubicBezTo>
                  <a:pt x="1070845" y="2079214"/>
                  <a:pt x="1037332" y="2167380"/>
                  <a:pt x="1004032" y="2255599"/>
                </a:cubicBezTo>
                <a:cubicBezTo>
                  <a:pt x="1001382" y="2255599"/>
                  <a:pt x="998733" y="2255599"/>
                  <a:pt x="996084" y="2255599"/>
                </a:cubicBezTo>
                <a:cubicBezTo>
                  <a:pt x="994521" y="2254884"/>
                  <a:pt x="993011" y="2253851"/>
                  <a:pt x="991395" y="2253506"/>
                </a:cubicBezTo>
                <a:cubicBezTo>
                  <a:pt x="944715" y="2244154"/>
                  <a:pt x="897400" y="2237266"/>
                  <a:pt x="851542" y="2224947"/>
                </a:cubicBezTo>
                <a:cubicBezTo>
                  <a:pt x="796332" y="2210138"/>
                  <a:pt x="742367" y="2190640"/>
                  <a:pt x="687793" y="2173367"/>
                </a:cubicBezTo>
                <a:cubicBezTo>
                  <a:pt x="679501" y="2170744"/>
                  <a:pt x="677488" y="2166214"/>
                  <a:pt x="678838" y="2157657"/>
                </a:cubicBezTo>
                <a:cubicBezTo>
                  <a:pt x="692218" y="2073200"/>
                  <a:pt x="705146" y="1988636"/>
                  <a:pt x="718392" y="1904153"/>
                </a:cubicBezTo>
                <a:cubicBezTo>
                  <a:pt x="722286" y="1879329"/>
                  <a:pt x="722895" y="1878772"/>
                  <a:pt x="701066" y="1866533"/>
                </a:cubicBezTo>
                <a:cubicBezTo>
                  <a:pt x="634861" y="1829417"/>
                  <a:pt x="573744" y="1785599"/>
                  <a:pt x="521236" y="1730549"/>
                </a:cubicBezTo>
                <a:cubicBezTo>
                  <a:pt x="513500" y="1722415"/>
                  <a:pt x="507301" y="1721991"/>
                  <a:pt x="497525" y="1726548"/>
                </a:cubicBezTo>
                <a:cubicBezTo>
                  <a:pt x="416777" y="1764167"/>
                  <a:pt x="335790" y="1801256"/>
                  <a:pt x="254909" y="1838584"/>
                </a:cubicBezTo>
                <a:cubicBezTo>
                  <a:pt x="248604" y="1841498"/>
                  <a:pt x="243994" y="1843777"/>
                  <a:pt x="238219" y="1836147"/>
                </a:cubicBezTo>
                <a:cubicBezTo>
                  <a:pt x="173869" y="1750974"/>
                  <a:pt x="118739" y="1660529"/>
                  <a:pt x="77225" y="1561951"/>
                </a:cubicBezTo>
                <a:cubicBezTo>
                  <a:pt x="73172" y="1552335"/>
                  <a:pt x="75900" y="1548229"/>
                  <a:pt x="83371" y="1542877"/>
                </a:cubicBezTo>
                <a:cubicBezTo>
                  <a:pt x="155483" y="1491270"/>
                  <a:pt x="227277" y="1439212"/>
                  <a:pt x="299416" y="1387659"/>
                </a:cubicBezTo>
                <a:cubicBezTo>
                  <a:pt x="306622" y="1382493"/>
                  <a:pt x="308741" y="1378360"/>
                  <a:pt x="306118" y="1369379"/>
                </a:cubicBezTo>
                <a:cubicBezTo>
                  <a:pt x="282275" y="1288127"/>
                  <a:pt x="267943" y="1205418"/>
                  <a:pt x="271043" y="1120378"/>
                </a:cubicBezTo>
                <a:cubicBezTo>
                  <a:pt x="271414" y="1110099"/>
                  <a:pt x="268632" y="1104906"/>
                  <a:pt x="258406" y="1101091"/>
                </a:cubicBezTo>
                <a:cubicBezTo>
                  <a:pt x="198507" y="1078732"/>
                  <a:pt x="138979" y="1055392"/>
                  <a:pt x="79238" y="1032609"/>
                </a:cubicBezTo>
                <a:cubicBezTo>
                  <a:pt x="52932" y="1022595"/>
                  <a:pt x="26413" y="1013111"/>
                  <a:pt x="0" y="1003388"/>
                </a:cubicBezTo>
                <a:cubicBezTo>
                  <a:pt x="0" y="998964"/>
                  <a:pt x="0" y="994566"/>
                  <a:pt x="0" y="990142"/>
                </a:cubicBezTo>
                <a:cubicBezTo>
                  <a:pt x="5299" y="958961"/>
                  <a:pt x="11153" y="927858"/>
                  <a:pt x="15816" y="896571"/>
                </a:cubicBezTo>
                <a:cubicBezTo>
                  <a:pt x="26863" y="822392"/>
                  <a:pt x="48163" y="751367"/>
                  <a:pt x="78762" y="682911"/>
                </a:cubicBezTo>
                <a:cubicBezTo>
                  <a:pt x="82577" y="674354"/>
                  <a:pt x="86073" y="672340"/>
                  <a:pt x="95319" y="673930"/>
                </a:cubicBezTo>
                <a:cubicBezTo>
                  <a:pt x="184890" y="689269"/>
                  <a:pt x="274566" y="703972"/>
                  <a:pt x="364189" y="719020"/>
                </a:cubicBezTo>
                <a:cubicBezTo>
                  <a:pt x="370680" y="720106"/>
                  <a:pt x="375052" y="720927"/>
                  <a:pt x="378893" y="713138"/>
                </a:cubicBezTo>
                <a:cubicBezTo>
                  <a:pt x="400776" y="668605"/>
                  <a:pt x="428407" y="627754"/>
                  <a:pt x="461257" y="590559"/>
                </a:cubicBezTo>
                <a:cubicBezTo>
                  <a:pt x="484915" y="563801"/>
                  <a:pt x="509367" y="537759"/>
                  <a:pt x="532839" y="510817"/>
                </a:cubicBezTo>
                <a:cubicBezTo>
                  <a:pt x="535436" y="507823"/>
                  <a:pt x="535674" y="500299"/>
                  <a:pt x="533820" y="496325"/>
                </a:cubicBezTo>
                <a:cubicBezTo>
                  <a:pt x="496916" y="416265"/>
                  <a:pt x="459800" y="336286"/>
                  <a:pt x="421916" y="256703"/>
                </a:cubicBezTo>
                <a:cubicBezTo>
                  <a:pt x="416697" y="245708"/>
                  <a:pt x="418234" y="240039"/>
                  <a:pt x="427029" y="232488"/>
                </a:cubicBezTo>
                <a:cubicBezTo>
                  <a:pt x="463033" y="201625"/>
                  <a:pt x="501605" y="174682"/>
                  <a:pt x="543595" y="152588"/>
                </a:cubicBezTo>
                <a:cubicBezTo>
                  <a:pt x="580235" y="133301"/>
                  <a:pt x="616423" y="113167"/>
                  <a:pt x="653221" y="94199"/>
                </a:cubicBezTo>
                <a:cubicBezTo>
                  <a:pt x="667659" y="86755"/>
                  <a:pt x="683395" y="81880"/>
                  <a:pt x="698178" y="75098"/>
                </a:cubicBezTo>
                <a:cubicBezTo>
                  <a:pt x="706735" y="71177"/>
                  <a:pt x="711424" y="73614"/>
                  <a:pt x="716670" y="80900"/>
                </a:cubicBezTo>
                <a:cubicBezTo>
                  <a:pt x="761442" y="143236"/>
                  <a:pt x="806611" y="205307"/>
                  <a:pt x="851621" y="267485"/>
                </a:cubicBezTo>
                <a:cubicBezTo>
                  <a:pt x="860417" y="279645"/>
                  <a:pt x="868497" y="292335"/>
                  <a:pt x="877849" y="304018"/>
                </a:cubicBezTo>
                <a:cubicBezTo>
                  <a:pt x="880286" y="307038"/>
                  <a:pt x="887042" y="309502"/>
                  <a:pt x="890539" y="308336"/>
                </a:cubicBezTo>
                <a:cubicBezTo>
                  <a:pt x="972824" y="281208"/>
                  <a:pt x="1057679" y="272837"/>
                  <a:pt x="1143699" y="273181"/>
                </a:cubicBezTo>
                <a:cubicBezTo>
                  <a:pt x="1153660" y="273234"/>
                  <a:pt x="1158005" y="270452"/>
                  <a:pt x="1161475" y="260783"/>
                </a:cubicBezTo>
                <a:cubicBezTo>
                  <a:pt x="1191518" y="177438"/>
                  <a:pt x="1222408" y="94437"/>
                  <a:pt x="1252556" y="11145"/>
                </a:cubicBezTo>
                <a:cubicBezTo>
                  <a:pt x="1256132" y="1237"/>
                  <a:pt x="1260716" y="-1412"/>
                  <a:pt x="1270889" y="655"/>
                </a:cubicBezTo>
                <a:close/>
              </a:path>
            </a:pathLst>
          </a:custGeom>
          <a:solidFill>
            <a:schemeClr val="accent1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813" name="자유형: 도형 812">
            <a:extLst>
              <a:ext uri="{FF2B5EF4-FFF2-40B4-BE49-F238E27FC236}">
                <a16:creationId xmlns:a16="http://schemas.microsoft.com/office/drawing/2014/main" id="{80FB0100-58A6-4F6F-BE7D-A9CDC0048021}"/>
              </a:ext>
            </a:extLst>
          </p:cNvPr>
          <p:cNvSpPr/>
          <p:nvPr/>
        </p:nvSpPr>
        <p:spPr>
          <a:xfrm rot="21202593">
            <a:off x="5103363" y="2676560"/>
            <a:ext cx="2019790" cy="2024445"/>
          </a:xfrm>
          <a:custGeom>
            <a:avLst/>
            <a:gdLst>
              <a:gd name="connsiteX0" fmla="*/ 1125207 w 2250412"/>
              <a:gd name="connsiteY0" fmla="*/ 475336 h 2255599"/>
              <a:gd name="connsiteX1" fmla="*/ 472744 w 2250412"/>
              <a:gd name="connsiteY1" fmla="*/ 1127799 h 2255599"/>
              <a:gd name="connsiteX2" fmla="*/ 1125207 w 2250412"/>
              <a:gd name="connsiteY2" fmla="*/ 1780262 h 2255599"/>
              <a:gd name="connsiteX3" fmla="*/ 1777670 w 2250412"/>
              <a:gd name="connsiteY3" fmla="*/ 1127799 h 2255599"/>
              <a:gd name="connsiteX4" fmla="*/ 1125207 w 2250412"/>
              <a:gd name="connsiteY4" fmla="*/ 475336 h 2255599"/>
              <a:gd name="connsiteX5" fmla="*/ 1270889 w 2250412"/>
              <a:gd name="connsiteY5" fmla="*/ 655 h 2255599"/>
              <a:gd name="connsiteX6" fmla="*/ 1394157 w 2250412"/>
              <a:gd name="connsiteY6" fmla="*/ 24815 h 2255599"/>
              <a:gd name="connsiteX7" fmla="*/ 1584160 w 2250412"/>
              <a:gd name="connsiteY7" fmla="*/ 89483 h 2255599"/>
              <a:gd name="connsiteX8" fmla="*/ 1572742 w 2250412"/>
              <a:gd name="connsiteY8" fmla="*/ 165860 h 2255599"/>
              <a:gd name="connsiteX9" fmla="*/ 1540819 w 2250412"/>
              <a:gd name="connsiteY9" fmla="*/ 371043 h 2255599"/>
              <a:gd name="connsiteX10" fmla="*/ 1546329 w 2250412"/>
              <a:gd name="connsiteY10" fmla="*/ 384766 h 2255599"/>
              <a:gd name="connsiteX11" fmla="*/ 1742849 w 2250412"/>
              <a:gd name="connsiteY11" fmla="*/ 540621 h 2255599"/>
              <a:gd name="connsiteX12" fmla="*/ 1857561 w 2250412"/>
              <a:gd name="connsiteY12" fmla="*/ 486550 h 2255599"/>
              <a:gd name="connsiteX13" fmla="*/ 1997413 w 2250412"/>
              <a:gd name="connsiteY13" fmla="*/ 423392 h 2255599"/>
              <a:gd name="connsiteX14" fmla="*/ 2014342 w 2250412"/>
              <a:gd name="connsiteY14" fmla="*/ 426015 h 2255599"/>
              <a:gd name="connsiteX15" fmla="*/ 2180978 w 2250412"/>
              <a:gd name="connsiteY15" fmla="*/ 708476 h 2255599"/>
              <a:gd name="connsiteX16" fmla="*/ 2119252 w 2250412"/>
              <a:gd name="connsiteY16" fmla="*/ 755473 h 2255599"/>
              <a:gd name="connsiteX17" fmla="*/ 1953198 w 2250412"/>
              <a:gd name="connsiteY17" fmla="*/ 875960 h 2255599"/>
              <a:gd name="connsiteX18" fmla="*/ 1944932 w 2250412"/>
              <a:gd name="connsiteY18" fmla="*/ 897445 h 2255599"/>
              <a:gd name="connsiteX19" fmla="*/ 1974391 w 2250412"/>
              <a:gd name="connsiteY19" fmla="*/ 1055843 h 2255599"/>
              <a:gd name="connsiteX20" fmla="*/ 1976537 w 2250412"/>
              <a:gd name="connsiteY20" fmla="*/ 1135108 h 2255599"/>
              <a:gd name="connsiteX21" fmla="*/ 1987956 w 2250412"/>
              <a:gd name="connsiteY21" fmla="*/ 1152328 h 2255599"/>
              <a:gd name="connsiteX22" fmla="*/ 2239315 w 2250412"/>
              <a:gd name="connsiteY22" fmla="*/ 1246905 h 2255599"/>
              <a:gd name="connsiteX23" fmla="*/ 2250150 w 2250412"/>
              <a:gd name="connsiteY23" fmla="*/ 1265238 h 2255599"/>
              <a:gd name="connsiteX24" fmla="*/ 2168686 w 2250412"/>
              <a:gd name="connsiteY24" fmla="*/ 1572310 h 2255599"/>
              <a:gd name="connsiteX25" fmla="*/ 2153665 w 2250412"/>
              <a:gd name="connsiteY25" fmla="*/ 1580257 h 2255599"/>
              <a:gd name="connsiteX26" fmla="*/ 1890013 w 2250412"/>
              <a:gd name="connsiteY26" fmla="*/ 1536016 h 2255599"/>
              <a:gd name="connsiteX27" fmla="*/ 1863018 w 2250412"/>
              <a:gd name="connsiteY27" fmla="*/ 1548414 h 2255599"/>
              <a:gd name="connsiteX28" fmla="*/ 1790111 w 2250412"/>
              <a:gd name="connsiteY28" fmla="*/ 1659920 h 2255599"/>
              <a:gd name="connsiteX29" fmla="*/ 1730133 w 2250412"/>
              <a:gd name="connsiteY29" fmla="*/ 1726840 h 2255599"/>
              <a:gd name="connsiteX30" fmla="*/ 1726291 w 2250412"/>
              <a:gd name="connsiteY30" fmla="*/ 1752855 h 2255599"/>
              <a:gd name="connsiteX31" fmla="*/ 1836367 w 2250412"/>
              <a:gd name="connsiteY31" fmla="*/ 1993325 h 2255599"/>
              <a:gd name="connsiteX32" fmla="*/ 1831625 w 2250412"/>
              <a:gd name="connsiteY32" fmla="*/ 2014016 h 2255599"/>
              <a:gd name="connsiteX33" fmla="*/ 1587551 w 2250412"/>
              <a:gd name="connsiteY33" fmla="*/ 2163485 h 2255599"/>
              <a:gd name="connsiteX34" fmla="*/ 1549508 w 2250412"/>
              <a:gd name="connsiteY34" fmla="*/ 2181924 h 2255599"/>
              <a:gd name="connsiteX35" fmla="*/ 1540500 w 2250412"/>
              <a:gd name="connsiteY35" fmla="*/ 2169817 h 2255599"/>
              <a:gd name="connsiteX36" fmla="*/ 1385759 w 2250412"/>
              <a:gd name="connsiteY36" fmla="*/ 1951839 h 2255599"/>
              <a:gd name="connsiteX37" fmla="*/ 1361810 w 2250412"/>
              <a:gd name="connsiteY37" fmla="*/ 1943414 h 2255599"/>
              <a:gd name="connsiteX38" fmla="*/ 1122055 w 2250412"/>
              <a:gd name="connsiteY38" fmla="*/ 1977536 h 2255599"/>
              <a:gd name="connsiteX39" fmla="*/ 1103643 w 2250412"/>
              <a:gd name="connsiteY39" fmla="*/ 1990809 h 2255599"/>
              <a:gd name="connsiteX40" fmla="*/ 1004032 w 2250412"/>
              <a:gd name="connsiteY40" fmla="*/ 2255599 h 2255599"/>
              <a:gd name="connsiteX41" fmla="*/ 996084 w 2250412"/>
              <a:gd name="connsiteY41" fmla="*/ 2255599 h 2255599"/>
              <a:gd name="connsiteX42" fmla="*/ 991395 w 2250412"/>
              <a:gd name="connsiteY42" fmla="*/ 2253506 h 2255599"/>
              <a:gd name="connsiteX43" fmla="*/ 851542 w 2250412"/>
              <a:gd name="connsiteY43" fmla="*/ 2224947 h 2255599"/>
              <a:gd name="connsiteX44" fmla="*/ 687793 w 2250412"/>
              <a:gd name="connsiteY44" fmla="*/ 2173367 h 2255599"/>
              <a:gd name="connsiteX45" fmla="*/ 678838 w 2250412"/>
              <a:gd name="connsiteY45" fmla="*/ 2157657 h 2255599"/>
              <a:gd name="connsiteX46" fmla="*/ 718392 w 2250412"/>
              <a:gd name="connsiteY46" fmla="*/ 1904153 h 2255599"/>
              <a:gd name="connsiteX47" fmla="*/ 701066 w 2250412"/>
              <a:gd name="connsiteY47" fmla="*/ 1866533 h 2255599"/>
              <a:gd name="connsiteX48" fmla="*/ 521236 w 2250412"/>
              <a:gd name="connsiteY48" fmla="*/ 1730549 h 2255599"/>
              <a:gd name="connsiteX49" fmla="*/ 497525 w 2250412"/>
              <a:gd name="connsiteY49" fmla="*/ 1726548 h 2255599"/>
              <a:gd name="connsiteX50" fmla="*/ 254909 w 2250412"/>
              <a:gd name="connsiteY50" fmla="*/ 1838584 h 2255599"/>
              <a:gd name="connsiteX51" fmla="*/ 238219 w 2250412"/>
              <a:gd name="connsiteY51" fmla="*/ 1836147 h 2255599"/>
              <a:gd name="connsiteX52" fmla="*/ 77225 w 2250412"/>
              <a:gd name="connsiteY52" fmla="*/ 1561951 h 2255599"/>
              <a:gd name="connsiteX53" fmla="*/ 83371 w 2250412"/>
              <a:gd name="connsiteY53" fmla="*/ 1542877 h 2255599"/>
              <a:gd name="connsiteX54" fmla="*/ 299416 w 2250412"/>
              <a:gd name="connsiteY54" fmla="*/ 1387659 h 2255599"/>
              <a:gd name="connsiteX55" fmla="*/ 306118 w 2250412"/>
              <a:gd name="connsiteY55" fmla="*/ 1369379 h 2255599"/>
              <a:gd name="connsiteX56" fmla="*/ 271043 w 2250412"/>
              <a:gd name="connsiteY56" fmla="*/ 1120378 h 2255599"/>
              <a:gd name="connsiteX57" fmla="*/ 258406 w 2250412"/>
              <a:gd name="connsiteY57" fmla="*/ 1101091 h 2255599"/>
              <a:gd name="connsiteX58" fmla="*/ 79238 w 2250412"/>
              <a:gd name="connsiteY58" fmla="*/ 1032609 h 2255599"/>
              <a:gd name="connsiteX59" fmla="*/ 0 w 2250412"/>
              <a:gd name="connsiteY59" fmla="*/ 1003388 h 2255599"/>
              <a:gd name="connsiteX60" fmla="*/ 0 w 2250412"/>
              <a:gd name="connsiteY60" fmla="*/ 990142 h 2255599"/>
              <a:gd name="connsiteX61" fmla="*/ 15816 w 2250412"/>
              <a:gd name="connsiteY61" fmla="*/ 896571 h 2255599"/>
              <a:gd name="connsiteX62" fmla="*/ 78762 w 2250412"/>
              <a:gd name="connsiteY62" fmla="*/ 682911 h 2255599"/>
              <a:gd name="connsiteX63" fmla="*/ 95319 w 2250412"/>
              <a:gd name="connsiteY63" fmla="*/ 673930 h 2255599"/>
              <a:gd name="connsiteX64" fmla="*/ 364189 w 2250412"/>
              <a:gd name="connsiteY64" fmla="*/ 719020 h 2255599"/>
              <a:gd name="connsiteX65" fmla="*/ 378893 w 2250412"/>
              <a:gd name="connsiteY65" fmla="*/ 713138 h 2255599"/>
              <a:gd name="connsiteX66" fmla="*/ 461257 w 2250412"/>
              <a:gd name="connsiteY66" fmla="*/ 590559 h 2255599"/>
              <a:gd name="connsiteX67" fmla="*/ 532839 w 2250412"/>
              <a:gd name="connsiteY67" fmla="*/ 510817 h 2255599"/>
              <a:gd name="connsiteX68" fmla="*/ 533820 w 2250412"/>
              <a:gd name="connsiteY68" fmla="*/ 496325 h 2255599"/>
              <a:gd name="connsiteX69" fmla="*/ 421916 w 2250412"/>
              <a:gd name="connsiteY69" fmla="*/ 256703 h 2255599"/>
              <a:gd name="connsiteX70" fmla="*/ 427029 w 2250412"/>
              <a:gd name="connsiteY70" fmla="*/ 232488 h 2255599"/>
              <a:gd name="connsiteX71" fmla="*/ 543595 w 2250412"/>
              <a:gd name="connsiteY71" fmla="*/ 152588 h 2255599"/>
              <a:gd name="connsiteX72" fmla="*/ 653221 w 2250412"/>
              <a:gd name="connsiteY72" fmla="*/ 94199 h 2255599"/>
              <a:gd name="connsiteX73" fmla="*/ 698178 w 2250412"/>
              <a:gd name="connsiteY73" fmla="*/ 75098 h 2255599"/>
              <a:gd name="connsiteX74" fmla="*/ 716670 w 2250412"/>
              <a:gd name="connsiteY74" fmla="*/ 80900 h 2255599"/>
              <a:gd name="connsiteX75" fmla="*/ 851621 w 2250412"/>
              <a:gd name="connsiteY75" fmla="*/ 267485 h 2255599"/>
              <a:gd name="connsiteX76" fmla="*/ 877849 w 2250412"/>
              <a:gd name="connsiteY76" fmla="*/ 304018 h 2255599"/>
              <a:gd name="connsiteX77" fmla="*/ 890539 w 2250412"/>
              <a:gd name="connsiteY77" fmla="*/ 308336 h 2255599"/>
              <a:gd name="connsiteX78" fmla="*/ 1143699 w 2250412"/>
              <a:gd name="connsiteY78" fmla="*/ 273181 h 2255599"/>
              <a:gd name="connsiteX79" fmla="*/ 1161475 w 2250412"/>
              <a:gd name="connsiteY79" fmla="*/ 260783 h 2255599"/>
              <a:gd name="connsiteX80" fmla="*/ 1252556 w 2250412"/>
              <a:gd name="connsiteY80" fmla="*/ 11145 h 2255599"/>
              <a:gd name="connsiteX81" fmla="*/ 1270889 w 2250412"/>
              <a:gd name="connsiteY81" fmla="*/ 655 h 225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2250412" h="2255599">
                <a:moveTo>
                  <a:pt x="1125207" y="475336"/>
                </a:moveTo>
                <a:cubicBezTo>
                  <a:pt x="764862" y="475336"/>
                  <a:pt x="472744" y="767454"/>
                  <a:pt x="472744" y="1127799"/>
                </a:cubicBezTo>
                <a:cubicBezTo>
                  <a:pt x="472744" y="1488144"/>
                  <a:pt x="764862" y="1780262"/>
                  <a:pt x="1125207" y="1780262"/>
                </a:cubicBezTo>
                <a:cubicBezTo>
                  <a:pt x="1485552" y="1780262"/>
                  <a:pt x="1777670" y="1488144"/>
                  <a:pt x="1777670" y="1127799"/>
                </a:cubicBezTo>
                <a:cubicBezTo>
                  <a:pt x="1777670" y="767454"/>
                  <a:pt x="1485552" y="475336"/>
                  <a:pt x="1125207" y="475336"/>
                </a:cubicBezTo>
                <a:close/>
                <a:moveTo>
                  <a:pt x="1270889" y="655"/>
                </a:moveTo>
                <a:cubicBezTo>
                  <a:pt x="1311925" y="8973"/>
                  <a:pt x="1353518" y="14907"/>
                  <a:pt x="1394157" y="24815"/>
                </a:cubicBezTo>
                <a:cubicBezTo>
                  <a:pt x="1458772" y="40605"/>
                  <a:pt x="1521823" y="61667"/>
                  <a:pt x="1584160" y="89483"/>
                </a:cubicBezTo>
                <a:cubicBezTo>
                  <a:pt x="1580398" y="114730"/>
                  <a:pt x="1576742" y="140322"/>
                  <a:pt x="1572742" y="165860"/>
                </a:cubicBezTo>
                <a:cubicBezTo>
                  <a:pt x="1562065" y="234264"/>
                  <a:pt x="1551124" y="302614"/>
                  <a:pt x="1540819" y="371043"/>
                </a:cubicBezTo>
                <a:cubicBezTo>
                  <a:pt x="1540156" y="375361"/>
                  <a:pt x="1542859" y="382568"/>
                  <a:pt x="1546329" y="384766"/>
                </a:cubicBezTo>
                <a:cubicBezTo>
                  <a:pt x="1617275" y="429644"/>
                  <a:pt x="1687215" y="475714"/>
                  <a:pt x="1742849" y="540621"/>
                </a:cubicBezTo>
                <a:cubicBezTo>
                  <a:pt x="1781951" y="522156"/>
                  <a:pt x="1819597" y="503981"/>
                  <a:pt x="1857561" y="486550"/>
                </a:cubicBezTo>
                <a:cubicBezTo>
                  <a:pt x="1904054" y="465197"/>
                  <a:pt x="1950840" y="444533"/>
                  <a:pt x="1997413" y="423392"/>
                </a:cubicBezTo>
                <a:cubicBezTo>
                  <a:pt x="2003957" y="420425"/>
                  <a:pt x="2008567" y="419021"/>
                  <a:pt x="2014342" y="426015"/>
                </a:cubicBezTo>
                <a:cubicBezTo>
                  <a:pt x="2084705" y="511002"/>
                  <a:pt x="2139412" y="605129"/>
                  <a:pt x="2180978" y="708476"/>
                </a:cubicBezTo>
                <a:cubicBezTo>
                  <a:pt x="2160447" y="724159"/>
                  <a:pt x="2140127" y="740187"/>
                  <a:pt x="2119252" y="755473"/>
                </a:cubicBezTo>
                <a:cubicBezTo>
                  <a:pt x="2064095" y="795900"/>
                  <a:pt x="2008831" y="836222"/>
                  <a:pt x="1953198" y="875960"/>
                </a:cubicBezTo>
                <a:cubicBezTo>
                  <a:pt x="1944667" y="882053"/>
                  <a:pt x="1942839" y="887087"/>
                  <a:pt x="1944932" y="897445"/>
                </a:cubicBezTo>
                <a:cubicBezTo>
                  <a:pt x="1955608" y="950085"/>
                  <a:pt x="1966418" y="1002752"/>
                  <a:pt x="1974391" y="1055843"/>
                </a:cubicBezTo>
                <a:cubicBezTo>
                  <a:pt x="1978286" y="1081805"/>
                  <a:pt x="1976564" y="1108668"/>
                  <a:pt x="1976537" y="1135108"/>
                </a:cubicBezTo>
                <a:cubicBezTo>
                  <a:pt x="1976537" y="1144221"/>
                  <a:pt x="1978657" y="1148884"/>
                  <a:pt x="1987956" y="1152328"/>
                </a:cubicBezTo>
                <a:cubicBezTo>
                  <a:pt x="2071857" y="1183535"/>
                  <a:pt x="2155466" y="1215538"/>
                  <a:pt x="2239315" y="1246905"/>
                </a:cubicBezTo>
                <a:cubicBezTo>
                  <a:pt x="2248905" y="1250481"/>
                  <a:pt x="2251289" y="1254932"/>
                  <a:pt x="2250150" y="1265238"/>
                </a:cubicBezTo>
                <a:cubicBezTo>
                  <a:pt x="2238149" y="1371657"/>
                  <a:pt x="2206967" y="1472884"/>
                  <a:pt x="2168686" y="1572310"/>
                </a:cubicBezTo>
                <a:cubicBezTo>
                  <a:pt x="2165560" y="1580417"/>
                  <a:pt x="2161242" y="1581529"/>
                  <a:pt x="2153665" y="1580257"/>
                </a:cubicBezTo>
                <a:cubicBezTo>
                  <a:pt x="2065790" y="1565501"/>
                  <a:pt x="1977809" y="1551328"/>
                  <a:pt x="1890013" y="1536016"/>
                </a:cubicBezTo>
                <a:cubicBezTo>
                  <a:pt x="1876529" y="1533658"/>
                  <a:pt x="1870144" y="1536837"/>
                  <a:pt x="1863018" y="1548414"/>
                </a:cubicBezTo>
                <a:cubicBezTo>
                  <a:pt x="1839731" y="1586245"/>
                  <a:pt x="1816206" y="1624049"/>
                  <a:pt x="1790111" y="1659920"/>
                </a:cubicBezTo>
                <a:cubicBezTo>
                  <a:pt x="1772573" y="1684028"/>
                  <a:pt x="1751167" y="1705513"/>
                  <a:pt x="1730133" y="1726840"/>
                </a:cubicBezTo>
                <a:cubicBezTo>
                  <a:pt x="1721284" y="1735820"/>
                  <a:pt x="1721363" y="1742179"/>
                  <a:pt x="1726291" y="1752855"/>
                </a:cubicBezTo>
                <a:cubicBezTo>
                  <a:pt x="1763301" y="1832862"/>
                  <a:pt x="1799436" y="1913266"/>
                  <a:pt x="1836367" y="1993325"/>
                </a:cubicBezTo>
                <a:cubicBezTo>
                  <a:pt x="1840632" y="2002597"/>
                  <a:pt x="1839625" y="2007472"/>
                  <a:pt x="1831625" y="2014016"/>
                </a:cubicBezTo>
                <a:cubicBezTo>
                  <a:pt x="1756996" y="2074869"/>
                  <a:pt x="1676512" y="2126026"/>
                  <a:pt x="1587551" y="2163485"/>
                </a:cubicBezTo>
                <a:cubicBezTo>
                  <a:pt x="1574994" y="2168758"/>
                  <a:pt x="1562993" y="2175327"/>
                  <a:pt x="1549508" y="2181924"/>
                </a:cubicBezTo>
                <a:cubicBezTo>
                  <a:pt x="1546621" y="2178056"/>
                  <a:pt x="1543468" y="2174003"/>
                  <a:pt x="1540500" y="2169817"/>
                </a:cubicBezTo>
                <a:cubicBezTo>
                  <a:pt x="1488840" y="2097228"/>
                  <a:pt x="1437022" y="2024719"/>
                  <a:pt x="1385759" y="1951839"/>
                </a:cubicBezTo>
                <a:cubicBezTo>
                  <a:pt x="1379083" y="1942354"/>
                  <a:pt x="1373069" y="1939573"/>
                  <a:pt x="1361810" y="1943414"/>
                </a:cubicBezTo>
                <a:cubicBezTo>
                  <a:pt x="1284082" y="1969880"/>
                  <a:pt x="1204022" y="1980901"/>
                  <a:pt x="1122055" y="1977536"/>
                </a:cubicBezTo>
                <a:cubicBezTo>
                  <a:pt x="1111166" y="1977085"/>
                  <a:pt x="1107299" y="1980953"/>
                  <a:pt x="1103643" y="1990809"/>
                </a:cubicBezTo>
                <a:cubicBezTo>
                  <a:pt x="1070845" y="2079214"/>
                  <a:pt x="1037332" y="2167380"/>
                  <a:pt x="1004032" y="2255599"/>
                </a:cubicBezTo>
                <a:cubicBezTo>
                  <a:pt x="1001382" y="2255599"/>
                  <a:pt x="998733" y="2255599"/>
                  <a:pt x="996084" y="2255599"/>
                </a:cubicBezTo>
                <a:cubicBezTo>
                  <a:pt x="994521" y="2254884"/>
                  <a:pt x="993011" y="2253851"/>
                  <a:pt x="991395" y="2253506"/>
                </a:cubicBezTo>
                <a:cubicBezTo>
                  <a:pt x="944715" y="2244154"/>
                  <a:pt x="897400" y="2237266"/>
                  <a:pt x="851542" y="2224947"/>
                </a:cubicBezTo>
                <a:cubicBezTo>
                  <a:pt x="796332" y="2210138"/>
                  <a:pt x="742367" y="2190640"/>
                  <a:pt x="687793" y="2173367"/>
                </a:cubicBezTo>
                <a:cubicBezTo>
                  <a:pt x="679501" y="2170744"/>
                  <a:pt x="677488" y="2166214"/>
                  <a:pt x="678838" y="2157657"/>
                </a:cubicBezTo>
                <a:cubicBezTo>
                  <a:pt x="692218" y="2073200"/>
                  <a:pt x="705146" y="1988636"/>
                  <a:pt x="718392" y="1904153"/>
                </a:cubicBezTo>
                <a:cubicBezTo>
                  <a:pt x="722286" y="1879329"/>
                  <a:pt x="722895" y="1878772"/>
                  <a:pt x="701066" y="1866533"/>
                </a:cubicBezTo>
                <a:cubicBezTo>
                  <a:pt x="634861" y="1829417"/>
                  <a:pt x="573744" y="1785599"/>
                  <a:pt x="521236" y="1730549"/>
                </a:cubicBezTo>
                <a:cubicBezTo>
                  <a:pt x="513500" y="1722415"/>
                  <a:pt x="507301" y="1721991"/>
                  <a:pt x="497525" y="1726548"/>
                </a:cubicBezTo>
                <a:cubicBezTo>
                  <a:pt x="416777" y="1764167"/>
                  <a:pt x="335790" y="1801256"/>
                  <a:pt x="254909" y="1838584"/>
                </a:cubicBezTo>
                <a:cubicBezTo>
                  <a:pt x="248604" y="1841498"/>
                  <a:pt x="243994" y="1843777"/>
                  <a:pt x="238219" y="1836147"/>
                </a:cubicBezTo>
                <a:cubicBezTo>
                  <a:pt x="173869" y="1750974"/>
                  <a:pt x="118739" y="1660529"/>
                  <a:pt x="77225" y="1561951"/>
                </a:cubicBezTo>
                <a:cubicBezTo>
                  <a:pt x="73172" y="1552335"/>
                  <a:pt x="75900" y="1548229"/>
                  <a:pt x="83371" y="1542877"/>
                </a:cubicBezTo>
                <a:cubicBezTo>
                  <a:pt x="155483" y="1491270"/>
                  <a:pt x="227277" y="1439212"/>
                  <a:pt x="299416" y="1387659"/>
                </a:cubicBezTo>
                <a:cubicBezTo>
                  <a:pt x="306622" y="1382493"/>
                  <a:pt x="308741" y="1378360"/>
                  <a:pt x="306118" y="1369379"/>
                </a:cubicBezTo>
                <a:cubicBezTo>
                  <a:pt x="282275" y="1288127"/>
                  <a:pt x="267943" y="1205418"/>
                  <a:pt x="271043" y="1120378"/>
                </a:cubicBezTo>
                <a:cubicBezTo>
                  <a:pt x="271414" y="1110099"/>
                  <a:pt x="268632" y="1104906"/>
                  <a:pt x="258406" y="1101091"/>
                </a:cubicBezTo>
                <a:cubicBezTo>
                  <a:pt x="198507" y="1078732"/>
                  <a:pt x="138979" y="1055392"/>
                  <a:pt x="79238" y="1032609"/>
                </a:cubicBezTo>
                <a:cubicBezTo>
                  <a:pt x="52932" y="1022595"/>
                  <a:pt x="26413" y="1013111"/>
                  <a:pt x="0" y="1003388"/>
                </a:cubicBezTo>
                <a:cubicBezTo>
                  <a:pt x="0" y="998964"/>
                  <a:pt x="0" y="994566"/>
                  <a:pt x="0" y="990142"/>
                </a:cubicBezTo>
                <a:cubicBezTo>
                  <a:pt x="5299" y="958961"/>
                  <a:pt x="11153" y="927858"/>
                  <a:pt x="15816" y="896571"/>
                </a:cubicBezTo>
                <a:cubicBezTo>
                  <a:pt x="26863" y="822392"/>
                  <a:pt x="48163" y="751367"/>
                  <a:pt x="78762" y="682911"/>
                </a:cubicBezTo>
                <a:cubicBezTo>
                  <a:pt x="82577" y="674354"/>
                  <a:pt x="86073" y="672340"/>
                  <a:pt x="95319" y="673930"/>
                </a:cubicBezTo>
                <a:cubicBezTo>
                  <a:pt x="184890" y="689269"/>
                  <a:pt x="274566" y="703972"/>
                  <a:pt x="364189" y="719020"/>
                </a:cubicBezTo>
                <a:cubicBezTo>
                  <a:pt x="370680" y="720106"/>
                  <a:pt x="375052" y="720927"/>
                  <a:pt x="378893" y="713138"/>
                </a:cubicBezTo>
                <a:cubicBezTo>
                  <a:pt x="400776" y="668605"/>
                  <a:pt x="428407" y="627754"/>
                  <a:pt x="461257" y="590559"/>
                </a:cubicBezTo>
                <a:cubicBezTo>
                  <a:pt x="484915" y="563801"/>
                  <a:pt x="509367" y="537759"/>
                  <a:pt x="532839" y="510817"/>
                </a:cubicBezTo>
                <a:cubicBezTo>
                  <a:pt x="535436" y="507823"/>
                  <a:pt x="535674" y="500299"/>
                  <a:pt x="533820" y="496325"/>
                </a:cubicBezTo>
                <a:cubicBezTo>
                  <a:pt x="496916" y="416265"/>
                  <a:pt x="459800" y="336286"/>
                  <a:pt x="421916" y="256703"/>
                </a:cubicBezTo>
                <a:cubicBezTo>
                  <a:pt x="416697" y="245708"/>
                  <a:pt x="418234" y="240039"/>
                  <a:pt x="427029" y="232488"/>
                </a:cubicBezTo>
                <a:cubicBezTo>
                  <a:pt x="463033" y="201625"/>
                  <a:pt x="501605" y="174682"/>
                  <a:pt x="543595" y="152588"/>
                </a:cubicBezTo>
                <a:cubicBezTo>
                  <a:pt x="580235" y="133301"/>
                  <a:pt x="616423" y="113167"/>
                  <a:pt x="653221" y="94199"/>
                </a:cubicBezTo>
                <a:cubicBezTo>
                  <a:pt x="667659" y="86755"/>
                  <a:pt x="683395" y="81880"/>
                  <a:pt x="698178" y="75098"/>
                </a:cubicBezTo>
                <a:cubicBezTo>
                  <a:pt x="706735" y="71177"/>
                  <a:pt x="711424" y="73614"/>
                  <a:pt x="716670" y="80900"/>
                </a:cubicBezTo>
                <a:cubicBezTo>
                  <a:pt x="761442" y="143236"/>
                  <a:pt x="806611" y="205307"/>
                  <a:pt x="851621" y="267485"/>
                </a:cubicBezTo>
                <a:cubicBezTo>
                  <a:pt x="860417" y="279645"/>
                  <a:pt x="868497" y="292335"/>
                  <a:pt x="877849" y="304018"/>
                </a:cubicBezTo>
                <a:cubicBezTo>
                  <a:pt x="880286" y="307038"/>
                  <a:pt x="887042" y="309502"/>
                  <a:pt x="890539" y="308336"/>
                </a:cubicBezTo>
                <a:cubicBezTo>
                  <a:pt x="972824" y="281208"/>
                  <a:pt x="1057679" y="272837"/>
                  <a:pt x="1143699" y="273181"/>
                </a:cubicBezTo>
                <a:cubicBezTo>
                  <a:pt x="1153660" y="273234"/>
                  <a:pt x="1158005" y="270452"/>
                  <a:pt x="1161475" y="260783"/>
                </a:cubicBezTo>
                <a:cubicBezTo>
                  <a:pt x="1191518" y="177438"/>
                  <a:pt x="1222408" y="94437"/>
                  <a:pt x="1252556" y="11145"/>
                </a:cubicBezTo>
                <a:cubicBezTo>
                  <a:pt x="1256132" y="1237"/>
                  <a:pt x="1260716" y="-1412"/>
                  <a:pt x="1270889" y="655"/>
                </a:cubicBezTo>
                <a:close/>
              </a:path>
            </a:pathLst>
          </a:custGeom>
          <a:solidFill>
            <a:schemeClr val="accent2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814" name="자유형: 도형 813">
            <a:extLst>
              <a:ext uri="{FF2B5EF4-FFF2-40B4-BE49-F238E27FC236}">
                <a16:creationId xmlns:a16="http://schemas.microsoft.com/office/drawing/2014/main" id="{288FB431-D80C-45B2-8F66-B828657F7979}"/>
              </a:ext>
            </a:extLst>
          </p:cNvPr>
          <p:cNvSpPr/>
          <p:nvPr/>
        </p:nvSpPr>
        <p:spPr>
          <a:xfrm>
            <a:off x="6838785" y="1933525"/>
            <a:ext cx="2019790" cy="2024445"/>
          </a:xfrm>
          <a:custGeom>
            <a:avLst/>
            <a:gdLst>
              <a:gd name="connsiteX0" fmla="*/ 1125207 w 2250412"/>
              <a:gd name="connsiteY0" fmla="*/ 475336 h 2255599"/>
              <a:gd name="connsiteX1" fmla="*/ 472744 w 2250412"/>
              <a:gd name="connsiteY1" fmla="*/ 1127799 h 2255599"/>
              <a:gd name="connsiteX2" fmla="*/ 1125207 w 2250412"/>
              <a:gd name="connsiteY2" fmla="*/ 1780262 h 2255599"/>
              <a:gd name="connsiteX3" fmla="*/ 1777670 w 2250412"/>
              <a:gd name="connsiteY3" fmla="*/ 1127799 h 2255599"/>
              <a:gd name="connsiteX4" fmla="*/ 1125207 w 2250412"/>
              <a:gd name="connsiteY4" fmla="*/ 475336 h 2255599"/>
              <a:gd name="connsiteX5" fmla="*/ 1270889 w 2250412"/>
              <a:gd name="connsiteY5" fmla="*/ 655 h 2255599"/>
              <a:gd name="connsiteX6" fmla="*/ 1394157 w 2250412"/>
              <a:gd name="connsiteY6" fmla="*/ 24815 h 2255599"/>
              <a:gd name="connsiteX7" fmla="*/ 1584160 w 2250412"/>
              <a:gd name="connsiteY7" fmla="*/ 89483 h 2255599"/>
              <a:gd name="connsiteX8" fmla="*/ 1572742 w 2250412"/>
              <a:gd name="connsiteY8" fmla="*/ 165860 h 2255599"/>
              <a:gd name="connsiteX9" fmla="*/ 1540819 w 2250412"/>
              <a:gd name="connsiteY9" fmla="*/ 371043 h 2255599"/>
              <a:gd name="connsiteX10" fmla="*/ 1546329 w 2250412"/>
              <a:gd name="connsiteY10" fmla="*/ 384766 h 2255599"/>
              <a:gd name="connsiteX11" fmla="*/ 1742849 w 2250412"/>
              <a:gd name="connsiteY11" fmla="*/ 540621 h 2255599"/>
              <a:gd name="connsiteX12" fmla="*/ 1857561 w 2250412"/>
              <a:gd name="connsiteY12" fmla="*/ 486550 h 2255599"/>
              <a:gd name="connsiteX13" fmla="*/ 1997413 w 2250412"/>
              <a:gd name="connsiteY13" fmla="*/ 423392 h 2255599"/>
              <a:gd name="connsiteX14" fmla="*/ 2014342 w 2250412"/>
              <a:gd name="connsiteY14" fmla="*/ 426015 h 2255599"/>
              <a:gd name="connsiteX15" fmla="*/ 2180978 w 2250412"/>
              <a:gd name="connsiteY15" fmla="*/ 708476 h 2255599"/>
              <a:gd name="connsiteX16" fmla="*/ 2119252 w 2250412"/>
              <a:gd name="connsiteY16" fmla="*/ 755473 h 2255599"/>
              <a:gd name="connsiteX17" fmla="*/ 1953198 w 2250412"/>
              <a:gd name="connsiteY17" fmla="*/ 875960 h 2255599"/>
              <a:gd name="connsiteX18" fmla="*/ 1944932 w 2250412"/>
              <a:gd name="connsiteY18" fmla="*/ 897445 h 2255599"/>
              <a:gd name="connsiteX19" fmla="*/ 1974391 w 2250412"/>
              <a:gd name="connsiteY19" fmla="*/ 1055843 h 2255599"/>
              <a:gd name="connsiteX20" fmla="*/ 1976537 w 2250412"/>
              <a:gd name="connsiteY20" fmla="*/ 1135108 h 2255599"/>
              <a:gd name="connsiteX21" fmla="*/ 1987956 w 2250412"/>
              <a:gd name="connsiteY21" fmla="*/ 1152328 h 2255599"/>
              <a:gd name="connsiteX22" fmla="*/ 2239315 w 2250412"/>
              <a:gd name="connsiteY22" fmla="*/ 1246905 h 2255599"/>
              <a:gd name="connsiteX23" fmla="*/ 2250150 w 2250412"/>
              <a:gd name="connsiteY23" fmla="*/ 1265238 h 2255599"/>
              <a:gd name="connsiteX24" fmla="*/ 2168686 w 2250412"/>
              <a:gd name="connsiteY24" fmla="*/ 1572310 h 2255599"/>
              <a:gd name="connsiteX25" fmla="*/ 2153665 w 2250412"/>
              <a:gd name="connsiteY25" fmla="*/ 1580257 h 2255599"/>
              <a:gd name="connsiteX26" fmla="*/ 1890013 w 2250412"/>
              <a:gd name="connsiteY26" fmla="*/ 1536016 h 2255599"/>
              <a:gd name="connsiteX27" fmla="*/ 1863018 w 2250412"/>
              <a:gd name="connsiteY27" fmla="*/ 1548414 h 2255599"/>
              <a:gd name="connsiteX28" fmla="*/ 1790111 w 2250412"/>
              <a:gd name="connsiteY28" fmla="*/ 1659920 h 2255599"/>
              <a:gd name="connsiteX29" fmla="*/ 1730133 w 2250412"/>
              <a:gd name="connsiteY29" fmla="*/ 1726840 h 2255599"/>
              <a:gd name="connsiteX30" fmla="*/ 1726291 w 2250412"/>
              <a:gd name="connsiteY30" fmla="*/ 1752855 h 2255599"/>
              <a:gd name="connsiteX31" fmla="*/ 1836367 w 2250412"/>
              <a:gd name="connsiteY31" fmla="*/ 1993325 h 2255599"/>
              <a:gd name="connsiteX32" fmla="*/ 1831625 w 2250412"/>
              <a:gd name="connsiteY32" fmla="*/ 2014016 h 2255599"/>
              <a:gd name="connsiteX33" fmla="*/ 1587551 w 2250412"/>
              <a:gd name="connsiteY33" fmla="*/ 2163485 h 2255599"/>
              <a:gd name="connsiteX34" fmla="*/ 1549508 w 2250412"/>
              <a:gd name="connsiteY34" fmla="*/ 2181924 h 2255599"/>
              <a:gd name="connsiteX35" fmla="*/ 1540500 w 2250412"/>
              <a:gd name="connsiteY35" fmla="*/ 2169817 h 2255599"/>
              <a:gd name="connsiteX36" fmla="*/ 1385759 w 2250412"/>
              <a:gd name="connsiteY36" fmla="*/ 1951839 h 2255599"/>
              <a:gd name="connsiteX37" fmla="*/ 1361810 w 2250412"/>
              <a:gd name="connsiteY37" fmla="*/ 1943414 h 2255599"/>
              <a:gd name="connsiteX38" fmla="*/ 1122055 w 2250412"/>
              <a:gd name="connsiteY38" fmla="*/ 1977536 h 2255599"/>
              <a:gd name="connsiteX39" fmla="*/ 1103643 w 2250412"/>
              <a:gd name="connsiteY39" fmla="*/ 1990809 h 2255599"/>
              <a:gd name="connsiteX40" fmla="*/ 1004032 w 2250412"/>
              <a:gd name="connsiteY40" fmla="*/ 2255599 h 2255599"/>
              <a:gd name="connsiteX41" fmla="*/ 996084 w 2250412"/>
              <a:gd name="connsiteY41" fmla="*/ 2255599 h 2255599"/>
              <a:gd name="connsiteX42" fmla="*/ 991395 w 2250412"/>
              <a:gd name="connsiteY42" fmla="*/ 2253506 h 2255599"/>
              <a:gd name="connsiteX43" fmla="*/ 851542 w 2250412"/>
              <a:gd name="connsiteY43" fmla="*/ 2224947 h 2255599"/>
              <a:gd name="connsiteX44" fmla="*/ 687793 w 2250412"/>
              <a:gd name="connsiteY44" fmla="*/ 2173367 h 2255599"/>
              <a:gd name="connsiteX45" fmla="*/ 678838 w 2250412"/>
              <a:gd name="connsiteY45" fmla="*/ 2157657 h 2255599"/>
              <a:gd name="connsiteX46" fmla="*/ 718392 w 2250412"/>
              <a:gd name="connsiteY46" fmla="*/ 1904153 h 2255599"/>
              <a:gd name="connsiteX47" fmla="*/ 701066 w 2250412"/>
              <a:gd name="connsiteY47" fmla="*/ 1866533 h 2255599"/>
              <a:gd name="connsiteX48" fmla="*/ 521236 w 2250412"/>
              <a:gd name="connsiteY48" fmla="*/ 1730549 h 2255599"/>
              <a:gd name="connsiteX49" fmla="*/ 497525 w 2250412"/>
              <a:gd name="connsiteY49" fmla="*/ 1726548 h 2255599"/>
              <a:gd name="connsiteX50" fmla="*/ 254909 w 2250412"/>
              <a:gd name="connsiteY50" fmla="*/ 1838584 h 2255599"/>
              <a:gd name="connsiteX51" fmla="*/ 238219 w 2250412"/>
              <a:gd name="connsiteY51" fmla="*/ 1836147 h 2255599"/>
              <a:gd name="connsiteX52" fmla="*/ 77225 w 2250412"/>
              <a:gd name="connsiteY52" fmla="*/ 1561951 h 2255599"/>
              <a:gd name="connsiteX53" fmla="*/ 83371 w 2250412"/>
              <a:gd name="connsiteY53" fmla="*/ 1542877 h 2255599"/>
              <a:gd name="connsiteX54" fmla="*/ 299416 w 2250412"/>
              <a:gd name="connsiteY54" fmla="*/ 1387659 h 2255599"/>
              <a:gd name="connsiteX55" fmla="*/ 306118 w 2250412"/>
              <a:gd name="connsiteY55" fmla="*/ 1369379 h 2255599"/>
              <a:gd name="connsiteX56" fmla="*/ 271043 w 2250412"/>
              <a:gd name="connsiteY56" fmla="*/ 1120378 h 2255599"/>
              <a:gd name="connsiteX57" fmla="*/ 258406 w 2250412"/>
              <a:gd name="connsiteY57" fmla="*/ 1101091 h 2255599"/>
              <a:gd name="connsiteX58" fmla="*/ 79238 w 2250412"/>
              <a:gd name="connsiteY58" fmla="*/ 1032609 h 2255599"/>
              <a:gd name="connsiteX59" fmla="*/ 0 w 2250412"/>
              <a:gd name="connsiteY59" fmla="*/ 1003388 h 2255599"/>
              <a:gd name="connsiteX60" fmla="*/ 0 w 2250412"/>
              <a:gd name="connsiteY60" fmla="*/ 990142 h 2255599"/>
              <a:gd name="connsiteX61" fmla="*/ 15816 w 2250412"/>
              <a:gd name="connsiteY61" fmla="*/ 896571 h 2255599"/>
              <a:gd name="connsiteX62" fmla="*/ 78762 w 2250412"/>
              <a:gd name="connsiteY62" fmla="*/ 682911 h 2255599"/>
              <a:gd name="connsiteX63" fmla="*/ 95319 w 2250412"/>
              <a:gd name="connsiteY63" fmla="*/ 673930 h 2255599"/>
              <a:gd name="connsiteX64" fmla="*/ 364189 w 2250412"/>
              <a:gd name="connsiteY64" fmla="*/ 719020 h 2255599"/>
              <a:gd name="connsiteX65" fmla="*/ 378893 w 2250412"/>
              <a:gd name="connsiteY65" fmla="*/ 713138 h 2255599"/>
              <a:gd name="connsiteX66" fmla="*/ 461257 w 2250412"/>
              <a:gd name="connsiteY66" fmla="*/ 590559 h 2255599"/>
              <a:gd name="connsiteX67" fmla="*/ 532839 w 2250412"/>
              <a:gd name="connsiteY67" fmla="*/ 510817 h 2255599"/>
              <a:gd name="connsiteX68" fmla="*/ 533820 w 2250412"/>
              <a:gd name="connsiteY68" fmla="*/ 496325 h 2255599"/>
              <a:gd name="connsiteX69" fmla="*/ 421916 w 2250412"/>
              <a:gd name="connsiteY69" fmla="*/ 256703 h 2255599"/>
              <a:gd name="connsiteX70" fmla="*/ 427029 w 2250412"/>
              <a:gd name="connsiteY70" fmla="*/ 232488 h 2255599"/>
              <a:gd name="connsiteX71" fmla="*/ 543595 w 2250412"/>
              <a:gd name="connsiteY71" fmla="*/ 152588 h 2255599"/>
              <a:gd name="connsiteX72" fmla="*/ 653221 w 2250412"/>
              <a:gd name="connsiteY72" fmla="*/ 94199 h 2255599"/>
              <a:gd name="connsiteX73" fmla="*/ 698178 w 2250412"/>
              <a:gd name="connsiteY73" fmla="*/ 75098 h 2255599"/>
              <a:gd name="connsiteX74" fmla="*/ 716670 w 2250412"/>
              <a:gd name="connsiteY74" fmla="*/ 80900 h 2255599"/>
              <a:gd name="connsiteX75" fmla="*/ 851621 w 2250412"/>
              <a:gd name="connsiteY75" fmla="*/ 267485 h 2255599"/>
              <a:gd name="connsiteX76" fmla="*/ 877849 w 2250412"/>
              <a:gd name="connsiteY76" fmla="*/ 304018 h 2255599"/>
              <a:gd name="connsiteX77" fmla="*/ 890539 w 2250412"/>
              <a:gd name="connsiteY77" fmla="*/ 308336 h 2255599"/>
              <a:gd name="connsiteX78" fmla="*/ 1143699 w 2250412"/>
              <a:gd name="connsiteY78" fmla="*/ 273181 h 2255599"/>
              <a:gd name="connsiteX79" fmla="*/ 1161475 w 2250412"/>
              <a:gd name="connsiteY79" fmla="*/ 260783 h 2255599"/>
              <a:gd name="connsiteX80" fmla="*/ 1252556 w 2250412"/>
              <a:gd name="connsiteY80" fmla="*/ 11145 h 2255599"/>
              <a:gd name="connsiteX81" fmla="*/ 1270889 w 2250412"/>
              <a:gd name="connsiteY81" fmla="*/ 655 h 225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2250412" h="2255599">
                <a:moveTo>
                  <a:pt x="1125207" y="475336"/>
                </a:moveTo>
                <a:cubicBezTo>
                  <a:pt x="764862" y="475336"/>
                  <a:pt x="472744" y="767454"/>
                  <a:pt x="472744" y="1127799"/>
                </a:cubicBezTo>
                <a:cubicBezTo>
                  <a:pt x="472744" y="1488144"/>
                  <a:pt x="764862" y="1780262"/>
                  <a:pt x="1125207" y="1780262"/>
                </a:cubicBezTo>
                <a:cubicBezTo>
                  <a:pt x="1485552" y="1780262"/>
                  <a:pt x="1777670" y="1488144"/>
                  <a:pt x="1777670" y="1127799"/>
                </a:cubicBezTo>
                <a:cubicBezTo>
                  <a:pt x="1777670" y="767454"/>
                  <a:pt x="1485552" y="475336"/>
                  <a:pt x="1125207" y="475336"/>
                </a:cubicBezTo>
                <a:close/>
                <a:moveTo>
                  <a:pt x="1270889" y="655"/>
                </a:moveTo>
                <a:cubicBezTo>
                  <a:pt x="1311925" y="8973"/>
                  <a:pt x="1353518" y="14907"/>
                  <a:pt x="1394157" y="24815"/>
                </a:cubicBezTo>
                <a:cubicBezTo>
                  <a:pt x="1458772" y="40605"/>
                  <a:pt x="1521823" y="61667"/>
                  <a:pt x="1584160" y="89483"/>
                </a:cubicBezTo>
                <a:cubicBezTo>
                  <a:pt x="1580398" y="114730"/>
                  <a:pt x="1576742" y="140322"/>
                  <a:pt x="1572742" y="165860"/>
                </a:cubicBezTo>
                <a:cubicBezTo>
                  <a:pt x="1562065" y="234264"/>
                  <a:pt x="1551124" y="302614"/>
                  <a:pt x="1540819" y="371043"/>
                </a:cubicBezTo>
                <a:cubicBezTo>
                  <a:pt x="1540156" y="375361"/>
                  <a:pt x="1542859" y="382568"/>
                  <a:pt x="1546329" y="384766"/>
                </a:cubicBezTo>
                <a:cubicBezTo>
                  <a:pt x="1617275" y="429644"/>
                  <a:pt x="1687215" y="475714"/>
                  <a:pt x="1742849" y="540621"/>
                </a:cubicBezTo>
                <a:cubicBezTo>
                  <a:pt x="1781951" y="522156"/>
                  <a:pt x="1819597" y="503981"/>
                  <a:pt x="1857561" y="486550"/>
                </a:cubicBezTo>
                <a:cubicBezTo>
                  <a:pt x="1904054" y="465197"/>
                  <a:pt x="1950840" y="444533"/>
                  <a:pt x="1997413" y="423392"/>
                </a:cubicBezTo>
                <a:cubicBezTo>
                  <a:pt x="2003957" y="420425"/>
                  <a:pt x="2008567" y="419021"/>
                  <a:pt x="2014342" y="426015"/>
                </a:cubicBezTo>
                <a:cubicBezTo>
                  <a:pt x="2084705" y="511002"/>
                  <a:pt x="2139412" y="605129"/>
                  <a:pt x="2180978" y="708476"/>
                </a:cubicBezTo>
                <a:cubicBezTo>
                  <a:pt x="2160447" y="724159"/>
                  <a:pt x="2140127" y="740187"/>
                  <a:pt x="2119252" y="755473"/>
                </a:cubicBezTo>
                <a:cubicBezTo>
                  <a:pt x="2064095" y="795900"/>
                  <a:pt x="2008831" y="836222"/>
                  <a:pt x="1953198" y="875960"/>
                </a:cubicBezTo>
                <a:cubicBezTo>
                  <a:pt x="1944667" y="882053"/>
                  <a:pt x="1942839" y="887087"/>
                  <a:pt x="1944932" y="897445"/>
                </a:cubicBezTo>
                <a:cubicBezTo>
                  <a:pt x="1955608" y="950085"/>
                  <a:pt x="1966418" y="1002752"/>
                  <a:pt x="1974391" y="1055843"/>
                </a:cubicBezTo>
                <a:cubicBezTo>
                  <a:pt x="1978286" y="1081805"/>
                  <a:pt x="1976564" y="1108668"/>
                  <a:pt x="1976537" y="1135108"/>
                </a:cubicBezTo>
                <a:cubicBezTo>
                  <a:pt x="1976537" y="1144221"/>
                  <a:pt x="1978657" y="1148884"/>
                  <a:pt x="1987956" y="1152328"/>
                </a:cubicBezTo>
                <a:cubicBezTo>
                  <a:pt x="2071857" y="1183535"/>
                  <a:pt x="2155466" y="1215538"/>
                  <a:pt x="2239315" y="1246905"/>
                </a:cubicBezTo>
                <a:cubicBezTo>
                  <a:pt x="2248905" y="1250481"/>
                  <a:pt x="2251289" y="1254932"/>
                  <a:pt x="2250150" y="1265238"/>
                </a:cubicBezTo>
                <a:cubicBezTo>
                  <a:pt x="2238149" y="1371657"/>
                  <a:pt x="2206967" y="1472884"/>
                  <a:pt x="2168686" y="1572310"/>
                </a:cubicBezTo>
                <a:cubicBezTo>
                  <a:pt x="2165560" y="1580417"/>
                  <a:pt x="2161242" y="1581529"/>
                  <a:pt x="2153665" y="1580257"/>
                </a:cubicBezTo>
                <a:cubicBezTo>
                  <a:pt x="2065790" y="1565501"/>
                  <a:pt x="1977809" y="1551328"/>
                  <a:pt x="1890013" y="1536016"/>
                </a:cubicBezTo>
                <a:cubicBezTo>
                  <a:pt x="1876529" y="1533658"/>
                  <a:pt x="1870144" y="1536837"/>
                  <a:pt x="1863018" y="1548414"/>
                </a:cubicBezTo>
                <a:cubicBezTo>
                  <a:pt x="1839731" y="1586245"/>
                  <a:pt x="1816206" y="1624049"/>
                  <a:pt x="1790111" y="1659920"/>
                </a:cubicBezTo>
                <a:cubicBezTo>
                  <a:pt x="1772573" y="1684028"/>
                  <a:pt x="1751167" y="1705513"/>
                  <a:pt x="1730133" y="1726840"/>
                </a:cubicBezTo>
                <a:cubicBezTo>
                  <a:pt x="1721284" y="1735820"/>
                  <a:pt x="1721363" y="1742179"/>
                  <a:pt x="1726291" y="1752855"/>
                </a:cubicBezTo>
                <a:cubicBezTo>
                  <a:pt x="1763301" y="1832862"/>
                  <a:pt x="1799436" y="1913266"/>
                  <a:pt x="1836367" y="1993325"/>
                </a:cubicBezTo>
                <a:cubicBezTo>
                  <a:pt x="1840632" y="2002597"/>
                  <a:pt x="1839625" y="2007472"/>
                  <a:pt x="1831625" y="2014016"/>
                </a:cubicBezTo>
                <a:cubicBezTo>
                  <a:pt x="1756996" y="2074869"/>
                  <a:pt x="1676512" y="2126026"/>
                  <a:pt x="1587551" y="2163485"/>
                </a:cubicBezTo>
                <a:cubicBezTo>
                  <a:pt x="1574994" y="2168758"/>
                  <a:pt x="1562993" y="2175327"/>
                  <a:pt x="1549508" y="2181924"/>
                </a:cubicBezTo>
                <a:cubicBezTo>
                  <a:pt x="1546621" y="2178056"/>
                  <a:pt x="1543468" y="2174003"/>
                  <a:pt x="1540500" y="2169817"/>
                </a:cubicBezTo>
                <a:cubicBezTo>
                  <a:pt x="1488840" y="2097228"/>
                  <a:pt x="1437022" y="2024719"/>
                  <a:pt x="1385759" y="1951839"/>
                </a:cubicBezTo>
                <a:cubicBezTo>
                  <a:pt x="1379083" y="1942354"/>
                  <a:pt x="1373069" y="1939573"/>
                  <a:pt x="1361810" y="1943414"/>
                </a:cubicBezTo>
                <a:cubicBezTo>
                  <a:pt x="1284082" y="1969880"/>
                  <a:pt x="1204022" y="1980901"/>
                  <a:pt x="1122055" y="1977536"/>
                </a:cubicBezTo>
                <a:cubicBezTo>
                  <a:pt x="1111166" y="1977085"/>
                  <a:pt x="1107299" y="1980953"/>
                  <a:pt x="1103643" y="1990809"/>
                </a:cubicBezTo>
                <a:cubicBezTo>
                  <a:pt x="1070845" y="2079214"/>
                  <a:pt x="1037332" y="2167380"/>
                  <a:pt x="1004032" y="2255599"/>
                </a:cubicBezTo>
                <a:cubicBezTo>
                  <a:pt x="1001382" y="2255599"/>
                  <a:pt x="998733" y="2255599"/>
                  <a:pt x="996084" y="2255599"/>
                </a:cubicBezTo>
                <a:cubicBezTo>
                  <a:pt x="994521" y="2254884"/>
                  <a:pt x="993011" y="2253851"/>
                  <a:pt x="991395" y="2253506"/>
                </a:cubicBezTo>
                <a:cubicBezTo>
                  <a:pt x="944715" y="2244154"/>
                  <a:pt x="897400" y="2237266"/>
                  <a:pt x="851542" y="2224947"/>
                </a:cubicBezTo>
                <a:cubicBezTo>
                  <a:pt x="796332" y="2210138"/>
                  <a:pt x="742367" y="2190640"/>
                  <a:pt x="687793" y="2173367"/>
                </a:cubicBezTo>
                <a:cubicBezTo>
                  <a:pt x="679501" y="2170744"/>
                  <a:pt x="677488" y="2166214"/>
                  <a:pt x="678838" y="2157657"/>
                </a:cubicBezTo>
                <a:cubicBezTo>
                  <a:pt x="692218" y="2073200"/>
                  <a:pt x="705146" y="1988636"/>
                  <a:pt x="718392" y="1904153"/>
                </a:cubicBezTo>
                <a:cubicBezTo>
                  <a:pt x="722286" y="1879329"/>
                  <a:pt x="722895" y="1878772"/>
                  <a:pt x="701066" y="1866533"/>
                </a:cubicBezTo>
                <a:cubicBezTo>
                  <a:pt x="634861" y="1829417"/>
                  <a:pt x="573744" y="1785599"/>
                  <a:pt x="521236" y="1730549"/>
                </a:cubicBezTo>
                <a:cubicBezTo>
                  <a:pt x="513500" y="1722415"/>
                  <a:pt x="507301" y="1721991"/>
                  <a:pt x="497525" y="1726548"/>
                </a:cubicBezTo>
                <a:cubicBezTo>
                  <a:pt x="416777" y="1764167"/>
                  <a:pt x="335790" y="1801256"/>
                  <a:pt x="254909" y="1838584"/>
                </a:cubicBezTo>
                <a:cubicBezTo>
                  <a:pt x="248604" y="1841498"/>
                  <a:pt x="243994" y="1843777"/>
                  <a:pt x="238219" y="1836147"/>
                </a:cubicBezTo>
                <a:cubicBezTo>
                  <a:pt x="173869" y="1750974"/>
                  <a:pt x="118739" y="1660529"/>
                  <a:pt x="77225" y="1561951"/>
                </a:cubicBezTo>
                <a:cubicBezTo>
                  <a:pt x="73172" y="1552335"/>
                  <a:pt x="75900" y="1548229"/>
                  <a:pt x="83371" y="1542877"/>
                </a:cubicBezTo>
                <a:cubicBezTo>
                  <a:pt x="155483" y="1491270"/>
                  <a:pt x="227277" y="1439212"/>
                  <a:pt x="299416" y="1387659"/>
                </a:cubicBezTo>
                <a:cubicBezTo>
                  <a:pt x="306622" y="1382493"/>
                  <a:pt x="308741" y="1378360"/>
                  <a:pt x="306118" y="1369379"/>
                </a:cubicBezTo>
                <a:cubicBezTo>
                  <a:pt x="282275" y="1288127"/>
                  <a:pt x="267943" y="1205418"/>
                  <a:pt x="271043" y="1120378"/>
                </a:cubicBezTo>
                <a:cubicBezTo>
                  <a:pt x="271414" y="1110099"/>
                  <a:pt x="268632" y="1104906"/>
                  <a:pt x="258406" y="1101091"/>
                </a:cubicBezTo>
                <a:cubicBezTo>
                  <a:pt x="198507" y="1078732"/>
                  <a:pt x="138979" y="1055392"/>
                  <a:pt x="79238" y="1032609"/>
                </a:cubicBezTo>
                <a:cubicBezTo>
                  <a:pt x="52932" y="1022595"/>
                  <a:pt x="26413" y="1013111"/>
                  <a:pt x="0" y="1003388"/>
                </a:cubicBezTo>
                <a:cubicBezTo>
                  <a:pt x="0" y="998964"/>
                  <a:pt x="0" y="994566"/>
                  <a:pt x="0" y="990142"/>
                </a:cubicBezTo>
                <a:cubicBezTo>
                  <a:pt x="5299" y="958961"/>
                  <a:pt x="11153" y="927858"/>
                  <a:pt x="15816" y="896571"/>
                </a:cubicBezTo>
                <a:cubicBezTo>
                  <a:pt x="26863" y="822392"/>
                  <a:pt x="48163" y="751367"/>
                  <a:pt x="78762" y="682911"/>
                </a:cubicBezTo>
                <a:cubicBezTo>
                  <a:pt x="82577" y="674354"/>
                  <a:pt x="86073" y="672340"/>
                  <a:pt x="95319" y="673930"/>
                </a:cubicBezTo>
                <a:cubicBezTo>
                  <a:pt x="184890" y="689269"/>
                  <a:pt x="274566" y="703972"/>
                  <a:pt x="364189" y="719020"/>
                </a:cubicBezTo>
                <a:cubicBezTo>
                  <a:pt x="370680" y="720106"/>
                  <a:pt x="375052" y="720927"/>
                  <a:pt x="378893" y="713138"/>
                </a:cubicBezTo>
                <a:cubicBezTo>
                  <a:pt x="400776" y="668605"/>
                  <a:pt x="428407" y="627754"/>
                  <a:pt x="461257" y="590559"/>
                </a:cubicBezTo>
                <a:cubicBezTo>
                  <a:pt x="484915" y="563801"/>
                  <a:pt x="509367" y="537759"/>
                  <a:pt x="532839" y="510817"/>
                </a:cubicBezTo>
                <a:cubicBezTo>
                  <a:pt x="535436" y="507823"/>
                  <a:pt x="535674" y="500299"/>
                  <a:pt x="533820" y="496325"/>
                </a:cubicBezTo>
                <a:cubicBezTo>
                  <a:pt x="496916" y="416265"/>
                  <a:pt x="459800" y="336286"/>
                  <a:pt x="421916" y="256703"/>
                </a:cubicBezTo>
                <a:cubicBezTo>
                  <a:pt x="416697" y="245708"/>
                  <a:pt x="418234" y="240039"/>
                  <a:pt x="427029" y="232488"/>
                </a:cubicBezTo>
                <a:cubicBezTo>
                  <a:pt x="463033" y="201625"/>
                  <a:pt x="501605" y="174682"/>
                  <a:pt x="543595" y="152588"/>
                </a:cubicBezTo>
                <a:cubicBezTo>
                  <a:pt x="580235" y="133301"/>
                  <a:pt x="616423" y="113167"/>
                  <a:pt x="653221" y="94199"/>
                </a:cubicBezTo>
                <a:cubicBezTo>
                  <a:pt x="667659" y="86755"/>
                  <a:pt x="683395" y="81880"/>
                  <a:pt x="698178" y="75098"/>
                </a:cubicBezTo>
                <a:cubicBezTo>
                  <a:pt x="706735" y="71177"/>
                  <a:pt x="711424" y="73614"/>
                  <a:pt x="716670" y="80900"/>
                </a:cubicBezTo>
                <a:cubicBezTo>
                  <a:pt x="761442" y="143236"/>
                  <a:pt x="806611" y="205307"/>
                  <a:pt x="851621" y="267485"/>
                </a:cubicBezTo>
                <a:cubicBezTo>
                  <a:pt x="860417" y="279645"/>
                  <a:pt x="868497" y="292335"/>
                  <a:pt x="877849" y="304018"/>
                </a:cubicBezTo>
                <a:cubicBezTo>
                  <a:pt x="880286" y="307038"/>
                  <a:pt x="887042" y="309502"/>
                  <a:pt x="890539" y="308336"/>
                </a:cubicBezTo>
                <a:cubicBezTo>
                  <a:pt x="972824" y="281208"/>
                  <a:pt x="1057679" y="272837"/>
                  <a:pt x="1143699" y="273181"/>
                </a:cubicBezTo>
                <a:cubicBezTo>
                  <a:pt x="1153660" y="273234"/>
                  <a:pt x="1158005" y="270452"/>
                  <a:pt x="1161475" y="260783"/>
                </a:cubicBezTo>
                <a:cubicBezTo>
                  <a:pt x="1191518" y="177438"/>
                  <a:pt x="1222408" y="94437"/>
                  <a:pt x="1252556" y="11145"/>
                </a:cubicBezTo>
                <a:cubicBezTo>
                  <a:pt x="1256132" y="1237"/>
                  <a:pt x="1260716" y="-1412"/>
                  <a:pt x="1270889" y="655"/>
                </a:cubicBezTo>
                <a:close/>
              </a:path>
            </a:pathLst>
          </a:custGeom>
          <a:solidFill>
            <a:schemeClr val="accent3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815" name="자유형: 도형 814">
            <a:extLst>
              <a:ext uri="{FF2B5EF4-FFF2-40B4-BE49-F238E27FC236}">
                <a16:creationId xmlns:a16="http://schemas.microsoft.com/office/drawing/2014/main" id="{A42B4840-3229-479E-98C9-174EE5813052}"/>
              </a:ext>
            </a:extLst>
          </p:cNvPr>
          <p:cNvSpPr/>
          <p:nvPr/>
        </p:nvSpPr>
        <p:spPr>
          <a:xfrm rot="21348323">
            <a:off x="8504277" y="2676560"/>
            <a:ext cx="2019790" cy="2024445"/>
          </a:xfrm>
          <a:custGeom>
            <a:avLst/>
            <a:gdLst>
              <a:gd name="connsiteX0" fmla="*/ 1125207 w 2250412"/>
              <a:gd name="connsiteY0" fmla="*/ 475336 h 2255599"/>
              <a:gd name="connsiteX1" fmla="*/ 472744 w 2250412"/>
              <a:gd name="connsiteY1" fmla="*/ 1127799 h 2255599"/>
              <a:gd name="connsiteX2" fmla="*/ 1125207 w 2250412"/>
              <a:gd name="connsiteY2" fmla="*/ 1780262 h 2255599"/>
              <a:gd name="connsiteX3" fmla="*/ 1777670 w 2250412"/>
              <a:gd name="connsiteY3" fmla="*/ 1127799 h 2255599"/>
              <a:gd name="connsiteX4" fmla="*/ 1125207 w 2250412"/>
              <a:gd name="connsiteY4" fmla="*/ 475336 h 2255599"/>
              <a:gd name="connsiteX5" fmla="*/ 1270889 w 2250412"/>
              <a:gd name="connsiteY5" fmla="*/ 655 h 2255599"/>
              <a:gd name="connsiteX6" fmla="*/ 1394157 w 2250412"/>
              <a:gd name="connsiteY6" fmla="*/ 24815 h 2255599"/>
              <a:gd name="connsiteX7" fmla="*/ 1584160 w 2250412"/>
              <a:gd name="connsiteY7" fmla="*/ 89483 h 2255599"/>
              <a:gd name="connsiteX8" fmla="*/ 1572742 w 2250412"/>
              <a:gd name="connsiteY8" fmla="*/ 165860 h 2255599"/>
              <a:gd name="connsiteX9" fmla="*/ 1540819 w 2250412"/>
              <a:gd name="connsiteY9" fmla="*/ 371043 h 2255599"/>
              <a:gd name="connsiteX10" fmla="*/ 1546329 w 2250412"/>
              <a:gd name="connsiteY10" fmla="*/ 384766 h 2255599"/>
              <a:gd name="connsiteX11" fmla="*/ 1742849 w 2250412"/>
              <a:gd name="connsiteY11" fmla="*/ 540621 h 2255599"/>
              <a:gd name="connsiteX12" fmla="*/ 1857561 w 2250412"/>
              <a:gd name="connsiteY12" fmla="*/ 486550 h 2255599"/>
              <a:gd name="connsiteX13" fmla="*/ 1997413 w 2250412"/>
              <a:gd name="connsiteY13" fmla="*/ 423392 h 2255599"/>
              <a:gd name="connsiteX14" fmla="*/ 2014342 w 2250412"/>
              <a:gd name="connsiteY14" fmla="*/ 426015 h 2255599"/>
              <a:gd name="connsiteX15" fmla="*/ 2180978 w 2250412"/>
              <a:gd name="connsiteY15" fmla="*/ 708476 h 2255599"/>
              <a:gd name="connsiteX16" fmla="*/ 2119252 w 2250412"/>
              <a:gd name="connsiteY16" fmla="*/ 755473 h 2255599"/>
              <a:gd name="connsiteX17" fmla="*/ 1953198 w 2250412"/>
              <a:gd name="connsiteY17" fmla="*/ 875960 h 2255599"/>
              <a:gd name="connsiteX18" fmla="*/ 1944932 w 2250412"/>
              <a:gd name="connsiteY18" fmla="*/ 897445 h 2255599"/>
              <a:gd name="connsiteX19" fmla="*/ 1974391 w 2250412"/>
              <a:gd name="connsiteY19" fmla="*/ 1055843 h 2255599"/>
              <a:gd name="connsiteX20" fmla="*/ 1976537 w 2250412"/>
              <a:gd name="connsiteY20" fmla="*/ 1135108 h 2255599"/>
              <a:gd name="connsiteX21" fmla="*/ 1987956 w 2250412"/>
              <a:gd name="connsiteY21" fmla="*/ 1152328 h 2255599"/>
              <a:gd name="connsiteX22" fmla="*/ 2239315 w 2250412"/>
              <a:gd name="connsiteY22" fmla="*/ 1246905 h 2255599"/>
              <a:gd name="connsiteX23" fmla="*/ 2250150 w 2250412"/>
              <a:gd name="connsiteY23" fmla="*/ 1265238 h 2255599"/>
              <a:gd name="connsiteX24" fmla="*/ 2168686 w 2250412"/>
              <a:gd name="connsiteY24" fmla="*/ 1572310 h 2255599"/>
              <a:gd name="connsiteX25" fmla="*/ 2153665 w 2250412"/>
              <a:gd name="connsiteY25" fmla="*/ 1580257 h 2255599"/>
              <a:gd name="connsiteX26" fmla="*/ 1890013 w 2250412"/>
              <a:gd name="connsiteY26" fmla="*/ 1536016 h 2255599"/>
              <a:gd name="connsiteX27" fmla="*/ 1863018 w 2250412"/>
              <a:gd name="connsiteY27" fmla="*/ 1548414 h 2255599"/>
              <a:gd name="connsiteX28" fmla="*/ 1790111 w 2250412"/>
              <a:gd name="connsiteY28" fmla="*/ 1659920 h 2255599"/>
              <a:gd name="connsiteX29" fmla="*/ 1730133 w 2250412"/>
              <a:gd name="connsiteY29" fmla="*/ 1726840 h 2255599"/>
              <a:gd name="connsiteX30" fmla="*/ 1726291 w 2250412"/>
              <a:gd name="connsiteY30" fmla="*/ 1752855 h 2255599"/>
              <a:gd name="connsiteX31" fmla="*/ 1836367 w 2250412"/>
              <a:gd name="connsiteY31" fmla="*/ 1993325 h 2255599"/>
              <a:gd name="connsiteX32" fmla="*/ 1831625 w 2250412"/>
              <a:gd name="connsiteY32" fmla="*/ 2014016 h 2255599"/>
              <a:gd name="connsiteX33" fmla="*/ 1587551 w 2250412"/>
              <a:gd name="connsiteY33" fmla="*/ 2163485 h 2255599"/>
              <a:gd name="connsiteX34" fmla="*/ 1549508 w 2250412"/>
              <a:gd name="connsiteY34" fmla="*/ 2181924 h 2255599"/>
              <a:gd name="connsiteX35" fmla="*/ 1540500 w 2250412"/>
              <a:gd name="connsiteY35" fmla="*/ 2169817 h 2255599"/>
              <a:gd name="connsiteX36" fmla="*/ 1385759 w 2250412"/>
              <a:gd name="connsiteY36" fmla="*/ 1951839 h 2255599"/>
              <a:gd name="connsiteX37" fmla="*/ 1361810 w 2250412"/>
              <a:gd name="connsiteY37" fmla="*/ 1943414 h 2255599"/>
              <a:gd name="connsiteX38" fmla="*/ 1122055 w 2250412"/>
              <a:gd name="connsiteY38" fmla="*/ 1977536 h 2255599"/>
              <a:gd name="connsiteX39" fmla="*/ 1103643 w 2250412"/>
              <a:gd name="connsiteY39" fmla="*/ 1990809 h 2255599"/>
              <a:gd name="connsiteX40" fmla="*/ 1004032 w 2250412"/>
              <a:gd name="connsiteY40" fmla="*/ 2255599 h 2255599"/>
              <a:gd name="connsiteX41" fmla="*/ 996084 w 2250412"/>
              <a:gd name="connsiteY41" fmla="*/ 2255599 h 2255599"/>
              <a:gd name="connsiteX42" fmla="*/ 991395 w 2250412"/>
              <a:gd name="connsiteY42" fmla="*/ 2253506 h 2255599"/>
              <a:gd name="connsiteX43" fmla="*/ 851542 w 2250412"/>
              <a:gd name="connsiteY43" fmla="*/ 2224947 h 2255599"/>
              <a:gd name="connsiteX44" fmla="*/ 687793 w 2250412"/>
              <a:gd name="connsiteY44" fmla="*/ 2173367 h 2255599"/>
              <a:gd name="connsiteX45" fmla="*/ 678838 w 2250412"/>
              <a:gd name="connsiteY45" fmla="*/ 2157657 h 2255599"/>
              <a:gd name="connsiteX46" fmla="*/ 718392 w 2250412"/>
              <a:gd name="connsiteY46" fmla="*/ 1904153 h 2255599"/>
              <a:gd name="connsiteX47" fmla="*/ 701066 w 2250412"/>
              <a:gd name="connsiteY47" fmla="*/ 1866533 h 2255599"/>
              <a:gd name="connsiteX48" fmla="*/ 521236 w 2250412"/>
              <a:gd name="connsiteY48" fmla="*/ 1730549 h 2255599"/>
              <a:gd name="connsiteX49" fmla="*/ 497525 w 2250412"/>
              <a:gd name="connsiteY49" fmla="*/ 1726548 h 2255599"/>
              <a:gd name="connsiteX50" fmla="*/ 254909 w 2250412"/>
              <a:gd name="connsiteY50" fmla="*/ 1838584 h 2255599"/>
              <a:gd name="connsiteX51" fmla="*/ 238219 w 2250412"/>
              <a:gd name="connsiteY51" fmla="*/ 1836147 h 2255599"/>
              <a:gd name="connsiteX52" fmla="*/ 77225 w 2250412"/>
              <a:gd name="connsiteY52" fmla="*/ 1561951 h 2255599"/>
              <a:gd name="connsiteX53" fmla="*/ 83371 w 2250412"/>
              <a:gd name="connsiteY53" fmla="*/ 1542877 h 2255599"/>
              <a:gd name="connsiteX54" fmla="*/ 299416 w 2250412"/>
              <a:gd name="connsiteY54" fmla="*/ 1387659 h 2255599"/>
              <a:gd name="connsiteX55" fmla="*/ 306118 w 2250412"/>
              <a:gd name="connsiteY55" fmla="*/ 1369379 h 2255599"/>
              <a:gd name="connsiteX56" fmla="*/ 271043 w 2250412"/>
              <a:gd name="connsiteY56" fmla="*/ 1120378 h 2255599"/>
              <a:gd name="connsiteX57" fmla="*/ 258406 w 2250412"/>
              <a:gd name="connsiteY57" fmla="*/ 1101091 h 2255599"/>
              <a:gd name="connsiteX58" fmla="*/ 79238 w 2250412"/>
              <a:gd name="connsiteY58" fmla="*/ 1032609 h 2255599"/>
              <a:gd name="connsiteX59" fmla="*/ 0 w 2250412"/>
              <a:gd name="connsiteY59" fmla="*/ 1003388 h 2255599"/>
              <a:gd name="connsiteX60" fmla="*/ 0 w 2250412"/>
              <a:gd name="connsiteY60" fmla="*/ 990142 h 2255599"/>
              <a:gd name="connsiteX61" fmla="*/ 15816 w 2250412"/>
              <a:gd name="connsiteY61" fmla="*/ 896571 h 2255599"/>
              <a:gd name="connsiteX62" fmla="*/ 78762 w 2250412"/>
              <a:gd name="connsiteY62" fmla="*/ 682911 h 2255599"/>
              <a:gd name="connsiteX63" fmla="*/ 95319 w 2250412"/>
              <a:gd name="connsiteY63" fmla="*/ 673930 h 2255599"/>
              <a:gd name="connsiteX64" fmla="*/ 364189 w 2250412"/>
              <a:gd name="connsiteY64" fmla="*/ 719020 h 2255599"/>
              <a:gd name="connsiteX65" fmla="*/ 378893 w 2250412"/>
              <a:gd name="connsiteY65" fmla="*/ 713138 h 2255599"/>
              <a:gd name="connsiteX66" fmla="*/ 461257 w 2250412"/>
              <a:gd name="connsiteY66" fmla="*/ 590559 h 2255599"/>
              <a:gd name="connsiteX67" fmla="*/ 532839 w 2250412"/>
              <a:gd name="connsiteY67" fmla="*/ 510817 h 2255599"/>
              <a:gd name="connsiteX68" fmla="*/ 533820 w 2250412"/>
              <a:gd name="connsiteY68" fmla="*/ 496325 h 2255599"/>
              <a:gd name="connsiteX69" fmla="*/ 421916 w 2250412"/>
              <a:gd name="connsiteY69" fmla="*/ 256703 h 2255599"/>
              <a:gd name="connsiteX70" fmla="*/ 427029 w 2250412"/>
              <a:gd name="connsiteY70" fmla="*/ 232488 h 2255599"/>
              <a:gd name="connsiteX71" fmla="*/ 543595 w 2250412"/>
              <a:gd name="connsiteY71" fmla="*/ 152588 h 2255599"/>
              <a:gd name="connsiteX72" fmla="*/ 653221 w 2250412"/>
              <a:gd name="connsiteY72" fmla="*/ 94199 h 2255599"/>
              <a:gd name="connsiteX73" fmla="*/ 698178 w 2250412"/>
              <a:gd name="connsiteY73" fmla="*/ 75098 h 2255599"/>
              <a:gd name="connsiteX74" fmla="*/ 716670 w 2250412"/>
              <a:gd name="connsiteY74" fmla="*/ 80900 h 2255599"/>
              <a:gd name="connsiteX75" fmla="*/ 851621 w 2250412"/>
              <a:gd name="connsiteY75" fmla="*/ 267485 h 2255599"/>
              <a:gd name="connsiteX76" fmla="*/ 877849 w 2250412"/>
              <a:gd name="connsiteY76" fmla="*/ 304018 h 2255599"/>
              <a:gd name="connsiteX77" fmla="*/ 890539 w 2250412"/>
              <a:gd name="connsiteY77" fmla="*/ 308336 h 2255599"/>
              <a:gd name="connsiteX78" fmla="*/ 1143699 w 2250412"/>
              <a:gd name="connsiteY78" fmla="*/ 273181 h 2255599"/>
              <a:gd name="connsiteX79" fmla="*/ 1161475 w 2250412"/>
              <a:gd name="connsiteY79" fmla="*/ 260783 h 2255599"/>
              <a:gd name="connsiteX80" fmla="*/ 1252556 w 2250412"/>
              <a:gd name="connsiteY80" fmla="*/ 11145 h 2255599"/>
              <a:gd name="connsiteX81" fmla="*/ 1270889 w 2250412"/>
              <a:gd name="connsiteY81" fmla="*/ 655 h 2255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2250412" h="2255599">
                <a:moveTo>
                  <a:pt x="1125207" y="475336"/>
                </a:moveTo>
                <a:cubicBezTo>
                  <a:pt x="764862" y="475336"/>
                  <a:pt x="472744" y="767454"/>
                  <a:pt x="472744" y="1127799"/>
                </a:cubicBezTo>
                <a:cubicBezTo>
                  <a:pt x="472744" y="1488144"/>
                  <a:pt x="764862" y="1780262"/>
                  <a:pt x="1125207" y="1780262"/>
                </a:cubicBezTo>
                <a:cubicBezTo>
                  <a:pt x="1485552" y="1780262"/>
                  <a:pt x="1777670" y="1488144"/>
                  <a:pt x="1777670" y="1127799"/>
                </a:cubicBezTo>
                <a:cubicBezTo>
                  <a:pt x="1777670" y="767454"/>
                  <a:pt x="1485552" y="475336"/>
                  <a:pt x="1125207" y="475336"/>
                </a:cubicBezTo>
                <a:close/>
                <a:moveTo>
                  <a:pt x="1270889" y="655"/>
                </a:moveTo>
                <a:cubicBezTo>
                  <a:pt x="1311925" y="8973"/>
                  <a:pt x="1353518" y="14907"/>
                  <a:pt x="1394157" y="24815"/>
                </a:cubicBezTo>
                <a:cubicBezTo>
                  <a:pt x="1458772" y="40605"/>
                  <a:pt x="1521823" y="61667"/>
                  <a:pt x="1584160" y="89483"/>
                </a:cubicBezTo>
                <a:cubicBezTo>
                  <a:pt x="1580398" y="114730"/>
                  <a:pt x="1576742" y="140322"/>
                  <a:pt x="1572742" y="165860"/>
                </a:cubicBezTo>
                <a:cubicBezTo>
                  <a:pt x="1562065" y="234264"/>
                  <a:pt x="1551124" y="302614"/>
                  <a:pt x="1540819" y="371043"/>
                </a:cubicBezTo>
                <a:cubicBezTo>
                  <a:pt x="1540156" y="375361"/>
                  <a:pt x="1542859" y="382568"/>
                  <a:pt x="1546329" y="384766"/>
                </a:cubicBezTo>
                <a:cubicBezTo>
                  <a:pt x="1617275" y="429644"/>
                  <a:pt x="1687215" y="475714"/>
                  <a:pt x="1742849" y="540621"/>
                </a:cubicBezTo>
                <a:cubicBezTo>
                  <a:pt x="1781951" y="522156"/>
                  <a:pt x="1819597" y="503981"/>
                  <a:pt x="1857561" y="486550"/>
                </a:cubicBezTo>
                <a:cubicBezTo>
                  <a:pt x="1904054" y="465197"/>
                  <a:pt x="1950840" y="444533"/>
                  <a:pt x="1997413" y="423392"/>
                </a:cubicBezTo>
                <a:cubicBezTo>
                  <a:pt x="2003957" y="420425"/>
                  <a:pt x="2008567" y="419021"/>
                  <a:pt x="2014342" y="426015"/>
                </a:cubicBezTo>
                <a:cubicBezTo>
                  <a:pt x="2084705" y="511002"/>
                  <a:pt x="2139412" y="605129"/>
                  <a:pt x="2180978" y="708476"/>
                </a:cubicBezTo>
                <a:cubicBezTo>
                  <a:pt x="2160447" y="724159"/>
                  <a:pt x="2140127" y="740187"/>
                  <a:pt x="2119252" y="755473"/>
                </a:cubicBezTo>
                <a:cubicBezTo>
                  <a:pt x="2064095" y="795900"/>
                  <a:pt x="2008831" y="836222"/>
                  <a:pt x="1953198" y="875960"/>
                </a:cubicBezTo>
                <a:cubicBezTo>
                  <a:pt x="1944667" y="882053"/>
                  <a:pt x="1942839" y="887087"/>
                  <a:pt x="1944932" y="897445"/>
                </a:cubicBezTo>
                <a:cubicBezTo>
                  <a:pt x="1955608" y="950085"/>
                  <a:pt x="1966418" y="1002752"/>
                  <a:pt x="1974391" y="1055843"/>
                </a:cubicBezTo>
                <a:cubicBezTo>
                  <a:pt x="1978286" y="1081805"/>
                  <a:pt x="1976564" y="1108668"/>
                  <a:pt x="1976537" y="1135108"/>
                </a:cubicBezTo>
                <a:cubicBezTo>
                  <a:pt x="1976537" y="1144221"/>
                  <a:pt x="1978657" y="1148884"/>
                  <a:pt x="1987956" y="1152328"/>
                </a:cubicBezTo>
                <a:cubicBezTo>
                  <a:pt x="2071857" y="1183535"/>
                  <a:pt x="2155466" y="1215538"/>
                  <a:pt x="2239315" y="1246905"/>
                </a:cubicBezTo>
                <a:cubicBezTo>
                  <a:pt x="2248905" y="1250481"/>
                  <a:pt x="2251289" y="1254932"/>
                  <a:pt x="2250150" y="1265238"/>
                </a:cubicBezTo>
                <a:cubicBezTo>
                  <a:pt x="2238149" y="1371657"/>
                  <a:pt x="2206967" y="1472884"/>
                  <a:pt x="2168686" y="1572310"/>
                </a:cubicBezTo>
                <a:cubicBezTo>
                  <a:pt x="2165560" y="1580417"/>
                  <a:pt x="2161242" y="1581529"/>
                  <a:pt x="2153665" y="1580257"/>
                </a:cubicBezTo>
                <a:cubicBezTo>
                  <a:pt x="2065790" y="1565501"/>
                  <a:pt x="1977809" y="1551328"/>
                  <a:pt x="1890013" y="1536016"/>
                </a:cubicBezTo>
                <a:cubicBezTo>
                  <a:pt x="1876529" y="1533658"/>
                  <a:pt x="1870144" y="1536837"/>
                  <a:pt x="1863018" y="1548414"/>
                </a:cubicBezTo>
                <a:cubicBezTo>
                  <a:pt x="1839731" y="1586245"/>
                  <a:pt x="1816206" y="1624049"/>
                  <a:pt x="1790111" y="1659920"/>
                </a:cubicBezTo>
                <a:cubicBezTo>
                  <a:pt x="1772573" y="1684028"/>
                  <a:pt x="1751167" y="1705513"/>
                  <a:pt x="1730133" y="1726840"/>
                </a:cubicBezTo>
                <a:cubicBezTo>
                  <a:pt x="1721284" y="1735820"/>
                  <a:pt x="1721363" y="1742179"/>
                  <a:pt x="1726291" y="1752855"/>
                </a:cubicBezTo>
                <a:cubicBezTo>
                  <a:pt x="1763301" y="1832862"/>
                  <a:pt x="1799436" y="1913266"/>
                  <a:pt x="1836367" y="1993325"/>
                </a:cubicBezTo>
                <a:cubicBezTo>
                  <a:pt x="1840632" y="2002597"/>
                  <a:pt x="1839625" y="2007472"/>
                  <a:pt x="1831625" y="2014016"/>
                </a:cubicBezTo>
                <a:cubicBezTo>
                  <a:pt x="1756996" y="2074869"/>
                  <a:pt x="1676512" y="2126026"/>
                  <a:pt x="1587551" y="2163485"/>
                </a:cubicBezTo>
                <a:cubicBezTo>
                  <a:pt x="1574994" y="2168758"/>
                  <a:pt x="1562993" y="2175327"/>
                  <a:pt x="1549508" y="2181924"/>
                </a:cubicBezTo>
                <a:cubicBezTo>
                  <a:pt x="1546621" y="2178056"/>
                  <a:pt x="1543468" y="2174003"/>
                  <a:pt x="1540500" y="2169817"/>
                </a:cubicBezTo>
                <a:cubicBezTo>
                  <a:pt x="1488840" y="2097228"/>
                  <a:pt x="1437022" y="2024719"/>
                  <a:pt x="1385759" y="1951839"/>
                </a:cubicBezTo>
                <a:cubicBezTo>
                  <a:pt x="1379083" y="1942354"/>
                  <a:pt x="1373069" y="1939573"/>
                  <a:pt x="1361810" y="1943414"/>
                </a:cubicBezTo>
                <a:cubicBezTo>
                  <a:pt x="1284082" y="1969880"/>
                  <a:pt x="1204022" y="1980901"/>
                  <a:pt x="1122055" y="1977536"/>
                </a:cubicBezTo>
                <a:cubicBezTo>
                  <a:pt x="1111166" y="1977085"/>
                  <a:pt x="1107299" y="1980953"/>
                  <a:pt x="1103643" y="1990809"/>
                </a:cubicBezTo>
                <a:cubicBezTo>
                  <a:pt x="1070845" y="2079214"/>
                  <a:pt x="1037332" y="2167380"/>
                  <a:pt x="1004032" y="2255599"/>
                </a:cubicBezTo>
                <a:cubicBezTo>
                  <a:pt x="1001382" y="2255599"/>
                  <a:pt x="998733" y="2255599"/>
                  <a:pt x="996084" y="2255599"/>
                </a:cubicBezTo>
                <a:cubicBezTo>
                  <a:pt x="994521" y="2254884"/>
                  <a:pt x="993011" y="2253851"/>
                  <a:pt x="991395" y="2253506"/>
                </a:cubicBezTo>
                <a:cubicBezTo>
                  <a:pt x="944715" y="2244154"/>
                  <a:pt x="897400" y="2237266"/>
                  <a:pt x="851542" y="2224947"/>
                </a:cubicBezTo>
                <a:cubicBezTo>
                  <a:pt x="796332" y="2210138"/>
                  <a:pt x="742367" y="2190640"/>
                  <a:pt x="687793" y="2173367"/>
                </a:cubicBezTo>
                <a:cubicBezTo>
                  <a:pt x="679501" y="2170744"/>
                  <a:pt x="677488" y="2166214"/>
                  <a:pt x="678838" y="2157657"/>
                </a:cubicBezTo>
                <a:cubicBezTo>
                  <a:pt x="692218" y="2073200"/>
                  <a:pt x="705146" y="1988636"/>
                  <a:pt x="718392" y="1904153"/>
                </a:cubicBezTo>
                <a:cubicBezTo>
                  <a:pt x="722286" y="1879329"/>
                  <a:pt x="722895" y="1878772"/>
                  <a:pt x="701066" y="1866533"/>
                </a:cubicBezTo>
                <a:cubicBezTo>
                  <a:pt x="634861" y="1829417"/>
                  <a:pt x="573744" y="1785599"/>
                  <a:pt x="521236" y="1730549"/>
                </a:cubicBezTo>
                <a:cubicBezTo>
                  <a:pt x="513500" y="1722415"/>
                  <a:pt x="507301" y="1721991"/>
                  <a:pt x="497525" y="1726548"/>
                </a:cubicBezTo>
                <a:cubicBezTo>
                  <a:pt x="416777" y="1764167"/>
                  <a:pt x="335790" y="1801256"/>
                  <a:pt x="254909" y="1838584"/>
                </a:cubicBezTo>
                <a:cubicBezTo>
                  <a:pt x="248604" y="1841498"/>
                  <a:pt x="243994" y="1843777"/>
                  <a:pt x="238219" y="1836147"/>
                </a:cubicBezTo>
                <a:cubicBezTo>
                  <a:pt x="173869" y="1750974"/>
                  <a:pt x="118739" y="1660529"/>
                  <a:pt x="77225" y="1561951"/>
                </a:cubicBezTo>
                <a:cubicBezTo>
                  <a:pt x="73172" y="1552335"/>
                  <a:pt x="75900" y="1548229"/>
                  <a:pt x="83371" y="1542877"/>
                </a:cubicBezTo>
                <a:cubicBezTo>
                  <a:pt x="155483" y="1491270"/>
                  <a:pt x="227277" y="1439212"/>
                  <a:pt x="299416" y="1387659"/>
                </a:cubicBezTo>
                <a:cubicBezTo>
                  <a:pt x="306622" y="1382493"/>
                  <a:pt x="308741" y="1378360"/>
                  <a:pt x="306118" y="1369379"/>
                </a:cubicBezTo>
                <a:cubicBezTo>
                  <a:pt x="282275" y="1288127"/>
                  <a:pt x="267943" y="1205418"/>
                  <a:pt x="271043" y="1120378"/>
                </a:cubicBezTo>
                <a:cubicBezTo>
                  <a:pt x="271414" y="1110099"/>
                  <a:pt x="268632" y="1104906"/>
                  <a:pt x="258406" y="1101091"/>
                </a:cubicBezTo>
                <a:cubicBezTo>
                  <a:pt x="198507" y="1078732"/>
                  <a:pt x="138979" y="1055392"/>
                  <a:pt x="79238" y="1032609"/>
                </a:cubicBezTo>
                <a:cubicBezTo>
                  <a:pt x="52932" y="1022595"/>
                  <a:pt x="26413" y="1013111"/>
                  <a:pt x="0" y="1003388"/>
                </a:cubicBezTo>
                <a:cubicBezTo>
                  <a:pt x="0" y="998964"/>
                  <a:pt x="0" y="994566"/>
                  <a:pt x="0" y="990142"/>
                </a:cubicBezTo>
                <a:cubicBezTo>
                  <a:pt x="5299" y="958961"/>
                  <a:pt x="11153" y="927858"/>
                  <a:pt x="15816" y="896571"/>
                </a:cubicBezTo>
                <a:cubicBezTo>
                  <a:pt x="26863" y="822392"/>
                  <a:pt x="48163" y="751367"/>
                  <a:pt x="78762" y="682911"/>
                </a:cubicBezTo>
                <a:cubicBezTo>
                  <a:pt x="82577" y="674354"/>
                  <a:pt x="86073" y="672340"/>
                  <a:pt x="95319" y="673930"/>
                </a:cubicBezTo>
                <a:cubicBezTo>
                  <a:pt x="184890" y="689269"/>
                  <a:pt x="274566" y="703972"/>
                  <a:pt x="364189" y="719020"/>
                </a:cubicBezTo>
                <a:cubicBezTo>
                  <a:pt x="370680" y="720106"/>
                  <a:pt x="375052" y="720927"/>
                  <a:pt x="378893" y="713138"/>
                </a:cubicBezTo>
                <a:cubicBezTo>
                  <a:pt x="400776" y="668605"/>
                  <a:pt x="428407" y="627754"/>
                  <a:pt x="461257" y="590559"/>
                </a:cubicBezTo>
                <a:cubicBezTo>
                  <a:pt x="484915" y="563801"/>
                  <a:pt x="509367" y="537759"/>
                  <a:pt x="532839" y="510817"/>
                </a:cubicBezTo>
                <a:cubicBezTo>
                  <a:pt x="535436" y="507823"/>
                  <a:pt x="535674" y="500299"/>
                  <a:pt x="533820" y="496325"/>
                </a:cubicBezTo>
                <a:cubicBezTo>
                  <a:pt x="496916" y="416265"/>
                  <a:pt x="459800" y="336286"/>
                  <a:pt x="421916" y="256703"/>
                </a:cubicBezTo>
                <a:cubicBezTo>
                  <a:pt x="416697" y="245708"/>
                  <a:pt x="418234" y="240039"/>
                  <a:pt x="427029" y="232488"/>
                </a:cubicBezTo>
                <a:cubicBezTo>
                  <a:pt x="463033" y="201625"/>
                  <a:pt x="501605" y="174682"/>
                  <a:pt x="543595" y="152588"/>
                </a:cubicBezTo>
                <a:cubicBezTo>
                  <a:pt x="580235" y="133301"/>
                  <a:pt x="616423" y="113167"/>
                  <a:pt x="653221" y="94199"/>
                </a:cubicBezTo>
                <a:cubicBezTo>
                  <a:pt x="667659" y="86755"/>
                  <a:pt x="683395" y="81880"/>
                  <a:pt x="698178" y="75098"/>
                </a:cubicBezTo>
                <a:cubicBezTo>
                  <a:pt x="706735" y="71177"/>
                  <a:pt x="711424" y="73614"/>
                  <a:pt x="716670" y="80900"/>
                </a:cubicBezTo>
                <a:cubicBezTo>
                  <a:pt x="761442" y="143236"/>
                  <a:pt x="806611" y="205307"/>
                  <a:pt x="851621" y="267485"/>
                </a:cubicBezTo>
                <a:cubicBezTo>
                  <a:pt x="860417" y="279645"/>
                  <a:pt x="868497" y="292335"/>
                  <a:pt x="877849" y="304018"/>
                </a:cubicBezTo>
                <a:cubicBezTo>
                  <a:pt x="880286" y="307038"/>
                  <a:pt x="887042" y="309502"/>
                  <a:pt x="890539" y="308336"/>
                </a:cubicBezTo>
                <a:cubicBezTo>
                  <a:pt x="972824" y="281208"/>
                  <a:pt x="1057679" y="272837"/>
                  <a:pt x="1143699" y="273181"/>
                </a:cubicBezTo>
                <a:cubicBezTo>
                  <a:pt x="1153660" y="273234"/>
                  <a:pt x="1158005" y="270452"/>
                  <a:pt x="1161475" y="260783"/>
                </a:cubicBezTo>
                <a:cubicBezTo>
                  <a:pt x="1191518" y="177438"/>
                  <a:pt x="1222408" y="94437"/>
                  <a:pt x="1252556" y="11145"/>
                </a:cubicBezTo>
                <a:cubicBezTo>
                  <a:pt x="1256132" y="1237"/>
                  <a:pt x="1260716" y="-1412"/>
                  <a:pt x="1270889" y="655"/>
                </a:cubicBezTo>
                <a:close/>
              </a:path>
            </a:pathLst>
          </a:custGeom>
          <a:solidFill>
            <a:schemeClr val="accent4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816" name="원호 815">
            <a:extLst>
              <a:ext uri="{FF2B5EF4-FFF2-40B4-BE49-F238E27FC236}">
                <a16:creationId xmlns:a16="http://schemas.microsoft.com/office/drawing/2014/main" id="{4511B621-DFF0-4A23-998E-175148A57D19}"/>
              </a:ext>
            </a:extLst>
          </p:cNvPr>
          <p:cNvSpPr/>
          <p:nvPr/>
        </p:nvSpPr>
        <p:spPr>
          <a:xfrm>
            <a:off x="1498963" y="2485489"/>
            <a:ext cx="2406585" cy="2406585"/>
          </a:xfrm>
          <a:prstGeom prst="arc">
            <a:avLst>
              <a:gd name="adj1" fmla="val 1704382"/>
              <a:gd name="adj2" fmla="val 9234547"/>
            </a:avLst>
          </a:prstGeom>
          <a:ln w="19050">
            <a:solidFill>
              <a:schemeClr val="accent6"/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7" name="원호 816">
            <a:extLst>
              <a:ext uri="{FF2B5EF4-FFF2-40B4-BE49-F238E27FC236}">
                <a16:creationId xmlns:a16="http://schemas.microsoft.com/office/drawing/2014/main" id="{655C8582-48BA-47A8-954D-972C0614FF58}"/>
              </a:ext>
            </a:extLst>
          </p:cNvPr>
          <p:cNvSpPr/>
          <p:nvPr/>
        </p:nvSpPr>
        <p:spPr>
          <a:xfrm rot="10800000" flipH="1">
            <a:off x="3239903" y="1781937"/>
            <a:ext cx="2406585" cy="2406585"/>
          </a:xfrm>
          <a:prstGeom prst="arc">
            <a:avLst>
              <a:gd name="adj1" fmla="val 1704382"/>
              <a:gd name="adj2" fmla="val 9234547"/>
            </a:avLst>
          </a:prstGeom>
          <a:ln w="19050">
            <a:solidFill>
              <a:schemeClr val="accent1"/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8" name="원호 817">
            <a:extLst>
              <a:ext uri="{FF2B5EF4-FFF2-40B4-BE49-F238E27FC236}">
                <a16:creationId xmlns:a16="http://schemas.microsoft.com/office/drawing/2014/main" id="{40220924-7BBF-4DD1-AEF1-E14F23FB2976}"/>
              </a:ext>
            </a:extLst>
          </p:cNvPr>
          <p:cNvSpPr/>
          <p:nvPr/>
        </p:nvSpPr>
        <p:spPr>
          <a:xfrm>
            <a:off x="4939784" y="2488226"/>
            <a:ext cx="2406585" cy="2406585"/>
          </a:xfrm>
          <a:prstGeom prst="arc">
            <a:avLst>
              <a:gd name="adj1" fmla="val 1704382"/>
              <a:gd name="adj2" fmla="val 9234547"/>
            </a:avLst>
          </a:prstGeom>
          <a:ln w="19050">
            <a:solidFill>
              <a:schemeClr val="accent2"/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9" name="원호 818">
            <a:extLst>
              <a:ext uri="{FF2B5EF4-FFF2-40B4-BE49-F238E27FC236}">
                <a16:creationId xmlns:a16="http://schemas.microsoft.com/office/drawing/2014/main" id="{3C3D9C25-962F-4704-96AA-B3522B601B8F}"/>
              </a:ext>
            </a:extLst>
          </p:cNvPr>
          <p:cNvSpPr/>
          <p:nvPr/>
        </p:nvSpPr>
        <p:spPr>
          <a:xfrm rot="10800000" flipH="1">
            <a:off x="6680724" y="1781937"/>
            <a:ext cx="2406585" cy="2406585"/>
          </a:xfrm>
          <a:prstGeom prst="arc">
            <a:avLst>
              <a:gd name="adj1" fmla="val 1704382"/>
              <a:gd name="adj2" fmla="val 9234547"/>
            </a:avLst>
          </a:prstGeom>
          <a:ln w="19050">
            <a:solidFill>
              <a:schemeClr val="accent3"/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0" name="원호 819">
            <a:extLst>
              <a:ext uri="{FF2B5EF4-FFF2-40B4-BE49-F238E27FC236}">
                <a16:creationId xmlns:a16="http://schemas.microsoft.com/office/drawing/2014/main" id="{75D02A40-B2B7-4EE5-987C-D3C522ED4177}"/>
              </a:ext>
            </a:extLst>
          </p:cNvPr>
          <p:cNvSpPr/>
          <p:nvPr/>
        </p:nvSpPr>
        <p:spPr>
          <a:xfrm>
            <a:off x="8267402" y="2480112"/>
            <a:ext cx="2406585" cy="2406585"/>
          </a:xfrm>
          <a:prstGeom prst="arc">
            <a:avLst>
              <a:gd name="adj1" fmla="val 1704382"/>
              <a:gd name="adj2" fmla="val 9234547"/>
            </a:avLst>
          </a:prstGeom>
          <a:ln w="19050">
            <a:solidFill>
              <a:schemeClr val="accent4"/>
            </a:solidFill>
            <a:prstDash val="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1" name="Block Arc 10">
            <a:extLst>
              <a:ext uri="{FF2B5EF4-FFF2-40B4-BE49-F238E27FC236}">
                <a16:creationId xmlns:a16="http://schemas.microsoft.com/office/drawing/2014/main" id="{DDA689BC-F579-4DEE-9F57-BFA9EA01A0DF}"/>
              </a:ext>
            </a:extLst>
          </p:cNvPr>
          <p:cNvSpPr/>
          <p:nvPr/>
        </p:nvSpPr>
        <p:spPr>
          <a:xfrm>
            <a:off x="7627206" y="2795733"/>
            <a:ext cx="442948" cy="30002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2" name="Rounded Rectangle 5">
            <a:extLst>
              <a:ext uri="{FF2B5EF4-FFF2-40B4-BE49-F238E27FC236}">
                <a16:creationId xmlns:a16="http://schemas.microsoft.com/office/drawing/2014/main" id="{8905C1C3-2B72-4B39-8F2F-3043A702F3D3}"/>
              </a:ext>
            </a:extLst>
          </p:cNvPr>
          <p:cNvSpPr/>
          <p:nvPr/>
        </p:nvSpPr>
        <p:spPr>
          <a:xfrm flipH="1">
            <a:off x="9324812" y="3528269"/>
            <a:ext cx="395787" cy="32650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3" name="Round Same Side Corner Rectangle 11">
            <a:extLst>
              <a:ext uri="{FF2B5EF4-FFF2-40B4-BE49-F238E27FC236}">
                <a16:creationId xmlns:a16="http://schemas.microsoft.com/office/drawing/2014/main" id="{BFA26A9E-B600-4E60-83DF-22F6E0DA7816}"/>
              </a:ext>
            </a:extLst>
          </p:cNvPr>
          <p:cNvSpPr>
            <a:spLocks noChangeAspect="1"/>
          </p:cNvSpPr>
          <p:nvPr/>
        </p:nvSpPr>
        <p:spPr>
          <a:xfrm rot="9900000">
            <a:off x="4281423" y="2843131"/>
            <a:ext cx="412378" cy="35023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24" name="Rectangle 130">
            <a:extLst>
              <a:ext uri="{FF2B5EF4-FFF2-40B4-BE49-F238E27FC236}">
                <a16:creationId xmlns:a16="http://schemas.microsoft.com/office/drawing/2014/main" id="{95764B96-FB02-4C43-8587-0D6A0652ACD2}"/>
              </a:ext>
            </a:extLst>
          </p:cNvPr>
          <p:cNvSpPr/>
          <p:nvPr/>
        </p:nvSpPr>
        <p:spPr>
          <a:xfrm>
            <a:off x="5921878" y="3501924"/>
            <a:ext cx="361321" cy="362962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5" name="Round Same Side Corner Rectangle 36">
            <a:extLst>
              <a:ext uri="{FF2B5EF4-FFF2-40B4-BE49-F238E27FC236}">
                <a16:creationId xmlns:a16="http://schemas.microsoft.com/office/drawing/2014/main" id="{2011D89A-E40B-460F-BE4A-3495A7623A32}"/>
              </a:ext>
            </a:extLst>
          </p:cNvPr>
          <p:cNvSpPr>
            <a:spLocks noChangeAspect="1"/>
          </p:cNvSpPr>
          <p:nvPr/>
        </p:nvSpPr>
        <p:spPr>
          <a:xfrm>
            <a:off x="2495829" y="3522713"/>
            <a:ext cx="406498" cy="3213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826" name="그룹 16">
            <a:extLst>
              <a:ext uri="{FF2B5EF4-FFF2-40B4-BE49-F238E27FC236}">
                <a16:creationId xmlns:a16="http://schemas.microsoft.com/office/drawing/2014/main" id="{59016FFD-C086-4F4C-BA2C-5CAC8170171B}"/>
              </a:ext>
            </a:extLst>
          </p:cNvPr>
          <p:cNvGrpSpPr/>
          <p:nvPr/>
        </p:nvGrpSpPr>
        <p:grpSpPr>
          <a:xfrm>
            <a:off x="879791" y="4958395"/>
            <a:ext cx="1737808" cy="1292497"/>
            <a:chOff x="3053433" y="4944816"/>
            <a:chExt cx="1737808" cy="1292497"/>
          </a:xfrm>
          <a:noFill/>
        </p:grpSpPr>
        <p:sp>
          <p:nvSpPr>
            <p:cNvPr id="827" name="TextBox 826">
              <a:extLst>
                <a:ext uri="{FF2B5EF4-FFF2-40B4-BE49-F238E27FC236}">
                  <a16:creationId xmlns:a16="http://schemas.microsoft.com/office/drawing/2014/main" id="{E435C6F2-B2B4-43FD-A216-532A3BAB40E3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9F2ABCC4-0390-4F37-AF89-FA530744FDF4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29" name="그룹 16">
            <a:extLst>
              <a:ext uri="{FF2B5EF4-FFF2-40B4-BE49-F238E27FC236}">
                <a16:creationId xmlns:a16="http://schemas.microsoft.com/office/drawing/2014/main" id="{98B3F95A-1F0C-4DC2-8031-A94D1900C886}"/>
              </a:ext>
            </a:extLst>
          </p:cNvPr>
          <p:cNvGrpSpPr/>
          <p:nvPr/>
        </p:nvGrpSpPr>
        <p:grpSpPr>
          <a:xfrm>
            <a:off x="3053443" y="4958395"/>
            <a:ext cx="1737808" cy="1292497"/>
            <a:chOff x="3053433" y="4944816"/>
            <a:chExt cx="1737808" cy="1292497"/>
          </a:xfrm>
          <a:noFill/>
        </p:grpSpPr>
        <p:sp>
          <p:nvSpPr>
            <p:cNvPr id="830" name="TextBox 829">
              <a:extLst>
                <a:ext uri="{FF2B5EF4-FFF2-40B4-BE49-F238E27FC236}">
                  <a16:creationId xmlns:a16="http://schemas.microsoft.com/office/drawing/2014/main" id="{DC75D087-9EC4-4796-AE6C-65DE824FA482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3BB68F76-59C6-4225-89BC-40C3A545F1FA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2" name="그룹 16">
            <a:extLst>
              <a:ext uri="{FF2B5EF4-FFF2-40B4-BE49-F238E27FC236}">
                <a16:creationId xmlns:a16="http://schemas.microsoft.com/office/drawing/2014/main" id="{3B98ADB3-4D59-459E-A9BF-ECF7605E1E2D}"/>
              </a:ext>
            </a:extLst>
          </p:cNvPr>
          <p:cNvGrpSpPr/>
          <p:nvPr/>
        </p:nvGrpSpPr>
        <p:grpSpPr>
          <a:xfrm>
            <a:off x="5227095" y="4958395"/>
            <a:ext cx="1737808" cy="1292497"/>
            <a:chOff x="3053433" y="4944816"/>
            <a:chExt cx="1737808" cy="1292497"/>
          </a:xfrm>
          <a:noFill/>
        </p:grpSpPr>
        <p:sp>
          <p:nvSpPr>
            <p:cNvPr id="833" name="TextBox 832">
              <a:extLst>
                <a:ext uri="{FF2B5EF4-FFF2-40B4-BE49-F238E27FC236}">
                  <a16:creationId xmlns:a16="http://schemas.microsoft.com/office/drawing/2014/main" id="{326CB664-4DF1-437C-B139-44DE6F048EE3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4" name="TextBox 833">
              <a:extLst>
                <a:ext uri="{FF2B5EF4-FFF2-40B4-BE49-F238E27FC236}">
                  <a16:creationId xmlns:a16="http://schemas.microsoft.com/office/drawing/2014/main" id="{B9CD9C27-230D-4912-9DBB-C8F2D86A10BB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5" name="그룹 16">
            <a:extLst>
              <a:ext uri="{FF2B5EF4-FFF2-40B4-BE49-F238E27FC236}">
                <a16:creationId xmlns:a16="http://schemas.microsoft.com/office/drawing/2014/main" id="{27C7ABE7-73B5-4354-9F94-7855B42274FE}"/>
              </a:ext>
            </a:extLst>
          </p:cNvPr>
          <p:cNvGrpSpPr/>
          <p:nvPr/>
        </p:nvGrpSpPr>
        <p:grpSpPr>
          <a:xfrm>
            <a:off x="7400748" y="4958395"/>
            <a:ext cx="1737808" cy="1292497"/>
            <a:chOff x="3053433" y="4944816"/>
            <a:chExt cx="1737808" cy="1292497"/>
          </a:xfrm>
          <a:noFill/>
        </p:grpSpPr>
        <p:sp>
          <p:nvSpPr>
            <p:cNvPr id="836" name="TextBox 835">
              <a:extLst>
                <a:ext uri="{FF2B5EF4-FFF2-40B4-BE49-F238E27FC236}">
                  <a16:creationId xmlns:a16="http://schemas.microsoft.com/office/drawing/2014/main" id="{E2FAA12B-58D4-45B4-A35B-6ED2C7A6FB9B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37" name="TextBox 836">
              <a:extLst>
                <a:ext uri="{FF2B5EF4-FFF2-40B4-BE49-F238E27FC236}">
                  <a16:creationId xmlns:a16="http://schemas.microsoft.com/office/drawing/2014/main" id="{134D80B4-BD44-44BB-A5F5-39AAC0B161D5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  <p:grpSp>
        <p:nvGrpSpPr>
          <p:cNvPr id="838" name="그룹 16">
            <a:extLst>
              <a:ext uri="{FF2B5EF4-FFF2-40B4-BE49-F238E27FC236}">
                <a16:creationId xmlns:a16="http://schemas.microsoft.com/office/drawing/2014/main" id="{12B4468E-5799-4963-A140-D5677B7256F6}"/>
              </a:ext>
            </a:extLst>
          </p:cNvPr>
          <p:cNvGrpSpPr/>
          <p:nvPr/>
        </p:nvGrpSpPr>
        <p:grpSpPr>
          <a:xfrm>
            <a:off x="9574401" y="4958395"/>
            <a:ext cx="1737808" cy="1292497"/>
            <a:chOff x="3053433" y="4944816"/>
            <a:chExt cx="1737808" cy="1292497"/>
          </a:xfrm>
          <a:noFill/>
        </p:grpSpPr>
        <p:sp>
          <p:nvSpPr>
            <p:cNvPr id="839" name="TextBox 838">
              <a:extLst>
                <a:ext uri="{FF2B5EF4-FFF2-40B4-BE49-F238E27FC236}">
                  <a16:creationId xmlns:a16="http://schemas.microsoft.com/office/drawing/2014/main" id="{5C23465A-4255-46F7-B5F7-51800FAC8D3A}"/>
                </a:ext>
              </a:extLst>
            </p:cNvPr>
            <p:cNvSpPr txBox="1"/>
            <p:nvPr/>
          </p:nvSpPr>
          <p:spPr>
            <a:xfrm>
              <a:off x="3053433" y="4944816"/>
              <a:ext cx="1737808" cy="27699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840" name="TextBox 839">
              <a:extLst>
                <a:ext uri="{FF2B5EF4-FFF2-40B4-BE49-F238E27FC236}">
                  <a16:creationId xmlns:a16="http://schemas.microsoft.com/office/drawing/2014/main" id="{66B822BD-5C26-4438-ABC3-6DBD6E91E043}"/>
                </a:ext>
              </a:extLst>
            </p:cNvPr>
            <p:cNvSpPr txBox="1"/>
            <p:nvPr/>
          </p:nvSpPr>
          <p:spPr>
            <a:xfrm>
              <a:off x="3056593" y="5221650"/>
              <a:ext cx="1731489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 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115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2022-10-27T05:41:29Z</dcterms:modified>
</cp:coreProperties>
</file>