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1" name="그룹 570">
            <a:extLst>
              <a:ext uri="{FF2B5EF4-FFF2-40B4-BE49-F238E27FC236}">
                <a16:creationId xmlns:a16="http://schemas.microsoft.com/office/drawing/2014/main" id="{A0DA3364-D3EC-4288-B7D2-CAE5D87E0EC9}"/>
              </a:ext>
            </a:extLst>
          </p:cNvPr>
          <p:cNvGrpSpPr/>
          <p:nvPr/>
        </p:nvGrpSpPr>
        <p:grpSpPr>
          <a:xfrm>
            <a:off x="9202435" y="3350577"/>
            <a:ext cx="2581534" cy="1154433"/>
            <a:chOff x="995679" y="3013165"/>
            <a:chExt cx="3291114" cy="1471749"/>
          </a:xfrm>
          <a:solidFill>
            <a:schemeClr val="accent4"/>
          </a:solidFill>
        </p:grpSpPr>
        <p:sp>
          <p:nvSpPr>
            <p:cNvPr id="572" name="화살표: 갈매기형 수장 571">
              <a:extLst>
                <a:ext uri="{FF2B5EF4-FFF2-40B4-BE49-F238E27FC236}">
                  <a16:creationId xmlns:a16="http://schemas.microsoft.com/office/drawing/2014/main" id="{A788DA71-27EF-4B0E-9CD3-FD715F925772}"/>
                </a:ext>
              </a:extLst>
            </p:cNvPr>
            <p:cNvSpPr/>
            <p:nvPr/>
          </p:nvSpPr>
          <p:spPr>
            <a:xfrm>
              <a:off x="3141616" y="3013165"/>
              <a:ext cx="1145177" cy="1145177"/>
            </a:xfrm>
            <a:prstGeom prst="chevron">
              <a:avLst>
                <a:gd name="adj" fmla="val 538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3" name="평행 사변형 572">
              <a:extLst>
                <a:ext uri="{FF2B5EF4-FFF2-40B4-BE49-F238E27FC236}">
                  <a16:creationId xmlns:a16="http://schemas.microsoft.com/office/drawing/2014/main" id="{24EAD705-9804-48C5-BB45-A1D7007D3D6B}"/>
                </a:ext>
              </a:extLst>
            </p:cNvPr>
            <p:cNvSpPr/>
            <p:nvPr/>
          </p:nvSpPr>
          <p:spPr>
            <a:xfrm rot="10800000" flipH="1" flipV="1">
              <a:off x="995679" y="4158342"/>
              <a:ext cx="2677885" cy="326572"/>
            </a:xfrm>
            <a:prstGeom prst="parallelogram">
              <a:avLst>
                <a:gd name="adj" fmla="val 998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74" name="그룹 573">
            <a:extLst>
              <a:ext uri="{FF2B5EF4-FFF2-40B4-BE49-F238E27FC236}">
                <a16:creationId xmlns:a16="http://schemas.microsoft.com/office/drawing/2014/main" id="{7731F615-64A1-477E-A716-29EE55251343}"/>
              </a:ext>
            </a:extLst>
          </p:cNvPr>
          <p:cNvGrpSpPr/>
          <p:nvPr/>
        </p:nvGrpSpPr>
        <p:grpSpPr>
          <a:xfrm flipV="1">
            <a:off x="7012582" y="3551055"/>
            <a:ext cx="2581534" cy="1154433"/>
            <a:chOff x="995679" y="3013165"/>
            <a:chExt cx="3291114" cy="1471749"/>
          </a:xfrm>
          <a:solidFill>
            <a:schemeClr val="accent3"/>
          </a:solidFill>
        </p:grpSpPr>
        <p:sp>
          <p:nvSpPr>
            <p:cNvPr id="575" name="화살표: 갈매기형 수장 574">
              <a:extLst>
                <a:ext uri="{FF2B5EF4-FFF2-40B4-BE49-F238E27FC236}">
                  <a16:creationId xmlns:a16="http://schemas.microsoft.com/office/drawing/2014/main" id="{97BB8B40-72CF-4AA0-82F1-64F719E23B47}"/>
                </a:ext>
              </a:extLst>
            </p:cNvPr>
            <p:cNvSpPr/>
            <p:nvPr/>
          </p:nvSpPr>
          <p:spPr>
            <a:xfrm>
              <a:off x="3141616" y="3013165"/>
              <a:ext cx="1145177" cy="1145177"/>
            </a:xfrm>
            <a:prstGeom prst="chevron">
              <a:avLst>
                <a:gd name="adj" fmla="val 538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6" name="평행 사변형 575">
              <a:extLst>
                <a:ext uri="{FF2B5EF4-FFF2-40B4-BE49-F238E27FC236}">
                  <a16:creationId xmlns:a16="http://schemas.microsoft.com/office/drawing/2014/main" id="{D874C5E2-D9A7-4250-AA1D-DDA473FF0036}"/>
                </a:ext>
              </a:extLst>
            </p:cNvPr>
            <p:cNvSpPr/>
            <p:nvPr/>
          </p:nvSpPr>
          <p:spPr>
            <a:xfrm rot="10800000" flipH="1" flipV="1">
              <a:off x="995679" y="4158342"/>
              <a:ext cx="2677885" cy="326572"/>
            </a:xfrm>
            <a:prstGeom prst="parallelogram">
              <a:avLst>
                <a:gd name="adj" fmla="val 998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77" name="그룹 576">
            <a:extLst>
              <a:ext uri="{FF2B5EF4-FFF2-40B4-BE49-F238E27FC236}">
                <a16:creationId xmlns:a16="http://schemas.microsoft.com/office/drawing/2014/main" id="{78BA6260-623B-4F65-AA8C-4922D1CB91AE}"/>
              </a:ext>
            </a:extLst>
          </p:cNvPr>
          <p:cNvGrpSpPr/>
          <p:nvPr/>
        </p:nvGrpSpPr>
        <p:grpSpPr>
          <a:xfrm>
            <a:off x="4822728" y="3350577"/>
            <a:ext cx="2581534" cy="1154433"/>
            <a:chOff x="995679" y="3013165"/>
            <a:chExt cx="3291114" cy="1471749"/>
          </a:xfrm>
          <a:solidFill>
            <a:schemeClr val="accent2"/>
          </a:solidFill>
        </p:grpSpPr>
        <p:sp>
          <p:nvSpPr>
            <p:cNvPr id="578" name="화살표: 갈매기형 수장 577">
              <a:extLst>
                <a:ext uri="{FF2B5EF4-FFF2-40B4-BE49-F238E27FC236}">
                  <a16:creationId xmlns:a16="http://schemas.microsoft.com/office/drawing/2014/main" id="{098F558F-EF41-4AAF-8D82-D48296C53372}"/>
                </a:ext>
              </a:extLst>
            </p:cNvPr>
            <p:cNvSpPr/>
            <p:nvPr/>
          </p:nvSpPr>
          <p:spPr>
            <a:xfrm>
              <a:off x="3141616" y="3013165"/>
              <a:ext cx="1145177" cy="1145177"/>
            </a:xfrm>
            <a:prstGeom prst="chevron">
              <a:avLst>
                <a:gd name="adj" fmla="val 538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9" name="평행 사변형 578">
              <a:extLst>
                <a:ext uri="{FF2B5EF4-FFF2-40B4-BE49-F238E27FC236}">
                  <a16:creationId xmlns:a16="http://schemas.microsoft.com/office/drawing/2014/main" id="{00AA78FC-89E7-4FF0-9D47-0B47F01278B3}"/>
                </a:ext>
              </a:extLst>
            </p:cNvPr>
            <p:cNvSpPr/>
            <p:nvPr/>
          </p:nvSpPr>
          <p:spPr>
            <a:xfrm rot="10800000" flipH="1" flipV="1">
              <a:off x="995679" y="4158342"/>
              <a:ext cx="2677885" cy="326572"/>
            </a:xfrm>
            <a:prstGeom prst="parallelogram">
              <a:avLst>
                <a:gd name="adj" fmla="val 998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0" name="그룹 579">
            <a:extLst>
              <a:ext uri="{FF2B5EF4-FFF2-40B4-BE49-F238E27FC236}">
                <a16:creationId xmlns:a16="http://schemas.microsoft.com/office/drawing/2014/main" id="{3C2B1AD1-9686-4F5B-9026-53D65D7CE8CB}"/>
              </a:ext>
            </a:extLst>
          </p:cNvPr>
          <p:cNvGrpSpPr/>
          <p:nvPr/>
        </p:nvGrpSpPr>
        <p:grpSpPr>
          <a:xfrm flipV="1">
            <a:off x="2632874" y="3551055"/>
            <a:ext cx="2581534" cy="1154433"/>
            <a:chOff x="995679" y="3013165"/>
            <a:chExt cx="3291114" cy="1471749"/>
          </a:xfrm>
        </p:grpSpPr>
        <p:sp>
          <p:nvSpPr>
            <p:cNvPr id="581" name="화살표: 갈매기형 수장 580">
              <a:extLst>
                <a:ext uri="{FF2B5EF4-FFF2-40B4-BE49-F238E27FC236}">
                  <a16:creationId xmlns:a16="http://schemas.microsoft.com/office/drawing/2014/main" id="{785F9D82-FCE9-4647-BC94-B2B0C09CAB47}"/>
                </a:ext>
              </a:extLst>
            </p:cNvPr>
            <p:cNvSpPr/>
            <p:nvPr/>
          </p:nvSpPr>
          <p:spPr>
            <a:xfrm>
              <a:off x="3141616" y="3013165"/>
              <a:ext cx="1145177" cy="1145177"/>
            </a:xfrm>
            <a:prstGeom prst="chevron">
              <a:avLst>
                <a:gd name="adj" fmla="val 5380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82" name="평행 사변형 581">
              <a:extLst>
                <a:ext uri="{FF2B5EF4-FFF2-40B4-BE49-F238E27FC236}">
                  <a16:creationId xmlns:a16="http://schemas.microsoft.com/office/drawing/2014/main" id="{A6F9E5BA-EB55-4175-9086-9DC17F4F07DB}"/>
                </a:ext>
              </a:extLst>
            </p:cNvPr>
            <p:cNvSpPr/>
            <p:nvPr/>
          </p:nvSpPr>
          <p:spPr>
            <a:xfrm rot="10800000" flipH="1" flipV="1">
              <a:off x="995679" y="4158342"/>
              <a:ext cx="2677885" cy="326572"/>
            </a:xfrm>
            <a:prstGeom prst="parallelogram">
              <a:avLst>
                <a:gd name="adj" fmla="val 998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3" name="그룹 582">
            <a:extLst>
              <a:ext uri="{FF2B5EF4-FFF2-40B4-BE49-F238E27FC236}">
                <a16:creationId xmlns:a16="http://schemas.microsoft.com/office/drawing/2014/main" id="{28548740-8824-4DEB-95DE-30EEA4CD8DAF}"/>
              </a:ext>
            </a:extLst>
          </p:cNvPr>
          <p:cNvGrpSpPr/>
          <p:nvPr/>
        </p:nvGrpSpPr>
        <p:grpSpPr>
          <a:xfrm>
            <a:off x="443020" y="3350577"/>
            <a:ext cx="2581534" cy="1154433"/>
            <a:chOff x="995679" y="3013165"/>
            <a:chExt cx="3291114" cy="1471749"/>
          </a:xfrm>
          <a:solidFill>
            <a:schemeClr val="accent6"/>
          </a:solidFill>
        </p:grpSpPr>
        <p:sp>
          <p:nvSpPr>
            <p:cNvPr id="584" name="화살표: 갈매기형 수장 583">
              <a:extLst>
                <a:ext uri="{FF2B5EF4-FFF2-40B4-BE49-F238E27FC236}">
                  <a16:creationId xmlns:a16="http://schemas.microsoft.com/office/drawing/2014/main" id="{93825084-40FF-488D-BC61-12E1BD3C6627}"/>
                </a:ext>
              </a:extLst>
            </p:cNvPr>
            <p:cNvSpPr/>
            <p:nvPr/>
          </p:nvSpPr>
          <p:spPr>
            <a:xfrm>
              <a:off x="3141616" y="3013165"/>
              <a:ext cx="1145177" cy="1145177"/>
            </a:xfrm>
            <a:prstGeom prst="chevron">
              <a:avLst>
                <a:gd name="adj" fmla="val 538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85" name="평행 사변형 584">
              <a:extLst>
                <a:ext uri="{FF2B5EF4-FFF2-40B4-BE49-F238E27FC236}">
                  <a16:creationId xmlns:a16="http://schemas.microsoft.com/office/drawing/2014/main" id="{2ABE6B46-F0F4-48A4-B028-0FE54A4B48C1}"/>
                </a:ext>
              </a:extLst>
            </p:cNvPr>
            <p:cNvSpPr/>
            <p:nvPr/>
          </p:nvSpPr>
          <p:spPr>
            <a:xfrm rot="10800000" flipH="1" flipV="1">
              <a:off x="995679" y="4158342"/>
              <a:ext cx="2677885" cy="326572"/>
            </a:xfrm>
            <a:prstGeom prst="parallelogram">
              <a:avLst>
                <a:gd name="adj" fmla="val 998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86" name="TextBox 585">
            <a:extLst>
              <a:ext uri="{FF2B5EF4-FFF2-40B4-BE49-F238E27FC236}">
                <a16:creationId xmlns:a16="http://schemas.microsoft.com/office/drawing/2014/main" id="{5A820DA5-09BD-4485-9CE3-44DCD07DF0A7}"/>
              </a:ext>
            </a:extLst>
          </p:cNvPr>
          <p:cNvSpPr txBox="1"/>
          <p:nvPr/>
        </p:nvSpPr>
        <p:spPr>
          <a:xfrm>
            <a:off x="3332854" y="390622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E131C7EE-53AB-4DD6-91DA-E451B8F03162}"/>
              </a:ext>
            </a:extLst>
          </p:cNvPr>
          <p:cNvSpPr txBox="1"/>
          <p:nvPr/>
        </p:nvSpPr>
        <p:spPr>
          <a:xfrm>
            <a:off x="7712562" y="3906223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12EF2829-F321-4A8E-B4E7-A1262CE7AC8F}"/>
              </a:ext>
            </a:extLst>
          </p:cNvPr>
          <p:cNvSpPr txBox="1"/>
          <p:nvPr/>
        </p:nvSpPr>
        <p:spPr>
          <a:xfrm>
            <a:off x="3092126" y="4300635"/>
            <a:ext cx="1422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89" name="TextBox 588">
            <a:extLst>
              <a:ext uri="{FF2B5EF4-FFF2-40B4-BE49-F238E27FC236}">
                <a16:creationId xmlns:a16="http://schemas.microsoft.com/office/drawing/2014/main" id="{04767DAF-7225-4B1F-8AFA-BCE6FD1B15A8}"/>
              </a:ext>
            </a:extLst>
          </p:cNvPr>
          <p:cNvSpPr txBox="1"/>
          <p:nvPr/>
        </p:nvSpPr>
        <p:spPr>
          <a:xfrm>
            <a:off x="7480189" y="4300635"/>
            <a:ext cx="141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90" name="TextBox 589">
            <a:extLst>
              <a:ext uri="{FF2B5EF4-FFF2-40B4-BE49-F238E27FC236}">
                <a16:creationId xmlns:a16="http://schemas.microsoft.com/office/drawing/2014/main" id="{C0340CFB-5FB3-40C3-8C17-5F7EBAB8AB62}"/>
              </a:ext>
            </a:extLst>
          </p:cNvPr>
          <p:cNvSpPr txBox="1"/>
          <p:nvPr/>
        </p:nvSpPr>
        <p:spPr>
          <a:xfrm>
            <a:off x="5522708" y="350386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91" name="TextBox 590">
            <a:extLst>
              <a:ext uri="{FF2B5EF4-FFF2-40B4-BE49-F238E27FC236}">
                <a16:creationId xmlns:a16="http://schemas.microsoft.com/office/drawing/2014/main" id="{1255A699-5A7C-4186-9E41-9200A3C901BF}"/>
              </a:ext>
            </a:extLst>
          </p:cNvPr>
          <p:cNvSpPr txBox="1"/>
          <p:nvPr/>
        </p:nvSpPr>
        <p:spPr>
          <a:xfrm>
            <a:off x="9902415" y="350386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92" name="TextBox 591">
            <a:extLst>
              <a:ext uri="{FF2B5EF4-FFF2-40B4-BE49-F238E27FC236}">
                <a16:creationId xmlns:a16="http://schemas.microsoft.com/office/drawing/2014/main" id="{88D3B548-E870-4A6F-AF5F-AFABA288E1A9}"/>
              </a:ext>
            </a:extLst>
          </p:cNvPr>
          <p:cNvSpPr txBox="1"/>
          <p:nvPr/>
        </p:nvSpPr>
        <p:spPr>
          <a:xfrm>
            <a:off x="5290335" y="3838409"/>
            <a:ext cx="141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93" name="TextBox 592">
            <a:extLst>
              <a:ext uri="{FF2B5EF4-FFF2-40B4-BE49-F238E27FC236}">
                <a16:creationId xmlns:a16="http://schemas.microsoft.com/office/drawing/2014/main" id="{834AE92B-2958-4F08-A12B-806B9E858BCE}"/>
              </a:ext>
            </a:extLst>
          </p:cNvPr>
          <p:cNvSpPr txBox="1"/>
          <p:nvPr/>
        </p:nvSpPr>
        <p:spPr>
          <a:xfrm>
            <a:off x="1114230" y="3468815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594" name="TextBox 593">
            <a:extLst>
              <a:ext uri="{FF2B5EF4-FFF2-40B4-BE49-F238E27FC236}">
                <a16:creationId xmlns:a16="http://schemas.microsoft.com/office/drawing/2014/main" id="{54272AED-B4CB-4483-9537-364522EC8DD8}"/>
              </a:ext>
            </a:extLst>
          </p:cNvPr>
          <p:cNvSpPr txBox="1"/>
          <p:nvPr/>
        </p:nvSpPr>
        <p:spPr>
          <a:xfrm>
            <a:off x="881857" y="3838409"/>
            <a:ext cx="141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6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60FE7989-EE65-49D4-9347-BD94529CEB6C}"/>
              </a:ext>
            </a:extLst>
          </p:cNvPr>
          <p:cNvSpPr txBox="1"/>
          <p:nvPr/>
        </p:nvSpPr>
        <p:spPr>
          <a:xfrm>
            <a:off x="9670042" y="3838409"/>
            <a:ext cx="141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96" name="Group 47">
            <a:extLst>
              <a:ext uri="{FF2B5EF4-FFF2-40B4-BE49-F238E27FC236}">
                <a16:creationId xmlns:a16="http://schemas.microsoft.com/office/drawing/2014/main" id="{57B2D4F8-88D1-4D92-8E27-888B6EF7DAF2}"/>
              </a:ext>
            </a:extLst>
          </p:cNvPr>
          <p:cNvGrpSpPr/>
          <p:nvPr/>
        </p:nvGrpSpPr>
        <p:grpSpPr>
          <a:xfrm>
            <a:off x="732780" y="4647376"/>
            <a:ext cx="1563024" cy="1511810"/>
            <a:chOff x="862535" y="3526314"/>
            <a:chExt cx="1563024" cy="1511810"/>
          </a:xfrm>
        </p:grpSpPr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5ADCCF06-FD80-4E0D-9CB7-1CD73A2DBEF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1C50B7E1-3A29-4014-84F4-814C379305AE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9" name="Group 47">
            <a:extLst>
              <a:ext uri="{FF2B5EF4-FFF2-40B4-BE49-F238E27FC236}">
                <a16:creationId xmlns:a16="http://schemas.microsoft.com/office/drawing/2014/main" id="{D38BD5B0-A26C-483C-91FD-483920B86522}"/>
              </a:ext>
            </a:extLst>
          </p:cNvPr>
          <p:cNvGrpSpPr/>
          <p:nvPr/>
        </p:nvGrpSpPr>
        <p:grpSpPr>
          <a:xfrm>
            <a:off x="5126872" y="4647376"/>
            <a:ext cx="1563024" cy="1511810"/>
            <a:chOff x="862535" y="3526314"/>
            <a:chExt cx="1563024" cy="1511810"/>
          </a:xfrm>
        </p:grpSpPr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45E58A33-08B7-46A5-BEAC-63C6CFF64456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15202E17-062D-44B9-97AD-5D9219BAA426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2" name="Group 47">
            <a:extLst>
              <a:ext uri="{FF2B5EF4-FFF2-40B4-BE49-F238E27FC236}">
                <a16:creationId xmlns:a16="http://schemas.microsoft.com/office/drawing/2014/main" id="{655A7D59-D549-4858-AA5B-7B7111FA89AA}"/>
              </a:ext>
            </a:extLst>
          </p:cNvPr>
          <p:cNvGrpSpPr/>
          <p:nvPr/>
        </p:nvGrpSpPr>
        <p:grpSpPr>
          <a:xfrm>
            <a:off x="9520965" y="4647376"/>
            <a:ext cx="1563024" cy="1511810"/>
            <a:chOff x="862535" y="3526314"/>
            <a:chExt cx="1563024" cy="1511810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AC65E898-137C-41AC-917A-76DEF835B37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9EBF7515-0860-41DE-9C43-D50A3A37625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5" name="Group 47">
            <a:extLst>
              <a:ext uri="{FF2B5EF4-FFF2-40B4-BE49-F238E27FC236}">
                <a16:creationId xmlns:a16="http://schemas.microsoft.com/office/drawing/2014/main" id="{A6082533-2F9A-42CD-B9C8-BDA28AB227D6}"/>
              </a:ext>
            </a:extLst>
          </p:cNvPr>
          <p:cNvGrpSpPr/>
          <p:nvPr/>
        </p:nvGrpSpPr>
        <p:grpSpPr>
          <a:xfrm>
            <a:off x="2929826" y="1876998"/>
            <a:ext cx="1563024" cy="1511810"/>
            <a:chOff x="862535" y="3526314"/>
            <a:chExt cx="1563024" cy="1511810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B8195F60-C321-4EB8-8257-999C309367B2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7FF3637E-AA57-4E78-876E-52BF5F61E01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8" name="Group 47">
            <a:extLst>
              <a:ext uri="{FF2B5EF4-FFF2-40B4-BE49-F238E27FC236}">
                <a16:creationId xmlns:a16="http://schemas.microsoft.com/office/drawing/2014/main" id="{0A5E814B-09AA-4F8A-BE99-ADCDD86D4F80}"/>
              </a:ext>
            </a:extLst>
          </p:cNvPr>
          <p:cNvGrpSpPr/>
          <p:nvPr/>
        </p:nvGrpSpPr>
        <p:grpSpPr>
          <a:xfrm>
            <a:off x="7323918" y="1876998"/>
            <a:ext cx="1563024" cy="1511810"/>
            <a:chOff x="862535" y="3526314"/>
            <a:chExt cx="1563024" cy="1511810"/>
          </a:xfrm>
        </p:grpSpPr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A4AFE670-22D8-433B-A439-AC30F0AF142C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7D10AE7A-CB53-411F-9855-A02909B50819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135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2022-10-26T07:02:04Z</dcterms:modified>
</cp:coreProperties>
</file>