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62" name="Graphic 2">
            <a:extLst>
              <a:ext uri="{FF2B5EF4-FFF2-40B4-BE49-F238E27FC236}">
                <a16:creationId xmlns:a16="http://schemas.microsoft.com/office/drawing/2014/main" id="{4DA2D297-2696-43BC-8AF4-EB29144BAAE8}"/>
              </a:ext>
            </a:extLst>
          </p:cNvPr>
          <p:cNvGrpSpPr/>
          <p:nvPr/>
        </p:nvGrpSpPr>
        <p:grpSpPr>
          <a:xfrm>
            <a:off x="389521" y="2230148"/>
            <a:ext cx="4460511" cy="3564223"/>
            <a:chOff x="1086416" y="2418368"/>
            <a:chExt cx="4460511" cy="3564223"/>
          </a:xfrm>
        </p:grpSpPr>
        <p:sp>
          <p:nvSpPr>
            <p:cNvPr id="163" name="Freeform: Shape 4">
              <a:extLst>
                <a:ext uri="{FF2B5EF4-FFF2-40B4-BE49-F238E27FC236}">
                  <a16:creationId xmlns:a16="http://schemas.microsoft.com/office/drawing/2014/main" id="{76E7D699-8AE7-4898-B8A0-31751C493826}"/>
                </a:ext>
              </a:extLst>
            </p:cNvPr>
            <p:cNvSpPr/>
            <p:nvPr/>
          </p:nvSpPr>
          <p:spPr>
            <a:xfrm>
              <a:off x="1086067" y="5033992"/>
              <a:ext cx="4449242" cy="948598"/>
            </a:xfrm>
            <a:custGeom>
              <a:avLst/>
              <a:gdLst>
                <a:gd name="connsiteX0" fmla="*/ 2681887 w 4449242"/>
                <a:gd name="connsiteY0" fmla="*/ 948598 h 948598"/>
                <a:gd name="connsiteX1" fmla="*/ 2665496 w 4449242"/>
                <a:gd name="connsiteY1" fmla="*/ 945111 h 948598"/>
                <a:gd name="connsiteX2" fmla="*/ 2559475 w 4449242"/>
                <a:gd name="connsiteY2" fmla="*/ 942321 h 948598"/>
                <a:gd name="connsiteX3" fmla="*/ 2381613 w 4449242"/>
                <a:gd name="connsiteY3" fmla="*/ 915118 h 948598"/>
                <a:gd name="connsiteX4" fmla="*/ 2025191 w 4449242"/>
                <a:gd name="connsiteY4" fmla="*/ 843625 h 948598"/>
                <a:gd name="connsiteX5" fmla="*/ 1702597 w 4449242"/>
                <a:gd name="connsiteY5" fmla="*/ 779455 h 948598"/>
                <a:gd name="connsiteX6" fmla="*/ 1405462 w 4449242"/>
                <a:gd name="connsiteY6" fmla="*/ 720865 h 948598"/>
                <a:gd name="connsiteX7" fmla="*/ 1208767 w 4449242"/>
                <a:gd name="connsiteY7" fmla="*/ 680061 h 948598"/>
                <a:gd name="connsiteX8" fmla="*/ 976151 w 4449242"/>
                <a:gd name="connsiteY8" fmla="*/ 634375 h 948598"/>
                <a:gd name="connsiteX9" fmla="*/ 674134 w 4449242"/>
                <a:gd name="connsiteY9" fmla="*/ 574738 h 948598"/>
                <a:gd name="connsiteX10" fmla="*/ 475695 w 4449242"/>
                <a:gd name="connsiteY10" fmla="*/ 533935 h 948598"/>
                <a:gd name="connsiteX11" fmla="*/ 260167 w 4449242"/>
                <a:gd name="connsiteY11" fmla="*/ 491387 h 948598"/>
                <a:gd name="connsiteX12" fmla="*/ 192859 w 4449242"/>
                <a:gd name="connsiteY12" fmla="*/ 460000 h 948598"/>
                <a:gd name="connsiteX13" fmla="*/ 188325 w 4449242"/>
                <a:gd name="connsiteY13" fmla="*/ 384670 h 948598"/>
                <a:gd name="connsiteX14" fmla="*/ 195649 w 4449242"/>
                <a:gd name="connsiteY14" fmla="*/ 377346 h 948598"/>
                <a:gd name="connsiteX15" fmla="*/ 191812 w 4449242"/>
                <a:gd name="connsiteY15" fmla="*/ 365837 h 948598"/>
                <a:gd name="connsiteX16" fmla="*/ 18832 w 4449242"/>
                <a:gd name="connsiteY16" fmla="*/ 331311 h 948598"/>
                <a:gd name="connsiteX17" fmla="*/ 0 w 4449242"/>
                <a:gd name="connsiteY17" fmla="*/ 326777 h 948598"/>
                <a:gd name="connsiteX18" fmla="*/ 66611 w 4449242"/>
                <a:gd name="connsiteY18" fmla="*/ 275860 h 948598"/>
                <a:gd name="connsiteX19" fmla="*/ 286672 w 4449242"/>
                <a:gd name="connsiteY19" fmla="*/ 177164 h 948598"/>
                <a:gd name="connsiteX20" fmla="*/ 604384 w 4449242"/>
                <a:gd name="connsiteY20" fmla="*/ 83350 h 948598"/>
                <a:gd name="connsiteX21" fmla="*/ 904309 w 4449242"/>
                <a:gd name="connsiteY21" fmla="*/ 21970 h 948598"/>
                <a:gd name="connsiteX22" fmla="*/ 1053225 w 4449242"/>
                <a:gd name="connsiteY22" fmla="*/ 696 h 948598"/>
                <a:gd name="connsiteX23" fmla="*/ 1136925 w 4449242"/>
                <a:gd name="connsiteY23" fmla="*/ 13251 h 948598"/>
                <a:gd name="connsiteX24" fmla="*/ 1364310 w 4449242"/>
                <a:gd name="connsiteY24" fmla="*/ 58938 h 948598"/>
                <a:gd name="connsiteX25" fmla="*/ 1405462 w 4449242"/>
                <a:gd name="connsiteY25" fmla="*/ 56147 h 948598"/>
                <a:gd name="connsiteX26" fmla="*/ 1571118 w 4449242"/>
                <a:gd name="connsiteY26" fmla="*/ 41849 h 948598"/>
                <a:gd name="connsiteX27" fmla="*/ 1729451 w 4449242"/>
                <a:gd name="connsiteY27" fmla="*/ 39059 h 948598"/>
                <a:gd name="connsiteX28" fmla="*/ 1959626 w 4449242"/>
                <a:gd name="connsiteY28" fmla="*/ 64866 h 948598"/>
                <a:gd name="connsiteX29" fmla="*/ 2236184 w 4449242"/>
                <a:gd name="connsiteY29" fmla="*/ 119271 h 948598"/>
                <a:gd name="connsiteX30" fmla="*/ 2412303 w 4449242"/>
                <a:gd name="connsiteY30" fmla="*/ 155541 h 948598"/>
                <a:gd name="connsiteX31" fmla="*/ 2426602 w 4449242"/>
                <a:gd name="connsiteY31" fmla="*/ 153797 h 948598"/>
                <a:gd name="connsiteX32" fmla="*/ 2443690 w 4449242"/>
                <a:gd name="connsiteY32" fmla="*/ 163563 h 948598"/>
                <a:gd name="connsiteX33" fmla="*/ 2822084 w 4449242"/>
                <a:gd name="connsiteY33" fmla="*/ 543700 h 948598"/>
                <a:gd name="connsiteX34" fmla="*/ 3026103 w 4449242"/>
                <a:gd name="connsiteY34" fmla="*/ 653556 h 948598"/>
                <a:gd name="connsiteX35" fmla="*/ 3570153 w 4449242"/>
                <a:gd name="connsiteY35" fmla="*/ 763761 h 948598"/>
                <a:gd name="connsiteX36" fmla="*/ 3969471 w 4449242"/>
                <a:gd name="connsiteY36" fmla="*/ 843973 h 948598"/>
                <a:gd name="connsiteX37" fmla="*/ 3984816 w 4449242"/>
                <a:gd name="connsiteY37" fmla="*/ 847461 h 948598"/>
                <a:gd name="connsiteX38" fmla="*/ 4252307 w 4449242"/>
                <a:gd name="connsiteY38" fmla="*/ 901866 h 948598"/>
                <a:gd name="connsiteX39" fmla="*/ 4429473 w 4449242"/>
                <a:gd name="connsiteY39" fmla="*/ 937787 h 948598"/>
                <a:gd name="connsiteX40" fmla="*/ 4447607 w 4449242"/>
                <a:gd name="connsiteY40" fmla="*/ 943367 h 948598"/>
                <a:gd name="connsiteX41" fmla="*/ 4448654 w 4449242"/>
                <a:gd name="connsiteY41" fmla="*/ 948598 h 948598"/>
                <a:gd name="connsiteX42" fmla="*/ 2681887 w 4449242"/>
                <a:gd name="connsiteY42" fmla="*/ 948598 h 948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4449242" h="948598">
                  <a:moveTo>
                    <a:pt x="2681887" y="948598"/>
                  </a:moveTo>
                  <a:cubicBezTo>
                    <a:pt x="2677353" y="943367"/>
                    <a:pt x="2671075" y="945459"/>
                    <a:pt x="2665496" y="945111"/>
                  </a:cubicBezTo>
                  <a:cubicBezTo>
                    <a:pt x="2630272" y="943716"/>
                    <a:pt x="2595048" y="944065"/>
                    <a:pt x="2559475" y="942321"/>
                  </a:cubicBezTo>
                  <a:cubicBezTo>
                    <a:pt x="2499142" y="939531"/>
                    <a:pt x="2440552" y="926627"/>
                    <a:pt x="2381613" y="915118"/>
                  </a:cubicBezTo>
                  <a:cubicBezTo>
                    <a:pt x="2262689" y="891403"/>
                    <a:pt x="2144114" y="867340"/>
                    <a:pt x="2025191" y="843625"/>
                  </a:cubicBezTo>
                  <a:cubicBezTo>
                    <a:pt x="1917776" y="822002"/>
                    <a:pt x="1810361" y="800728"/>
                    <a:pt x="1702597" y="779455"/>
                  </a:cubicBezTo>
                  <a:cubicBezTo>
                    <a:pt x="1603552" y="759925"/>
                    <a:pt x="1504507" y="740743"/>
                    <a:pt x="1405462" y="720865"/>
                  </a:cubicBezTo>
                  <a:cubicBezTo>
                    <a:pt x="1339897" y="707612"/>
                    <a:pt x="1274332" y="693313"/>
                    <a:pt x="1208767" y="680061"/>
                  </a:cubicBezTo>
                  <a:cubicBezTo>
                    <a:pt x="1131345" y="664367"/>
                    <a:pt x="1053573" y="649371"/>
                    <a:pt x="976151" y="634375"/>
                  </a:cubicBezTo>
                  <a:cubicBezTo>
                    <a:pt x="875362" y="614496"/>
                    <a:pt x="774574" y="594966"/>
                    <a:pt x="674134" y="574738"/>
                  </a:cubicBezTo>
                  <a:cubicBezTo>
                    <a:pt x="607871" y="561486"/>
                    <a:pt x="541957" y="547187"/>
                    <a:pt x="475695" y="533935"/>
                  </a:cubicBezTo>
                  <a:cubicBezTo>
                    <a:pt x="403852" y="519636"/>
                    <a:pt x="332010" y="506035"/>
                    <a:pt x="260167" y="491387"/>
                  </a:cubicBezTo>
                  <a:cubicBezTo>
                    <a:pt x="235755" y="486156"/>
                    <a:pt x="212040" y="476740"/>
                    <a:pt x="192859" y="460000"/>
                  </a:cubicBezTo>
                  <a:cubicBezTo>
                    <a:pt x="168446" y="438377"/>
                    <a:pt x="167051" y="410128"/>
                    <a:pt x="188325" y="384670"/>
                  </a:cubicBezTo>
                  <a:cubicBezTo>
                    <a:pt x="190417" y="381880"/>
                    <a:pt x="193207" y="379787"/>
                    <a:pt x="195649" y="377346"/>
                  </a:cubicBezTo>
                  <a:cubicBezTo>
                    <a:pt x="202275" y="370720"/>
                    <a:pt x="202275" y="367930"/>
                    <a:pt x="191812" y="365837"/>
                  </a:cubicBezTo>
                  <a:cubicBezTo>
                    <a:pt x="133920" y="354677"/>
                    <a:pt x="76376" y="342820"/>
                    <a:pt x="18832" y="331311"/>
                  </a:cubicBezTo>
                  <a:cubicBezTo>
                    <a:pt x="13252" y="330265"/>
                    <a:pt x="7672" y="328521"/>
                    <a:pt x="0" y="326777"/>
                  </a:cubicBezTo>
                  <a:cubicBezTo>
                    <a:pt x="18832" y="303760"/>
                    <a:pt x="42896" y="289461"/>
                    <a:pt x="66611" y="275860"/>
                  </a:cubicBezTo>
                  <a:cubicBezTo>
                    <a:pt x="136361" y="234707"/>
                    <a:pt x="210994" y="204715"/>
                    <a:pt x="286672" y="177164"/>
                  </a:cubicBezTo>
                  <a:cubicBezTo>
                    <a:pt x="390600" y="138801"/>
                    <a:pt x="497317" y="109855"/>
                    <a:pt x="604384" y="83350"/>
                  </a:cubicBezTo>
                  <a:cubicBezTo>
                    <a:pt x="703429" y="58589"/>
                    <a:pt x="803868" y="40105"/>
                    <a:pt x="904309" y="21970"/>
                  </a:cubicBezTo>
                  <a:cubicBezTo>
                    <a:pt x="953482" y="13251"/>
                    <a:pt x="1003353" y="6625"/>
                    <a:pt x="1053225" y="696"/>
                  </a:cubicBezTo>
                  <a:cubicBezTo>
                    <a:pt x="1081822" y="-2791"/>
                    <a:pt x="1109373" y="7671"/>
                    <a:pt x="1136925" y="13251"/>
                  </a:cubicBezTo>
                  <a:cubicBezTo>
                    <a:pt x="1212952" y="27899"/>
                    <a:pt x="1288282" y="44290"/>
                    <a:pt x="1364310" y="58938"/>
                  </a:cubicBezTo>
                  <a:cubicBezTo>
                    <a:pt x="1377562" y="61379"/>
                    <a:pt x="1391861" y="57891"/>
                    <a:pt x="1405462" y="56147"/>
                  </a:cubicBezTo>
                  <a:cubicBezTo>
                    <a:pt x="1460565" y="48824"/>
                    <a:pt x="1515667" y="46034"/>
                    <a:pt x="1571118" y="41849"/>
                  </a:cubicBezTo>
                  <a:cubicBezTo>
                    <a:pt x="1624128" y="37664"/>
                    <a:pt x="1676790" y="40454"/>
                    <a:pt x="1729451" y="39059"/>
                  </a:cubicBezTo>
                  <a:cubicBezTo>
                    <a:pt x="1807222" y="36966"/>
                    <a:pt x="1883598" y="49172"/>
                    <a:pt x="1959626" y="64866"/>
                  </a:cubicBezTo>
                  <a:cubicBezTo>
                    <a:pt x="2051696" y="84047"/>
                    <a:pt x="2144114" y="101136"/>
                    <a:pt x="2236184" y="119271"/>
                  </a:cubicBezTo>
                  <a:cubicBezTo>
                    <a:pt x="2295123" y="131129"/>
                    <a:pt x="2353713" y="143335"/>
                    <a:pt x="2412303" y="155541"/>
                  </a:cubicBezTo>
                  <a:cubicBezTo>
                    <a:pt x="2417534" y="156588"/>
                    <a:pt x="2422417" y="158680"/>
                    <a:pt x="2426602" y="153797"/>
                  </a:cubicBezTo>
                  <a:cubicBezTo>
                    <a:pt x="2434972" y="152054"/>
                    <a:pt x="2439157" y="159029"/>
                    <a:pt x="2443690" y="163563"/>
                  </a:cubicBezTo>
                  <a:cubicBezTo>
                    <a:pt x="2570287" y="289810"/>
                    <a:pt x="2698975" y="414314"/>
                    <a:pt x="2822084" y="543700"/>
                  </a:cubicBezTo>
                  <a:cubicBezTo>
                    <a:pt x="2879628" y="604034"/>
                    <a:pt x="2945890" y="639606"/>
                    <a:pt x="3026103" y="653556"/>
                  </a:cubicBezTo>
                  <a:cubicBezTo>
                    <a:pt x="3207453" y="689826"/>
                    <a:pt x="3388803" y="727491"/>
                    <a:pt x="3570153" y="763761"/>
                  </a:cubicBezTo>
                  <a:cubicBezTo>
                    <a:pt x="3703375" y="790615"/>
                    <a:pt x="3836249" y="818515"/>
                    <a:pt x="3969471" y="843973"/>
                  </a:cubicBezTo>
                  <a:cubicBezTo>
                    <a:pt x="3974702" y="845020"/>
                    <a:pt x="3979585" y="846066"/>
                    <a:pt x="3984816" y="847461"/>
                  </a:cubicBezTo>
                  <a:cubicBezTo>
                    <a:pt x="4073748" y="866293"/>
                    <a:pt x="4163027" y="883731"/>
                    <a:pt x="4252307" y="901866"/>
                  </a:cubicBezTo>
                  <a:cubicBezTo>
                    <a:pt x="4311246" y="914072"/>
                    <a:pt x="4370534" y="925581"/>
                    <a:pt x="4429473" y="937787"/>
                  </a:cubicBezTo>
                  <a:cubicBezTo>
                    <a:pt x="4435750" y="939182"/>
                    <a:pt x="4442027" y="939531"/>
                    <a:pt x="4447607" y="943367"/>
                  </a:cubicBezTo>
                  <a:cubicBezTo>
                    <a:pt x="4449351" y="944762"/>
                    <a:pt x="4449700" y="946506"/>
                    <a:pt x="4448654" y="948598"/>
                  </a:cubicBezTo>
                  <a:cubicBezTo>
                    <a:pt x="3860661" y="948598"/>
                    <a:pt x="3271274" y="948598"/>
                    <a:pt x="2681887" y="948598"/>
                  </a:cubicBezTo>
                  <a:close/>
                </a:path>
              </a:pathLst>
            </a:custGeom>
            <a:solidFill>
              <a:srgbClr val="E0E5E0"/>
            </a:solidFill>
            <a:ln w="3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5">
              <a:extLst>
                <a:ext uri="{FF2B5EF4-FFF2-40B4-BE49-F238E27FC236}">
                  <a16:creationId xmlns:a16="http://schemas.microsoft.com/office/drawing/2014/main" id="{5372E084-FED5-4682-B59F-7C86FE6F17DD}"/>
                </a:ext>
              </a:extLst>
            </p:cNvPr>
            <p:cNvSpPr/>
            <p:nvPr/>
          </p:nvSpPr>
          <p:spPr>
            <a:xfrm>
              <a:off x="2744372" y="2418368"/>
              <a:ext cx="357468" cy="631934"/>
            </a:xfrm>
            <a:custGeom>
              <a:avLst/>
              <a:gdLst>
                <a:gd name="connsiteX0" fmla="*/ 113344 w 357468"/>
                <a:gd name="connsiteY0" fmla="*/ 0 h 631934"/>
                <a:gd name="connsiteX1" fmla="*/ 127294 w 357468"/>
                <a:gd name="connsiteY1" fmla="*/ 22320 h 631934"/>
                <a:gd name="connsiteX2" fmla="*/ 333754 w 357468"/>
                <a:gd name="connsiteY2" fmla="*/ 225641 h 631934"/>
                <a:gd name="connsiteX3" fmla="*/ 357469 w 357468"/>
                <a:gd name="connsiteY3" fmla="*/ 237150 h 631934"/>
                <a:gd name="connsiteX4" fmla="*/ 311782 w 357468"/>
                <a:gd name="connsiteY4" fmla="*/ 401062 h 631934"/>
                <a:gd name="connsiteX5" fmla="*/ 249356 w 357468"/>
                <a:gd name="connsiteY5" fmla="*/ 626006 h 631934"/>
                <a:gd name="connsiteX6" fmla="*/ 244474 w 357468"/>
                <a:gd name="connsiteY6" fmla="*/ 631935 h 631934"/>
                <a:gd name="connsiteX7" fmla="*/ 227734 w 357468"/>
                <a:gd name="connsiteY7" fmla="*/ 620426 h 631934"/>
                <a:gd name="connsiteX8" fmla="*/ 11509 w 357468"/>
                <a:gd name="connsiteY8" fmla="*/ 404201 h 631934"/>
                <a:gd name="connsiteX9" fmla="*/ 0 w 357468"/>
                <a:gd name="connsiteY9" fmla="*/ 387461 h 631934"/>
                <a:gd name="connsiteX10" fmla="*/ 40804 w 357468"/>
                <a:gd name="connsiteY10" fmla="*/ 236452 h 631934"/>
                <a:gd name="connsiteX11" fmla="*/ 99394 w 357468"/>
                <a:gd name="connsiteY11" fmla="*/ 25459 h 631934"/>
                <a:gd name="connsiteX12" fmla="*/ 99394 w 357468"/>
                <a:gd name="connsiteY12" fmla="*/ 3487 h 631934"/>
                <a:gd name="connsiteX13" fmla="*/ 99394 w 357468"/>
                <a:gd name="connsiteY13" fmla="*/ 0 h 631934"/>
                <a:gd name="connsiteX14" fmla="*/ 113344 w 357468"/>
                <a:gd name="connsiteY14" fmla="*/ 0 h 631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57468" h="631934">
                  <a:moveTo>
                    <a:pt x="113344" y="0"/>
                  </a:moveTo>
                  <a:cubicBezTo>
                    <a:pt x="111949" y="11160"/>
                    <a:pt x="120667" y="16391"/>
                    <a:pt x="127294" y="22320"/>
                  </a:cubicBezTo>
                  <a:cubicBezTo>
                    <a:pt x="199136" y="87187"/>
                    <a:pt x="264701" y="157984"/>
                    <a:pt x="333754" y="225641"/>
                  </a:cubicBezTo>
                  <a:cubicBezTo>
                    <a:pt x="340729" y="232267"/>
                    <a:pt x="347006" y="238894"/>
                    <a:pt x="357469" y="237150"/>
                  </a:cubicBezTo>
                  <a:cubicBezTo>
                    <a:pt x="341426" y="291555"/>
                    <a:pt x="326779" y="346309"/>
                    <a:pt x="311782" y="401062"/>
                  </a:cubicBezTo>
                  <a:cubicBezTo>
                    <a:pt x="291206" y="476043"/>
                    <a:pt x="268886" y="550676"/>
                    <a:pt x="249356" y="626006"/>
                  </a:cubicBezTo>
                  <a:cubicBezTo>
                    <a:pt x="248310" y="628447"/>
                    <a:pt x="246915" y="630888"/>
                    <a:pt x="244474" y="631935"/>
                  </a:cubicBezTo>
                  <a:cubicBezTo>
                    <a:pt x="236452" y="631586"/>
                    <a:pt x="232616" y="625308"/>
                    <a:pt x="227734" y="620426"/>
                  </a:cubicBezTo>
                  <a:cubicBezTo>
                    <a:pt x="155542" y="548583"/>
                    <a:pt x="83351" y="476392"/>
                    <a:pt x="11509" y="404201"/>
                  </a:cubicBezTo>
                  <a:cubicBezTo>
                    <a:pt x="6626" y="399319"/>
                    <a:pt x="698" y="395134"/>
                    <a:pt x="0" y="387461"/>
                  </a:cubicBezTo>
                  <a:cubicBezTo>
                    <a:pt x="11509" y="336544"/>
                    <a:pt x="26854" y="286672"/>
                    <a:pt x="40804" y="236452"/>
                  </a:cubicBezTo>
                  <a:cubicBezTo>
                    <a:pt x="59985" y="166005"/>
                    <a:pt x="79864" y="95557"/>
                    <a:pt x="99394" y="25459"/>
                  </a:cubicBezTo>
                  <a:cubicBezTo>
                    <a:pt x="101486" y="17786"/>
                    <a:pt x="102184" y="10811"/>
                    <a:pt x="99394" y="3487"/>
                  </a:cubicBezTo>
                  <a:cubicBezTo>
                    <a:pt x="99394" y="2441"/>
                    <a:pt x="99394" y="1046"/>
                    <a:pt x="99394" y="0"/>
                  </a:cubicBezTo>
                  <a:cubicBezTo>
                    <a:pt x="103928" y="0"/>
                    <a:pt x="108461" y="0"/>
                    <a:pt x="113344" y="0"/>
                  </a:cubicBezTo>
                  <a:close/>
                </a:path>
              </a:pathLst>
            </a:custGeom>
            <a:solidFill>
              <a:srgbClr val="FDFAE5"/>
            </a:solidFill>
            <a:ln w="3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6">
              <a:extLst>
                <a:ext uri="{FF2B5EF4-FFF2-40B4-BE49-F238E27FC236}">
                  <a16:creationId xmlns:a16="http://schemas.microsoft.com/office/drawing/2014/main" id="{89EACBDA-8B86-4E4A-9FC4-D934EE761D1A}"/>
                </a:ext>
              </a:extLst>
            </p:cNvPr>
            <p:cNvSpPr/>
            <p:nvPr/>
          </p:nvSpPr>
          <p:spPr>
            <a:xfrm>
              <a:off x="5269409" y="5510741"/>
              <a:ext cx="277411" cy="472285"/>
            </a:xfrm>
            <a:custGeom>
              <a:avLst/>
              <a:gdLst>
                <a:gd name="connsiteX0" fmla="*/ 266707 w 277411"/>
                <a:gd name="connsiteY0" fmla="*/ 471850 h 472285"/>
                <a:gd name="connsiteX1" fmla="*/ 266009 w 277411"/>
                <a:gd name="connsiteY1" fmla="*/ 468711 h 472285"/>
                <a:gd name="connsiteX2" fmla="*/ 185796 w 277411"/>
                <a:gd name="connsiteY2" fmla="*/ 387452 h 472285"/>
                <a:gd name="connsiteX3" fmla="*/ 140459 w 277411"/>
                <a:gd name="connsiteY3" fmla="*/ 339674 h 472285"/>
                <a:gd name="connsiteX4" fmla="*/ 7934 w 277411"/>
                <a:gd name="connsiteY4" fmla="*/ 209939 h 472285"/>
                <a:gd name="connsiteX5" fmla="*/ 261 w 277411"/>
                <a:gd name="connsiteY5" fmla="*/ 200522 h 472285"/>
                <a:gd name="connsiteX6" fmla="*/ 261 w 277411"/>
                <a:gd name="connsiteY6" fmla="*/ 195640 h 472285"/>
                <a:gd name="connsiteX7" fmla="*/ 60246 w 277411"/>
                <a:gd name="connsiteY7" fmla="*/ 130772 h 472285"/>
                <a:gd name="connsiteX8" fmla="*/ 162082 w 277411"/>
                <a:gd name="connsiteY8" fmla="*/ 12546 h 472285"/>
                <a:gd name="connsiteX9" fmla="*/ 182309 w 277411"/>
                <a:gd name="connsiteY9" fmla="*/ 1038 h 472285"/>
                <a:gd name="connsiteX10" fmla="*/ 210558 w 277411"/>
                <a:gd name="connsiteY10" fmla="*/ 145769 h 472285"/>
                <a:gd name="connsiteX11" fmla="*/ 271240 w 277411"/>
                <a:gd name="connsiteY11" fmla="*/ 445345 h 472285"/>
                <a:gd name="connsiteX12" fmla="*/ 276820 w 277411"/>
                <a:gd name="connsiteY12" fmla="*/ 461387 h 472285"/>
                <a:gd name="connsiteX13" fmla="*/ 266707 w 277411"/>
                <a:gd name="connsiteY13" fmla="*/ 471850 h 472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77411" h="472285">
                  <a:moveTo>
                    <a:pt x="266707" y="471850"/>
                  </a:moveTo>
                  <a:cubicBezTo>
                    <a:pt x="266707" y="470804"/>
                    <a:pt x="266358" y="469757"/>
                    <a:pt x="266009" y="468711"/>
                  </a:cubicBezTo>
                  <a:cubicBezTo>
                    <a:pt x="241945" y="439067"/>
                    <a:pt x="215091" y="412214"/>
                    <a:pt x="185796" y="387452"/>
                  </a:cubicBezTo>
                  <a:cubicBezTo>
                    <a:pt x="168708" y="373154"/>
                    <a:pt x="156850" y="354321"/>
                    <a:pt x="140459" y="339674"/>
                  </a:cubicBezTo>
                  <a:cubicBezTo>
                    <a:pt x="94424" y="298172"/>
                    <a:pt x="55015" y="250045"/>
                    <a:pt x="7934" y="209939"/>
                  </a:cubicBezTo>
                  <a:cubicBezTo>
                    <a:pt x="4795" y="207149"/>
                    <a:pt x="2005" y="204359"/>
                    <a:pt x="261" y="200522"/>
                  </a:cubicBezTo>
                  <a:cubicBezTo>
                    <a:pt x="-87" y="198779"/>
                    <a:pt x="-87" y="197384"/>
                    <a:pt x="261" y="195640"/>
                  </a:cubicBezTo>
                  <a:cubicBezTo>
                    <a:pt x="18396" y="172274"/>
                    <a:pt x="40368" y="152395"/>
                    <a:pt x="60246" y="130772"/>
                  </a:cubicBezTo>
                  <a:cubicBezTo>
                    <a:pt x="95470" y="92410"/>
                    <a:pt x="128950" y="52652"/>
                    <a:pt x="162082" y="12546"/>
                  </a:cubicBezTo>
                  <a:cubicBezTo>
                    <a:pt x="167313" y="6269"/>
                    <a:pt x="171149" y="-3148"/>
                    <a:pt x="182309" y="1038"/>
                  </a:cubicBezTo>
                  <a:cubicBezTo>
                    <a:pt x="191725" y="49165"/>
                    <a:pt x="201141" y="97641"/>
                    <a:pt x="210558" y="145769"/>
                  </a:cubicBezTo>
                  <a:cubicBezTo>
                    <a:pt x="230785" y="245511"/>
                    <a:pt x="250664" y="345602"/>
                    <a:pt x="271240" y="445345"/>
                  </a:cubicBezTo>
                  <a:cubicBezTo>
                    <a:pt x="272286" y="450576"/>
                    <a:pt x="271240" y="457202"/>
                    <a:pt x="276820" y="461387"/>
                  </a:cubicBezTo>
                  <a:cubicBezTo>
                    <a:pt x="278913" y="470106"/>
                    <a:pt x="275425" y="473594"/>
                    <a:pt x="266707" y="471850"/>
                  </a:cubicBezTo>
                  <a:close/>
                </a:path>
              </a:pathLst>
            </a:custGeom>
            <a:solidFill>
              <a:srgbClr val="757A7C"/>
            </a:solidFill>
            <a:ln w="3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7">
              <a:extLst>
                <a:ext uri="{FF2B5EF4-FFF2-40B4-BE49-F238E27FC236}">
                  <a16:creationId xmlns:a16="http://schemas.microsoft.com/office/drawing/2014/main" id="{9F3542E6-E025-4BA1-9DFD-B9EB58C8335B}"/>
                </a:ext>
              </a:extLst>
            </p:cNvPr>
            <p:cNvSpPr/>
            <p:nvPr/>
          </p:nvSpPr>
          <p:spPr>
            <a:xfrm>
              <a:off x="2250891" y="3919282"/>
              <a:ext cx="2100618" cy="1776111"/>
            </a:xfrm>
            <a:custGeom>
              <a:avLst/>
              <a:gdLst>
                <a:gd name="connsiteX0" fmla="*/ 1860232 w 2100618"/>
                <a:gd name="connsiteY0" fmla="*/ 1771056 h 1776111"/>
                <a:gd name="connsiteX1" fmla="*/ 1661096 w 2100618"/>
                <a:gd name="connsiteY1" fmla="*/ 1667129 h 1776111"/>
                <a:gd name="connsiteX2" fmla="*/ 1382445 w 2100618"/>
                <a:gd name="connsiteY2" fmla="*/ 1386734 h 1776111"/>
                <a:gd name="connsiteX3" fmla="*/ 1262475 w 2100618"/>
                <a:gd name="connsiteY3" fmla="*/ 1267810 h 1776111"/>
                <a:gd name="connsiteX4" fmla="*/ 1185401 w 2100618"/>
                <a:gd name="connsiteY4" fmla="*/ 1189690 h 1776111"/>
                <a:gd name="connsiteX5" fmla="*/ 12555 w 2100618"/>
                <a:gd name="connsiteY5" fmla="*/ 17542 h 1776111"/>
                <a:gd name="connsiteX6" fmla="*/ 0 w 2100618"/>
                <a:gd name="connsiteY6" fmla="*/ 5684 h 1776111"/>
                <a:gd name="connsiteX7" fmla="*/ 18135 w 2100618"/>
                <a:gd name="connsiteY7" fmla="*/ 6033 h 1776111"/>
                <a:gd name="connsiteX8" fmla="*/ 101835 w 2100618"/>
                <a:gd name="connsiteY8" fmla="*/ 40211 h 1776111"/>
                <a:gd name="connsiteX9" fmla="*/ 340031 w 2100618"/>
                <a:gd name="connsiteY9" fmla="*/ 39513 h 1776111"/>
                <a:gd name="connsiteX10" fmla="*/ 386066 w 2100618"/>
                <a:gd name="connsiteY10" fmla="*/ 30446 h 1776111"/>
                <a:gd name="connsiteX11" fmla="*/ 406642 w 2100618"/>
                <a:gd name="connsiteY11" fmla="*/ 45442 h 1776111"/>
                <a:gd name="connsiteX12" fmla="*/ 594270 w 2100618"/>
                <a:gd name="connsiteY12" fmla="*/ 232721 h 1776111"/>
                <a:gd name="connsiteX13" fmla="*/ 599501 w 2100618"/>
                <a:gd name="connsiteY13" fmla="*/ 237952 h 1776111"/>
                <a:gd name="connsiteX14" fmla="*/ 1243991 w 2100618"/>
                <a:gd name="connsiteY14" fmla="*/ 882442 h 1776111"/>
                <a:gd name="connsiteX15" fmla="*/ 2081688 w 2100618"/>
                <a:gd name="connsiteY15" fmla="*/ 1720487 h 1776111"/>
                <a:gd name="connsiteX16" fmla="*/ 2096336 w 2100618"/>
                <a:gd name="connsiteY16" fmla="*/ 1735483 h 1776111"/>
                <a:gd name="connsiteX17" fmla="*/ 2096336 w 2100618"/>
                <a:gd name="connsiteY17" fmla="*/ 1750131 h 1776111"/>
                <a:gd name="connsiteX18" fmla="*/ 1984387 w 2100618"/>
                <a:gd name="connsiteY18" fmla="*/ 1771754 h 1776111"/>
                <a:gd name="connsiteX19" fmla="*/ 1874182 w 2100618"/>
                <a:gd name="connsiteY19" fmla="*/ 1770707 h 1776111"/>
                <a:gd name="connsiteX20" fmla="*/ 1860232 w 2100618"/>
                <a:gd name="connsiteY20" fmla="*/ 1771056 h 1776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100618" h="1776111">
                  <a:moveTo>
                    <a:pt x="1860232" y="1771056"/>
                  </a:moveTo>
                  <a:cubicBezTo>
                    <a:pt x="1782112" y="1758850"/>
                    <a:pt x="1716547" y="1725370"/>
                    <a:pt x="1661096" y="1667129"/>
                  </a:cubicBezTo>
                  <a:cubicBezTo>
                    <a:pt x="1570421" y="1571571"/>
                    <a:pt x="1475561" y="1479850"/>
                    <a:pt x="1382445" y="1386734"/>
                  </a:cubicBezTo>
                  <a:cubicBezTo>
                    <a:pt x="1342687" y="1346976"/>
                    <a:pt x="1302581" y="1307567"/>
                    <a:pt x="1262475" y="1267810"/>
                  </a:cubicBezTo>
                  <a:cubicBezTo>
                    <a:pt x="1236667" y="1241654"/>
                    <a:pt x="1211208" y="1215498"/>
                    <a:pt x="1185401" y="1189690"/>
                  </a:cubicBezTo>
                  <a:cubicBezTo>
                    <a:pt x="794801" y="799090"/>
                    <a:pt x="403504" y="408142"/>
                    <a:pt x="12555" y="17542"/>
                  </a:cubicBezTo>
                  <a:cubicBezTo>
                    <a:pt x="8370" y="13357"/>
                    <a:pt x="4185" y="9521"/>
                    <a:pt x="0" y="5684"/>
                  </a:cubicBezTo>
                  <a:cubicBezTo>
                    <a:pt x="5929" y="-5824"/>
                    <a:pt x="12904" y="3243"/>
                    <a:pt x="18135" y="6033"/>
                  </a:cubicBezTo>
                  <a:cubicBezTo>
                    <a:pt x="44989" y="19983"/>
                    <a:pt x="72191" y="32538"/>
                    <a:pt x="101835" y="40211"/>
                  </a:cubicBezTo>
                  <a:cubicBezTo>
                    <a:pt x="181350" y="60438"/>
                    <a:pt x="260516" y="56253"/>
                    <a:pt x="340031" y="39513"/>
                  </a:cubicBezTo>
                  <a:cubicBezTo>
                    <a:pt x="355376" y="36374"/>
                    <a:pt x="370372" y="31492"/>
                    <a:pt x="386066" y="30446"/>
                  </a:cubicBezTo>
                  <a:cubicBezTo>
                    <a:pt x="395482" y="31841"/>
                    <a:pt x="400714" y="39513"/>
                    <a:pt x="406642" y="45442"/>
                  </a:cubicBezTo>
                  <a:cubicBezTo>
                    <a:pt x="469069" y="107868"/>
                    <a:pt x="531495" y="170294"/>
                    <a:pt x="594270" y="232721"/>
                  </a:cubicBezTo>
                  <a:cubicBezTo>
                    <a:pt x="596014" y="234464"/>
                    <a:pt x="597757" y="236208"/>
                    <a:pt x="599501" y="237952"/>
                  </a:cubicBezTo>
                  <a:cubicBezTo>
                    <a:pt x="814331" y="452782"/>
                    <a:pt x="1029161" y="667611"/>
                    <a:pt x="1243991" y="882442"/>
                  </a:cubicBezTo>
                  <a:cubicBezTo>
                    <a:pt x="1523340" y="1161790"/>
                    <a:pt x="1802688" y="1441139"/>
                    <a:pt x="2081688" y="1720487"/>
                  </a:cubicBezTo>
                  <a:cubicBezTo>
                    <a:pt x="2086571" y="1725370"/>
                    <a:pt x="2091802" y="1729904"/>
                    <a:pt x="2096336" y="1735483"/>
                  </a:cubicBezTo>
                  <a:cubicBezTo>
                    <a:pt x="2100172" y="1740017"/>
                    <a:pt x="2103659" y="1745248"/>
                    <a:pt x="2096336" y="1750131"/>
                  </a:cubicBezTo>
                  <a:cubicBezTo>
                    <a:pt x="2060066" y="1763383"/>
                    <a:pt x="2022052" y="1767220"/>
                    <a:pt x="1984387" y="1771754"/>
                  </a:cubicBezTo>
                  <a:cubicBezTo>
                    <a:pt x="1947768" y="1775938"/>
                    <a:pt x="1910801" y="1779426"/>
                    <a:pt x="1874182" y="1770707"/>
                  </a:cubicBezTo>
                  <a:cubicBezTo>
                    <a:pt x="1869300" y="1769661"/>
                    <a:pt x="1864766" y="1772800"/>
                    <a:pt x="1860232" y="1771056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3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8">
              <a:extLst>
                <a:ext uri="{FF2B5EF4-FFF2-40B4-BE49-F238E27FC236}">
                  <a16:creationId xmlns:a16="http://schemas.microsoft.com/office/drawing/2014/main" id="{7458092C-E4E1-4025-B3A3-0A4540A16CA1}"/>
                </a:ext>
              </a:extLst>
            </p:cNvPr>
            <p:cNvSpPr/>
            <p:nvPr/>
          </p:nvSpPr>
          <p:spPr>
            <a:xfrm>
              <a:off x="2119282" y="3346966"/>
              <a:ext cx="629824" cy="630477"/>
            </a:xfrm>
            <a:custGeom>
              <a:avLst/>
              <a:gdLst>
                <a:gd name="connsiteX0" fmla="*/ 522210 w 629824"/>
                <a:gd name="connsiteY0" fmla="*/ 605552 h 630477"/>
                <a:gd name="connsiteX1" fmla="*/ 399450 w 629824"/>
                <a:gd name="connsiteY1" fmla="*/ 627872 h 630477"/>
                <a:gd name="connsiteX2" fmla="*/ 144165 w 629824"/>
                <a:gd name="connsiteY2" fmla="*/ 580442 h 630477"/>
                <a:gd name="connsiteX3" fmla="*/ 131610 w 629824"/>
                <a:gd name="connsiteY3" fmla="*/ 578001 h 630477"/>
                <a:gd name="connsiteX4" fmla="*/ 5362 w 629824"/>
                <a:gd name="connsiteY4" fmla="*/ 360381 h 630477"/>
                <a:gd name="connsiteX5" fmla="*/ 26636 w 629824"/>
                <a:gd name="connsiteY5" fmla="*/ 111025 h 630477"/>
                <a:gd name="connsiteX6" fmla="*/ 46864 w 629824"/>
                <a:gd name="connsiteY6" fmla="*/ 99865 h 630477"/>
                <a:gd name="connsiteX7" fmla="*/ 261693 w 629824"/>
                <a:gd name="connsiteY7" fmla="*/ 40228 h 630477"/>
                <a:gd name="connsiteX8" fmla="*/ 394218 w 629824"/>
                <a:gd name="connsiteY8" fmla="*/ 3610 h 630477"/>
                <a:gd name="connsiteX9" fmla="*/ 413051 w 629824"/>
                <a:gd name="connsiteY9" fmla="*/ 122 h 630477"/>
                <a:gd name="connsiteX10" fmla="*/ 417933 w 629824"/>
                <a:gd name="connsiteY10" fmla="*/ 2563 h 630477"/>
                <a:gd name="connsiteX11" fmla="*/ 409912 w 629824"/>
                <a:gd name="connsiteY11" fmla="*/ 64292 h 630477"/>
                <a:gd name="connsiteX12" fmla="*/ 542786 w 629824"/>
                <a:gd name="connsiteY12" fmla="*/ 221230 h 630477"/>
                <a:gd name="connsiteX13" fmla="*/ 604863 w 629824"/>
                <a:gd name="connsiteY13" fmla="*/ 215301 h 630477"/>
                <a:gd name="connsiteX14" fmla="*/ 626835 w 629824"/>
                <a:gd name="connsiteY14" fmla="*/ 214952 h 630477"/>
                <a:gd name="connsiteX15" fmla="*/ 627532 w 629824"/>
                <a:gd name="connsiteY15" fmla="*/ 234831 h 630477"/>
                <a:gd name="connsiteX16" fmla="*/ 529185 w 629824"/>
                <a:gd name="connsiteY16" fmla="*/ 588812 h 630477"/>
                <a:gd name="connsiteX17" fmla="*/ 522210 w 629824"/>
                <a:gd name="connsiteY17" fmla="*/ 605552 h 630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29824" h="630477">
                  <a:moveTo>
                    <a:pt x="522210" y="605552"/>
                  </a:moveTo>
                  <a:cubicBezTo>
                    <a:pt x="481406" y="613922"/>
                    <a:pt x="441300" y="624384"/>
                    <a:pt x="399450" y="627872"/>
                  </a:cubicBezTo>
                  <a:cubicBezTo>
                    <a:pt x="309821" y="635893"/>
                    <a:pt x="223680" y="626826"/>
                    <a:pt x="144165" y="580442"/>
                  </a:cubicBezTo>
                  <a:cubicBezTo>
                    <a:pt x="140677" y="578349"/>
                    <a:pt x="137539" y="570328"/>
                    <a:pt x="131610" y="578001"/>
                  </a:cubicBezTo>
                  <a:cubicBezTo>
                    <a:pt x="62906" y="520806"/>
                    <a:pt x="18964" y="450009"/>
                    <a:pt x="5362" y="360381"/>
                  </a:cubicBezTo>
                  <a:cubicBezTo>
                    <a:pt x="-7193" y="275286"/>
                    <a:pt x="3270" y="192632"/>
                    <a:pt x="26636" y="111025"/>
                  </a:cubicBezTo>
                  <a:cubicBezTo>
                    <a:pt x="30472" y="101957"/>
                    <a:pt x="39540" y="101957"/>
                    <a:pt x="46864" y="99865"/>
                  </a:cubicBezTo>
                  <a:cubicBezTo>
                    <a:pt x="118357" y="79986"/>
                    <a:pt x="189851" y="60107"/>
                    <a:pt x="261693" y="40228"/>
                  </a:cubicBezTo>
                  <a:cubicBezTo>
                    <a:pt x="305985" y="28022"/>
                    <a:pt x="349927" y="15118"/>
                    <a:pt x="394218" y="3610"/>
                  </a:cubicBezTo>
                  <a:cubicBezTo>
                    <a:pt x="400496" y="1866"/>
                    <a:pt x="406425" y="-575"/>
                    <a:pt x="413051" y="122"/>
                  </a:cubicBezTo>
                  <a:cubicBezTo>
                    <a:pt x="414795" y="471"/>
                    <a:pt x="416538" y="1517"/>
                    <a:pt x="417933" y="2563"/>
                  </a:cubicBezTo>
                  <a:cubicBezTo>
                    <a:pt x="417933" y="23488"/>
                    <a:pt x="411307" y="43367"/>
                    <a:pt x="409912" y="64292"/>
                  </a:cubicBezTo>
                  <a:cubicBezTo>
                    <a:pt x="403983" y="150782"/>
                    <a:pt x="450367" y="215998"/>
                    <a:pt x="542786" y="221230"/>
                  </a:cubicBezTo>
                  <a:cubicBezTo>
                    <a:pt x="563711" y="222276"/>
                    <a:pt x="584287" y="219486"/>
                    <a:pt x="604863" y="215301"/>
                  </a:cubicBezTo>
                  <a:cubicBezTo>
                    <a:pt x="612187" y="213906"/>
                    <a:pt x="619511" y="210767"/>
                    <a:pt x="626835" y="214952"/>
                  </a:cubicBezTo>
                  <a:cubicBezTo>
                    <a:pt x="631717" y="221578"/>
                    <a:pt x="629625" y="228205"/>
                    <a:pt x="627532" y="234831"/>
                  </a:cubicBezTo>
                  <a:cubicBezTo>
                    <a:pt x="595796" y="353057"/>
                    <a:pt x="562316" y="470934"/>
                    <a:pt x="529185" y="588812"/>
                  </a:cubicBezTo>
                  <a:cubicBezTo>
                    <a:pt x="528138" y="594741"/>
                    <a:pt x="527441" y="601367"/>
                    <a:pt x="522210" y="605552"/>
                  </a:cubicBezTo>
                  <a:close/>
                </a:path>
              </a:pathLst>
            </a:custGeom>
            <a:solidFill>
              <a:srgbClr val="FBECBE"/>
            </a:solidFill>
            <a:ln w="3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9">
              <a:extLst>
                <a:ext uri="{FF2B5EF4-FFF2-40B4-BE49-F238E27FC236}">
                  <a16:creationId xmlns:a16="http://schemas.microsoft.com/office/drawing/2014/main" id="{831F51E5-3E9E-4B1F-9D4B-3E12CA754F7C}"/>
                </a:ext>
              </a:extLst>
            </p:cNvPr>
            <p:cNvSpPr/>
            <p:nvPr/>
          </p:nvSpPr>
          <p:spPr>
            <a:xfrm>
              <a:off x="1982703" y="2421821"/>
              <a:ext cx="870524" cy="872699"/>
            </a:xfrm>
            <a:custGeom>
              <a:avLst/>
              <a:gdLst>
                <a:gd name="connsiteX0" fmla="*/ 861063 w 870524"/>
                <a:gd name="connsiteY0" fmla="*/ 34 h 872699"/>
                <a:gd name="connsiteX1" fmla="*/ 867690 w 870524"/>
                <a:gd name="connsiteY1" fmla="*/ 15031 h 872699"/>
                <a:gd name="connsiteX2" fmla="*/ 830025 w 870524"/>
                <a:gd name="connsiteY2" fmla="*/ 151392 h 872699"/>
                <a:gd name="connsiteX3" fmla="*/ 783990 w 870524"/>
                <a:gd name="connsiteY3" fmla="*/ 319489 h 872699"/>
                <a:gd name="connsiteX4" fmla="*/ 763414 w 870524"/>
                <a:gd name="connsiteY4" fmla="*/ 387147 h 872699"/>
                <a:gd name="connsiteX5" fmla="*/ 751207 w 870524"/>
                <a:gd name="connsiteY5" fmla="*/ 395865 h 872699"/>
                <a:gd name="connsiteX6" fmla="*/ 548235 w 870524"/>
                <a:gd name="connsiteY6" fmla="*/ 523159 h 872699"/>
                <a:gd name="connsiteX7" fmla="*/ 418500 w 870524"/>
                <a:gd name="connsiteY7" fmla="*/ 696139 h 872699"/>
                <a:gd name="connsiteX8" fmla="*/ 390600 w 870524"/>
                <a:gd name="connsiteY8" fmla="*/ 763448 h 872699"/>
                <a:gd name="connsiteX9" fmla="*/ 347355 w 870524"/>
                <a:gd name="connsiteY9" fmla="*/ 780536 h 872699"/>
                <a:gd name="connsiteX10" fmla="*/ 100440 w 870524"/>
                <a:gd name="connsiteY10" fmla="*/ 848891 h 872699"/>
                <a:gd name="connsiteX11" fmla="*/ 21623 w 870524"/>
                <a:gd name="connsiteY11" fmla="*/ 870514 h 872699"/>
                <a:gd name="connsiteX12" fmla="*/ 0 w 870524"/>
                <a:gd name="connsiteY12" fmla="*/ 869119 h 872699"/>
                <a:gd name="connsiteX13" fmla="*/ 57544 w 870524"/>
                <a:gd name="connsiteY13" fmla="*/ 714971 h 872699"/>
                <a:gd name="connsiteX14" fmla="*/ 239242 w 870524"/>
                <a:gd name="connsiteY14" fmla="*/ 434925 h 872699"/>
                <a:gd name="connsiteX15" fmla="*/ 358166 w 870524"/>
                <a:gd name="connsiteY15" fmla="*/ 306237 h 872699"/>
                <a:gd name="connsiteX16" fmla="*/ 634027 w 870524"/>
                <a:gd name="connsiteY16" fmla="*/ 99428 h 872699"/>
                <a:gd name="connsiteX17" fmla="*/ 861063 w 870524"/>
                <a:gd name="connsiteY17" fmla="*/ 34 h 872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70524" h="872699">
                  <a:moveTo>
                    <a:pt x="861063" y="34"/>
                  </a:moveTo>
                  <a:cubicBezTo>
                    <a:pt x="876060" y="-663"/>
                    <a:pt x="869085" y="9451"/>
                    <a:pt x="867690" y="15031"/>
                  </a:cubicBezTo>
                  <a:cubicBezTo>
                    <a:pt x="855483" y="60717"/>
                    <a:pt x="842231" y="105705"/>
                    <a:pt x="830025" y="151392"/>
                  </a:cubicBezTo>
                  <a:cubicBezTo>
                    <a:pt x="814680" y="207540"/>
                    <a:pt x="799683" y="263340"/>
                    <a:pt x="783990" y="319489"/>
                  </a:cubicBezTo>
                  <a:cubicBezTo>
                    <a:pt x="777712" y="342158"/>
                    <a:pt x="770389" y="364478"/>
                    <a:pt x="763414" y="387147"/>
                  </a:cubicBezTo>
                  <a:cubicBezTo>
                    <a:pt x="761670" y="393424"/>
                    <a:pt x="756090" y="394122"/>
                    <a:pt x="751207" y="395865"/>
                  </a:cubicBezTo>
                  <a:cubicBezTo>
                    <a:pt x="673785" y="422719"/>
                    <a:pt x="606825" y="466313"/>
                    <a:pt x="548235" y="523159"/>
                  </a:cubicBezTo>
                  <a:cubicBezTo>
                    <a:pt x="495574" y="574077"/>
                    <a:pt x="450934" y="630225"/>
                    <a:pt x="418500" y="696139"/>
                  </a:cubicBezTo>
                  <a:cubicBezTo>
                    <a:pt x="407689" y="718110"/>
                    <a:pt x="401062" y="741476"/>
                    <a:pt x="390600" y="763448"/>
                  </a:cubicBezTo>
                  <a:cubicBezTo>
                    <a:pt x="378394" y="774956"/>
                    <a:pt x="362351" y="776351"/>
                    <a:pt x="347355" y="780536"/>
                  </a:cubicBezTo>
                  <a:cubicBezTo>
                    <a:pt x="265050" y="802856"/>
                    <a:pt x="182745" y="825874"/>
                    <a:pt x="100440" y="848891"/>
                  </a:cubicBezTo>
                  <a:cubicBezTo>
                    <a:pt x="74284" y="856215"/>
                    <a:pt x="47779" y="863190"/>
                    <a:pt x="21623" y="870514"/>
                  </a:cubicBezTo>
                  <a:cubicBezTo>
                    <a:pt x="14299" y="872606"/>
                    <a:pt x="6975" y="874699"/>
                    <a:pt x="0" y="869119"/>
                  </a:cubicBezTo>
                  <a:cubicBezTo>
                    <a:pt x="11857" y="815063"/>
                    <a:pt x="34177" y="764843"/>
                    <a:pt x="57544" y="714971"/>
                  </a:cubicBezTo>
                  <a:cubicBezTo>
                    <a:pt x="105323" y="613485"/>
                    <a:pt x="166702" y="520718"/>
                    <a:pt x="239242" y="434925"/>
                  </a:cubicBezTo>
                  <a:cubicBezTo>
                    <a:pt x="276907" y="390285"/>
                    <a:pt x="315619" y="346343"/>
                    <a:pt x="358166" y="306237"/>
                  </a:cubicBezTo>
                  <a:cubicBezTo>
                    <a:pt x="442912" y="227070"/>
                    <a:pt x="533587" y="156972"/>
                    <a:pt x="634027" y="99428"/>
                  </a:cubicBezTo>
                  <a:cubicBezTo>
                    <a:pt x="706219" y="58276"/>
                    <a:pt x="781549" y="24796"/>
                    <a:pt x="861063" y="34"/>
                  </a:cubicBezTo>
                  <a:close/>
                </a:path>
              </a:pathLst>
            </a:custGeom>
            <a:solidFill>
              <a:srgbClr val="FBECBE"/>
            </a:solidFill>
            <a:ln w="3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0">
              <a:extLst>
                <a:ext uri="{FF2B5EF4-FFF2-40B4-BE49-F238E27FC236}">
                  <a16:creationId xmlns:a16="http://schemas.microsoft.com/office/drawing/2014/main" id="{C2C4F6ED-3A17-4469-812F-172B536A3435}"/>
                </a:ext>
              </a:extLst>
            </p:cNvPr>
            <p:cNvSpPr/>
            <p:nvPr/>
          </p:nvSpPr>
          <p:spPr>
            <a:xfrm>
              <a:off x="1982566" y="3182130"/>
              <a:ext cx="551204" cy="275861"/>
            </a:xfrm>
            <a:custGeom>
              <a:avLst/>
              <a:gdLst>
                <a:gd name="connsiteX0" fmla="*/ 137 w 551204"/>
                <a:gd name="connsiteY0" fmla="*/ 108461 h 275861"/>
                <a:gd name="connsiteX1" fmla="*/ 65353 w 551204"/>
                <a:gd name="connsiteY1" fmla="*/ 92419 h 275861"/>
                <a:gd name="connsiteX2" fmla="*/ 328311 w 551204"/>
                <a:gd name="connsiteY2" fmla="*/ 19181 h 275861"/>
                <a:gd name="connsiteX3" fmla="*/ 388993 w 551204"/>
                <a:gd name="connsiteY3" fmla="*/ 0 h 275861"/>
                <a:gd name="connsiteX4" fmla="*/ 396666 w 551204"/>
                <a:gd name="connsiteY4" fmla="*/ 5929 h 275861"/>
                <a:gd name="connsiteX5" fmla="*/ 538258 w 551204"/>
                <a:gd name="connsiteY5" fmla="*/ 147870 h 275861"/>
                <a:gd name="connsiteX6" fmla="*/ 551162 w 551204"/>
                <a:gd name="connsiteY6" fmla="*/ 167400 h 275861"/>
                <a:gd name="connsiteX7" fmla="*/ 256119 w 551204"/>
                <a:gd name="connsiteY7" fmla="*/ 249705 h 275861"/>
                <a:gd name="connsiteX8" fmla="*/ 163003 w 551204"/>
                <a:gd name="connsiteY8" fmla="*/ 275861 h 275861"/>
                <a:gd name="connsiteX9" fmla="*/ 3624 w 551204"/>
                <a:gd name="connsiteY9" fmla="*/ 117877 h 275861"/>
                <a:gd name="connsiteX10" fmla="*/ 137 w 551204"/>
                <a:gd name="connsiteY10" fmla="*/ 108461 h 275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1204" h="275861">
                  <a:moveTo>
                    <a:pt x="137" y="108461"/>
                  </a:moveTo>
                  <a:cubicBezTo>
                    <a:pt x="23154" y="107764"/>
                    <a:pt x="43731" y="98347"/>
                    <a:pt x="65353" y="92419"/>
                  </a:cubicBezTo>
                  <a:cubicBezTo>
                    <a:pt x="153238" y="68355"/>
                    <a:pt x="240774" y="43245"/>
                    <a:pt x="328311" y="19181"/>
                  </a:cubicBezTo>
                  <a:cubicBezTo>
                    <a:pt x="348887" y="13601"/>
                    <a:pt x="370160" y="10811"/>
                    <a:pt x="388993" y="0"/>
                  </a:cubicBezTo>
                  <a:cubicBezTo>
                    <a:pt x="392480" y="697"/>
                    <a:pt x="394224" y="3487"/>
                    <a:pt x="396666" y="5929"/>
                  </a:cubicBezTo>
                  <a:cubicBezTo>
                    <a:pt x="443398" y="53707"/>
                    <a:pt x="491177" y="100440"/>
                    <a:pt x="538258" y="147870"/>
                  </a:cubicBezTo>
                  <a:cubicBezTo>
                    <a:pt x="543838" y="153450"/>
                    <a:pt x="551859" y="157635"/>
                    <a:pt x="551162" y="167400"/>
                  </a:cubicBezTo>
                  <a:cubicBezTo>
                    <a:pt x="452814" y="194951"/>
                    <a:pt x="354816" y="222851"/>
                    <a:pt x="256119" y="249705"/>
                  </a:cubicBezTo>
                  <a:cubicBezTo>
                    <a:pt x="225081" y="258075"/>
                    <a:pt x="193693" y="266445"/>
                    <a:pt x="163003" y="275861"/>
                  </a:cubicBezTo>
                  <a:cubicBezTo>
                    <a:pt x="109993" y="223200"/>
                    <a:pt x="56983" y="170539"/>
                    <a:pt x="3624" y="117877"/>
                  </a:cubicBezTo>
                  <a:cubicBezTo>
                    <a:pt x="1532" y="115087"/>
                    <a:pt x="-561" y="112297"/>
                    <a:pt x="137" y="108461"/>
                  </a:cubicBezTo>
                  <a:close/>
                </a:path>
              </a:pathLst>
            </a:custGeom>
            <a:solidFill>
              <a:srgbClr val="FAD695"/>
            </a:solidFill>
            <a:ln w="3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1">
              <a:extLst>
                <a:ext uri="{FF2B5EF4-FFF2-40B4-BE49-F238E27FC236}">
                  <a16:creationId xmlns:a16="http://schemas.microsoft.com/office/drawing/2014/main" id="{237F494D-374C-475E-8952-90C7058E1E1B}"/>
                </a:ext>
              </a:extLst>
            </p:cNvPr>
            <p:cNvSpPr/>
            <p:nvPr/>
          </p:nvSpPr>
          <p:spPr>
            <a:xfrm>
              <a:off x="3553078" y="2756306"/>
              <a:ext cx="1712459" cy="2038417"/>
            </a:xfrm>
            <a:custGeom>
              <a:avLst/>
              <a:gdLst>
                <a:gd name="connsiteX0" fmla="*/ 5277 w 1712459"/>
                <a:gd name="connsiteY0" fmla="*/ 0 h 2038417"/>
                <a:gd name="connsiteX1" fmla="*/ 105717 w 1712459"/>
                <a:gd name="connsiteY1" fmla="*/ 101486 h 2038417"/>
                <a:gd name="connsiteX2" fmla="*/ 1587904 w 1712459"/>
                <a:gd name="connsiteY2" fmla="*/ 1582278 h 2038417"/>
                <a:gd name="connsiteX3" fmla="*/ 1692180 w 1712459"/>
                <a:gd name="connsiteY3" fmla="*/ 1745842 h 2038417"/>
                <a:gd name="connsiteX4" fmla="*/ 1706827 w 1712459"/>
                <a:gd name="connsiteY4" fmla="*/ 1831285 h 2038417"/>
                <a:gd name="connsiteX5" fmla="*/ 1708920 w 1712459"/>
                <a:gd name="connsiteY5" fmla="*/ 1920216 h 2038417"/>
                <a:gd name="connsiteX6" fmla="*/ 1685205 w 1712459"/>
                <a:gd name="connsiteY6" fmla="*/ 2035304 h 2038417"/>
                <a:gd name="connsiteX7" fmla="*/ 1668465 w 1712459"/>
                <a:gd name="connsiteY7" fmla="*/ 2033212 h 2038417"/>
                <a:gd name="connsiteX8" fmla="*/ 1652074 w 1712459"/>
                <a:gd name="connsiteY8" fmla="*/ 2017518 h 2038417"/>
                <a:gd name="connsiteX9" fmla="*/ 179303 w 1712459"/>
                <a:gd name="connsiteY9" fmla="*/ 544747 h 2038417"/>
                <a:gd name="connsiteX10" fmla="*/ 165702 w 1712459"/>
                <a:gd name="connsiteY10" fmla="*/ 531146 h 2038417"/>
                <a:gd name="connsiteX11" fmla="*/ 162214 w 1712459"/>
                <a:gd name="connsiteY11" fmla="*/ 527658 h 2038417"/>
                <a:gd name="connsiteX12" fmla="*/ 47127 w 1712459"/>
                <a:gd name="connsiteY12" fmla="*/ 412222 h 2038417"/>
                <a:gd name="connsiteX13" fmla="*/ 34572 w 1712459"/>
                <a:gd name="connsiteY13" fmla="*/ 390600 h 2038417"/>
                <a:gd name="connsiteX14" fmla="*/ 54799 w 1712459"/>
                <a:gd name="connsiteY14" fmla="*/ 283185 h 2038417"/>
                <a:gd name="connsiteX15" fmla="*/ 5277 w 1712459"/>
                <a:gd name="connsiteY15" fmla="*/ 17089 h 2038417"/>
                <a:gd name="connsiteX16" fmla="*/ 5277 w 1712459"/>
                <a:gd name="connsiteY16" fmla="*/ 0 h 2038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2459" h="2038417">
                  <a:moveTo>
                    <a:pt x="5277" y="0"/>
                  </a:moveTo>
                  <a:cubicBezTo>
                    <a:pt x="38757" y="33829"/>
                    <a:pt x="72237" y="68006"/>
                    <a:pt x="105717" y="101486"/>
                  </a:cubicBezTo>
                  <a:cubicBezTo>
                    <a:pt x="599547" y="595316"/>
                    <a:pt x="1093028" y="1089146"/>
                    <a:pt x="1587904" y="1582278"/>
                  </a:cubicBezTo>
                  <a:cubicBezTo>
                    <a:pt x="1635683" y="1629708"/>
                    <a:pt x="1674045" y="1680625"/>
                    <a:pt x="1692180" y="1745842"/>
                  </a:cubicBezTo>
                  <a:cubicBezTo>
                    <a:pt x="1699852" y="1773742"/>
                    <a:pt x="1703340" y="1802688"/>
                    <a:pt x="1706827" y="1831285"/>
                  </a:cubicBezTo>
                  <a:cubicBezTo>
                    <a:pt x="1715546" y="1860580"/>
                    <a:pt x="1712408" y="1890573"/>
                    <a:pt x="1708920" y="1920216"/>
                  </a:cubicBezTo>
                  <a:cubicBezTo>
                    <a:pt x="1704038" y="1959277"/>
                    <a:pt x="1700201" y="1998337"/>
                    <a:pt x="1685205" y="2035304"/>
                  </a:cubicBezTo>
                  <a:cubicBezTo>
                    <a:pt x="1678927" y="2041581"/>
                    <a:pt x="1673696" y="2037048"/>
                    <a:pt x="1668465" y="2033212"/>
                  </a:cubicBezTo>
                  <a:cubicBezTo>
                    <a:pt x="1662536" y="2028329"/>
                    <a:pt x="1657654" y="2022749"/>
                    <a:pt x="1652074" y="2017518"/>
                  </a:cubicBezTo>
                  <a:cubicBezTo>
                    <a:pt x="1161034" y="1526478"/>
                    <a:pt x="670343" y="1035787"/>
                    <a:pt x="179303" y="544747"/>
                  </a:cubicBezTo>
                  <a:cubicBezTo>
                    <a:pt x="174769" y="540213"/>
                    <a:pt x="170235" y="535680"/>
                    <a:pt x="165702" y="531146"/>
                  </a:cubicBezTo>
                  <a:cubicBezTo>
                    <a:pt x="164307" y="530100"/>
                    <a:pt x="163260" y="528705"/>
                    <a:pt x="162214" y="527658"/>
                  </a:cubicBezTo>
                  <a:cubicBezTo>
                    <a:pt x="124201" y="488947"/>
                    <a:pt x="85141" y="450933"/>
                    <a:pt x="47127" y="412222"/>
                  </a:cubicBezTo>
                  <a:cubicBezTo>
                    <a:pt x="41198" y="406294"/>
                    <a:pt x="33874" y="400714"/>
                    <a:pt x="34572" y="390600"/>
                  </a:cubicBezTo>
                  <a:cubicBezTo>
                    <a:pt x="42244" y="355027"/>
                    <a:pt x="50963" y="319455"/>
                    <a:pt x="54799" y="283185"/>
                  </a:cubicBezTo>
                  <a:cubicBezTo>
                    <a:pt x="64216" y="189720"/>
                    <a:pt x="56194" y="99394"/>
                    <a:pt x="5277" y="17089"/>
                  </a:cubicBezTo>
                  <a:cubicBezTo>
                    <a:pt x="2138" y="11857"/>
                    <a:pt x="-4837" y="5580"/>
                    <a:pt x="5277" y="0"/>
                  </a:cubicBezTo>
                  <a:close/>
                </a:path>
              </a:pathLst>
            </a:custGeom>
            <a:solidFill>
              <a:schemeClr val="accent2"/>
            </a:solidFill>
            <a:ln w="3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1" name="Freeform: Shape 12">
              <a:extLst>
                <a:ext uri="{FF2B5EF4-FFF2-40B4-BE49-F238E27FC236}">
                  <a16:creationId xmlns:a16="http://schemas.microsoft.com/office/drawing/2014/main" id="{20549682-5795-458F-8C61-19C4EAA56666}"/>
                </a:ext>
              </a:extLst>
            </p:cNvPr>
            <p:cNvSpPr/>
            <p:nvPr/>
          </p:nvSpPr>
          <p:spPr>
            <a:xfrm>
              <a:off x="2990241" y="2631473"/>
              <a:ext cx="625584" cy="630625"/>
            </a:xfrm>
            <a:custGeom>
              <a:avLst/>
              <a:gdLst>
                <a:gd name="connsiteX0" fmla="*/ 568113 w 625584"/>
                <a:gd name="connsiteY0" fmla="*/ 124834 h 630625"/>
                <a:gd name="connsiteX1" fmla="*/ 568811 w 625584"/>
                <a:gd name="connsiteY1" fmla="*/ 134598 h 630625"/>
                <a:gd name="connsiteX2" fmla="*/ 624960 w 625584"/>
                <a:gd name="connsiteY2" fmla="*/ 368958 h 630625"/>
                <a:gd name="connsiteX3" fmla="*/ 599501 w 625584"/>
                <a:gd name="connsiteY3" fmla="*/ 519270 h 630625"/>
                <a:gd name="connsiteX4" fmla="*/ 576135 w 625584"/>
                <a:gd name="connsiteY4" fmla="*/ 532173 h 630625"/>
                <a:gd name="connsiteX5" fmla="*/ 232965 w 625584"/>
                <a:gd name="connsiteY5" fmla="*/ 627382 h 630625"/>
                <a:gd name="connsiteX6" fmla="*/ 209599 w 625584"/>
                <a:gd name="connsiteY6" fmla="*/ 627731 h 630625"/>
                <a:gd name="connsiteX7" fmla="*/ 210296 w 625584"/>
                <a:gd name="connsiteY7" fmla="*/ 605760 h 630625"/>
                <a:gd name="connsiteX8" fmla="*/ 206460 w 625584"/>
                <a:gd name="connsiteY8" fmla="*/ 495903 h 630625"/>
                <a:gd name="connsiteX9" fmla="*/ 99045 w 625584"/>
                <a:gd name="connsiteY9" fmla="*/ 412203 h 630625"/>
                <a:gd name="connsiteX10" fmla="*/ 19879 w 625584"/>
                <a:gd name="connsiteY10" fmla="*/ 416040 h 630625"/>
                <a:gd name="connsiteX11" fmla="*/ 0 w 625584"/>
                <a:gd name="connsiteY11" fmla="*/ 414296 h 630625"/>
                <a:gd name="connsiteX12" fmla="*/ 23017 w 625584"/>
                <a:gd name="connsiteY12" fmla="*/ 322226 h 630625"/>
                <a:gd name="connsiteX13" fmla="*/ 97999 w 625584"/>
                <a:gd name="connsiteY13" fmla="*/ 52642 h 630625"/>
                <a:gd name="connsiteX14" fmla="*/ 111600 w 625584"/>
                <a:gd name="connsiteY14" fmla="*/ 23347 h 630625"/>
                <a:gd name="connsiteX15" fmla="*/ 208204 w 625584"/>
                <a:gd name="connsiteY15" fmla="*/ 5212 h 630625"/>
                <a:gd name="connsiteX16" fmla="*/ 408386 w 625584"/>
                <a:gd name="connsiteY16" fmla="*/ 18116 h 630625"/>
                <a:gd name="connsiteX17" fmla="*/ 568113 w 625584"/>
                <a:gd name="connsiteY17" fmla="*/ 124834 h 630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25584" h="630625">
                  <a:moveTo>
                    <a:pt x="568113" y="124834"/>
                  </a:moveTo>
                  <a:cubicBezTo>
                    <a:pt x="561836" y="128670"/>
                    <a:pt x="567067" y="131809"/>
                    <a:pt x="568811" y="134598"/>
                  </a:cubicBezTo>
                  <a:cubicBezTo>
                    <a:pt x="615544" y="206092"/>
                    <a:pt x="628796" y="285258"/>
                    <a:pt x="624960" y="368958"/>
                  </a:cubicBezTo>
                  <a:cubicBezTo>
                    <a:pt x="622519" y="420225"/>
                    <a:pt x="614846" y="470445"/>
                    <a:pt x="599501" y="519270"/>
                  </a:cubicBezTo>
                  <a:cubicBezTo>
                    <a:pt x="594619" y="529035"/>
                    <a:pt x="584853" y="530081"/>
                    <a:pt x="576135" y="532173"/>
                  </a:cubicBezTo>
                  <a:cubicBezTo>
                    <a:pt x="461745" y="563561"/>
                    <a:pt x="347006" y="595297"/>
                    <a:pt x="232965" y="627382"/>
                  </a:cubicBezTo>
                  <a:cubicBezTo>
                    <a:pt x="225292" y="629475"/>
                    <a:pt x="217620" y="633311"/>
                    <a:pt x="209599" y="627731"/>
                  </a:cubicBezTo>
                  <a:cubicBezTo>
                    <a:pt x="205414" y="620407"/>
                    <a:pt x="208901" y="613083"/>
                    <a:pt x="210296" y="605760"/>
                  </a:cubicBezTo>
                  <a:cubicBezTo>
                    <a:pt x="216574" y="568792"/>
                    <a:pt x="219015" y="532173"/>
                    <a:pt x="206460" y="495903"/>
                  </a:cubicBezTo>
                  <a:cubicBezTo>
                    <a:pt x="188674" y="444637"/>
                    <a:pt x="150660" y="419876"/>
                    <a:pt x="99045" y="412203"/>
                  </a:cubicBezTo>
                  <a:cubicBezTo>
                    <a:pt x="72540" y="408367"/>
                    <a:pt x="46035" y="411157"/>
                    <a:pt x="19879" y="416040"/>
                  </a:cubicBezTo>
                  <a:cubicBezTo>
                    <a:pt x="13252" y="417435"/>
                    <a:pt x="6277" y="419876"/>
                    <a:pt x="0" y="414296"/>
                  </a:cubicBezTo>
                  <a:cubicBezTo>
                    <a:pt x="4185" y="382908"/>
                    <a:pt x="14647" y="352916"/>
                    <a:pt x="23017" y="322226"/>
                  </a:cubicBezTo>
                  <a:cubicBezTo>
                    <a:pt x="47779" y="232248"/>
                    <a:pt x="72540" y="142271"/>
                    <a:pt x="97999" y="52642"/>
                  </a:cubicBezTo>
                  <a:cubicBezTo>
                    <a:pt x="100789" y="42529"/>
                    <a:pt x="102184" y="31020"/>
                    <a:pt x="111600" y="23347"/>
                  </a:cubicBezTo>
                  <a:cubicBezTo>
                    <a:pt x="143685" y="17070"/>
                    <a:pt x="175770" y="9746"/>
                    <a:pt x="208204" y="5212"/>
                  </a:cubicBezTo>
                  <a:cubicBezTo>
                    <a:pt x="275861" y="-4204"/>
                    <a:pt x="342472" y="-1414"/>
                    <a:pt x="408386" y="18116"/>
                  </a:cubicBezTo>
                  <a:cubicBezTo>
                    <a:pt x="472556" y="37646"/>
                    <a:pt x="523474" y="76357"/>
                    <a:pt x="568113" y="124834"/>
                  </a:cubicBezTo>
                  <a:close/>
                </a:path>
              </a:pathLst>
            </a:custGeom>
            <a:solidFill>
              <a:srgbClr val="FBECBE"/>
            </a:solidFill>
            <a:ln w="3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3">
              <a:extLst>
                <a:ext uri="{FF2B5EF4-FFF2-40B4-BE49-F238E27FC236}">
                  <a16:creationId xmlns:a16="http://schemas.microsoft.com/office/drawing/2014/main" id="{72071291-43C3-47E7-81AC-1ED54FF84053}"/>
                </a:ext>
              </a:extLst>
            </p:cNvPr>
            <p:cNvSpPr/>
            <p:nvPr/>
          </p:nvSpPr>
          <p:spPr>
            <a:xfrm>
              <a:off x="4898742" y="4587591"/>
              <a:ext cx="552975" cy="1120012"/>
            </a:xfrm>
            <a:custGeom>
              <a:avLst/>
              <a:gdLst>
                <a:gd name="connsiteX0" fmla="*/ 334309 w 552975"/>
                <a:gd name="connsiteY0" fmla="*/ 206809 h 1120012"/>
                <a:gd name="connsiteX1" fmla="*/ 360814 w 552975"/>
                <a:gd name="connsiteY1" fmla="*/ 0 h 1120012"/>
                <a:gd name="connsiteX2" fmla="*/ 378252 w 552975"/>
                <a:gd name="connsiteY2" fmla="*/ 71494 h 1120012"/>
                <a:gd name="connsiteX3" fmla="*/ 433354 w 552975"/>
                <a:gd name="connsiteY3" fmla="*/ 339334 h 1120012"/>
                <a:gd name="connsiteX4" fmla="*/ 511823 w 552975"/>
                <a:gd name="connsiteY4" fmla="*/ 729585 h 1120012"/>
                <a:gd name="connsiteX5" fmla="*/ 552975 w 552975"/>
                <a:gd name="connsiteY5" fmla="*/ 924187 h 1120012"/>
                <a:gd name="connsiteX6" fmla="*/ 536584 w 552975"/>
                <a:gd name="connsiteY6" fmla="*/ 937788 h 1120012"/>
                <a:gd name="connsiteX7" fmla="*/ 380344 w 552975"/>
                <a:gd name="connsiteY7" fmla="*/ 1112861 h 1120012"/>
                <a:gd name="connsiteX8" fmla="*/ 372323 w 552975"/>
                <a:gd name="connsiteY8" fmla="*/ 1119487 h 1120012"/>
                <a:gd name="connsiteX9" fmla="*/ 356629 w 552975"/>
                <a:gd name="connsiteY9" fmla="*/ 1111117 h 1120012"/>
                <a:gd name="connsiteX10" fmla="*/ 9972 w 552975"/>
                <a:gd name="connsiteY10" fmla="*/ 764460 h 1120012"/>
                <a:gd name="connsiteX11" fmla="*/ 207 w 552975"/>
                <a:gd name="connsiteY11" fmla="*/ 745278 h 1120012"/>
                <a:gd name="connsiteX12" fmla="*/ 19737 w 552975"/>
                <a:gd name="connsiteY12" fmla="*/ 721215 h 1120012"/>
                <a:gd name="connsiteX13" fmla="*/ 300829 w 552975"/>
                <a:gd name="connsiteY13" fmla="*/ 297484 h 1120012"/>
                <a:gd name="connsiteX14" fmla="*/ 326986 w 552975"/>
                <a:gd name="connsiteY14" fmla="*/ 221805 h 1120012"/>
                <a:gd name="connsiteX15" fmla="*/ 334309 w 552975"/>
                <a:gd name="connsiteY15" fmla="*/ 206809 h 112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52975" h="1120012">
                  <a:moveTo>
                    <a:pt x="334309" y="206809"/>
                  </a:moveTo>
                  <a:cubicBezTo>
                    <a:pt x="355234" y="139500"/>
                    <a:pt x="363256" y="70448"/>
                    <a:pt x="360814" y="0"/>
                  </a:cubicBezTo>
                  <a:cubicBezTo>
                    <a:pt x="372672" y="22320"/>
                    <a:pt x="373020" y="47430"/>
                    <a:pt x="378252" y="71494"/>
                  </a:cubicBezTo>
                  <a:cubicBezTo>
                    <a:pt x="397433" y="160774"/>
                    <a:pt x="415219" y="250054"/>
                    <a:pt x="433354" y="339334"/>
                  </a:cubicBezTo>
                  <a:cubicBezTo>
                    <a:pt x="459511" y="469417"/>
                    <a:pt x="485318" y="599501"/>
                    <a:pt x="511823" y="729585"/>
                  </a:cubicBezTo>
                  <a:cubicBezTo>
                    <a:pt x="525075" y="794452"/>
                    <a:pt x="539374" y="859320"/>
                    <a:pt x="552975" y="924187"/>
                  </a:cubicBezTo>
                  <a:cubicBezTo>
                    <a:pt x="543559" y="924187"/>
                    <a:pt x="540769" y="932208"/>
                    <a:pt x="536584" y="937788"/>
                  </a:cubicBezTo>
                  <a:cubicBezTo>
                    <a:pt x="487411" y="998820"/>
                    <a:pt x="435447" y="1057410"/>
                    <a:pt x="380344" y="1112861"/>
                  </a:cubicBezTo>
                  <a:cubicBezTo>
                    <a:pt x="377903" y="1115302"/>
                    <a:pt x="375113" y="1117046"/>
                    <a:pt x="372323" y="1119487"/>
                  </a:cubicBezTo>
                  <a:cubicBezTo>
                    <a:pt x="364302" y="1121928"/>
                    <a:pt x="360814" y="1115302"/>
                    <a:pt x="356629" y="1111117"/>
                  </a:cubicBezTo>
                  <a:cubicBezTo>
                    <a:pt x="240844" y="995681"/>
                    <a:pt x="125408" y="880245"/>
                    <a:pt x="9972" y="764460"/>
                  </a:cubicBezTo>
                  <a:cubicBezTo>
                    <a:pt x="4741" y="759228"/>
                    <a:pt x="-1188" y="753997"/>
                    <a:pt x="207" y="745278"/>
                  </a:cubicBezTo>
                  <a:cubicBezTo>
                    <a:pt x="3694" y="734816"/>
                    <a:pt x="12762" y="728887"/>
                    <a:pt x="19737" y="721215"/>
                  </a:cubicBezTo>
                  <a:cubicBezTo>
                    <a:pt x="139009" y="597060"/>
                    <a:pt x="234916" y="457211"/>
                    <a:pt x="300829" y="297484"/>
                  </a:cubicBezTo>
                  <a:cubicBezTo>
                    <a:pt x="310943" y="272722"/>
                    <a:pt x="317918" y="246915"/>
                    <a:pt x="326986" y="221805"/>
                  </a:cubicBezTo>
                  <a:cubicBezTo>
                    <a:pt x="328729" y="216574"/>
                    <a:pt x="329078" y="210296"/>
                    <a:pt x="334309" y="206809"/>
                  </a:cubicBezTo>
                  <a:close/>
                </a:path>
              </a:pathLst>
            </a:custGeom>
            <a:solidFill>
              <a:srgbClr val="FBECBE"/>
            </a:solidFill>
            <a:ln w="3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4">
              <a:extLst>
                <a:ext uri="{FF2B5EF4-FFF2-40B4-BE49-F238E27FC236}">
                  <a16:creationId xmlns:a16="http://schemas.microsoft.com/office/drawing/2014/main" id="{5CEEB236-DE56-4A38-8E6E-1B0CAA78DCB6}"/>
                </a:ext>
              </a:extLst>
            </p:cNvPr>
            <p:cNvSpPr/>
            <p:nvPr/>
          </p:nvSpPr>
          <p:spPr>
            <a:xfrm>
              <a:off x="4110426" y="5332882"/>
              <a:ext cx="1160291" cy="552407"/>
            </a:xfrm>
            <a:custGeom>
              <a:avLst/>
              <a:gdLst>
                <a:gd name="connsiteX0" fmla="*/ 790616 w 1160291"/>
                <a:gd name="connsiteY0" fmla="*/ 1732 h 552407"/>
                <a:gd name="connsiteX1" fmla="*/ 798986 w 1160291"/>
                <a:gd name="connsiteY1" fmla="*/ 14287 h 552407"/>
                <a:gd name="connsiteX2" fmla="*/ 1153665 w 1160291"/>
                <a:gd name="connsiteY2" fmla="*/ 368965 h 552407"/>
                <a:gd name="connsiteX3" fmla="*/ 1160291 w 1160291"/>
                <a:gd name="connsiteY3" fmla="*/ 374197 h 552407"/>
                <a:gd name="connsiteX4" fmla="*/ 1159593 w 1160291"/>
                <a:gd name="connsiteY4" fmla="*/ 376987 h 552407"/>
                <a:gd name="connsiteX5" fmla="*/ 1126811 w 1160291"/>
                <a:gd name="connsiteY5" fmla="*/ 414303 h 552407"/>
                <a:gd name="connsiteX6" fmla="*/ 977197 w 1160291"/>
                <a:gd name="connsiteY6" fmla="*/ 543689 h 552407"/>
                <a:gd name="connsiteX7" fmla="*/ 960457 w 1160291"/>
                <a:gd name="connsiteY7" fmla="*/ 552408 h 552407"/>
                <a:gd name="connsiteX8" fmla="*/ 773527 w 1160291"/>
                <a:gd name="connsiteY8" fmla="*/ 515440 h 552407"/>
                <a:gd name="connsiteX9" fmla="*/ 420244 w 1160291"/>
                <a:gd name="connsiteY9" fmla="*/ 443947 h 552407"/>
                <a:gd name="connsiteX10" fmla="*/ 192859 w 1160291"/>
                <a:gd name="connsiteY10" fmla="*/ 397912 h 552407"/>
                <a:gd name="connsiteX11" fmla="*/ 5929 w 1160291"/>
                <a:gd name="connsiteY11" fmla="*/ 360247 h 552407"/>
                <a:gd name="connsiteX12" fmla="*/ 0 w 1160291"/>
                <a:gd name="connsiteY12" fmla="*/ 357805 h 552407"/>
                <a:gd name="connsiteX13" fmla="*/ 16740 w 1160291"/>
                <a:gd name="connsiteY13" fmla="*/ 353969 h 552407"/>
                <a:gd name="connsiteX14" fmla="*/ 240289 w 1160291"/>
                <a:gd name="connsiteY14" fmla="*/ 331998 h 552407"/>
                <a:gd name="connsiteX15" fmla="*/ 356074 w 1160291"/>
                <a:gd name="connsiteY15" fmla="*/ 295379 h 552407"/>
                <a:gd name="connsiteX16" fmla="*/ 656696 w 1160291"/>
                <a:gd name="connsiteY16" fmla="*/ 114378 h 552407"/>
                <a:gd name="connsiteX17" fmla="*/ 762716 w 1160291"/>
                <a:gd name="connsiteY17" fmla="*/ 21262 h 552407"/>
                <a:gd name="connsiteX18" fmla="*/ 785734 w 1160291"/>
                <a:gd name="connsiteY18" fmla="*/ 337 h 552407"/>
                <a:gd name="connsiteX19" fmla="*/ 790616 w 1160291"/>
                <a:gd name="connsiteY19" fmla="*/ 1732 h 552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60291" h="552407">
                  <a:moveTo>
                    <a:pt x="790616" y="1732"/>
                  </a:moveTo>
                  <a:cubicBezTo>
                    <a:pt x="790965" y="7661"/>
                    <a:pt x="795498" y="10799"/>
                    <a:pt x="798986" y="14287"/>
                  </a:cubicBezTo>
                  <a:cubicBezTo>
                    <a:pt x="917212" y="132513"/>
                    <a:pt x="1035439" y="250739"/>
                    <a:pt x="1153665" y="368965"/>
                  </a:cubicBezTo>
                  <a:cubicBezTo>
                    <a:pt x="1155757" y="371058"/>
                    <a:pt x="1158198" y="372453"/>
                    <a:pt x="1160291" y="374197"/>
                  </a:cubicBezTo>
                  <a:cubicBezTo>
                    <a:pt x="1159942" y="375243"/>
                    <a:pt x="1159942" y="376289"/>
                    <a:pt x="1159593" y="376987"/>
                  </a:cubicBezTo>
                  <a:cubicBezTo>
                    <a:pt x="1153665" y="393727"/>
                    <a:pt x="1139017" y="403143"/>
                    <a:pt x="1126811" y="414303"/>
                  </a:cubicBezTo>
                  <a:cubicBezTo>
                    <a:pt x="1077986" y="458594"/>
                    <a:pt x="1029510" y="503234"/>
                    <a:pt x="977197" y="543689"/>
                  </a:cubicBezTo>
                  <a:cubicBezTo>
                    <a:pt x="971966" y="547525"/>
                    <a:pt x="967432" y="552059"/>
                    <a:pt x="960457" y="552408"/>
                  </a:cubicBezTo>
                  <a:cubicBezTo>
                    <a:pt x="898031" y="540201"/>
                    <a:pt x="835605" y="527995"/>
                    <a:pt x="773527" y="515440"/>
                  </a:cubicBezTo>
                  <a:cubicBezTo>
                    <a:pt x="655650" y="491725"/>
                    <a:pt x="538121" y="467662"/>
                    <a:pt x="420244" y="443947"/>
                  </a:cubicBezTo>
                  <a:cubicBezTo>
                    <a:pt x="344565" y="428602"/>
                    <a:pt x="268537" y="413257"/>
                    <a:pt x="192859" y="397912"/>
                  </a:cubicBezTo>
                  <a:cubicBezTo>
                    <a:pt x="130433" y="385357"/>
                    <a:pt x="68355" y="372802"/>
                    <a:pt x="5929" y="360247"/>
                  </a:cubicBezTo>
                  <a:cubicBezTo>
                    <a:pt x="3836" y="359898"/>
                    <a:pt x="1744" y="358503"/>
                    <a:pt x="0" y="357805"/>
                  </a:cubicBezTo>
                  <a:cubicBezTo>
                    <a:pt x="5231" y="355713"/>
                    <a:pt x="10462" y="353272"/>
                    <a:pt x="16740" y="353969"/>
                  </a:cubicBezTo>
                  <a:cubicBezTo>
                    <a:pt x="92768" y="363385"/>
                    <a:pt x="166703" y="350133"/>
                    <a:pt x="240289" y="331998"/>
                  </a:cubicBezTo>
                  <a:cubicBezTo>
                    <a:pt x="281093" y="326767"/>
                    <a:pt x="318757" y="311073"/>
                    <a:pt x="356074" y="295379"/>
                  </a:cubicBezTo>
                  <a:cubicBezTo>
                    <a:pt x="464884" y="249344"/>
                    <a:pt x="564626" y="187964"/>
                    <a:pt x="656696" y="114378"/>
                  </a:cubicBezTo>
                  <a:cubicBezTo>
                    <a:pt x="693315" y="85083"/>
                    <a:pt x="729236" y="54742"/>
                    <a:pt x="762716" y="21262"/>
                  </a:cubicBezTo>
                  <a:cubicBezTo>
                    <a:pt x="770040" y="13938"/>
                    <a:pt x="776666" y="5568"/>
                    <a:pt x="785734" y="337"/>
                  </a:cubicBezTo>
                  <a:cubicBezTo>
                    <a:pt x="787826" y="-361"/>
                    <a:pt x="789570" y="-12"/>
                    <a:pt x="790616" y="1732"/>
                  </a:cubicBezTo>
                  <a:close/>
                </a:path>
              </a:pathLst>
            </a:custGeom>
            <a:solidFill>
              <a:srgbClr val="F9CD7E"/>
            </a:solidFill>
            <a:ln w="3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5">
              <a:extLst>
                <a:ext uri="{FF2B5EF4-FFF2-40B4-BE49-F238E27FC236}">
                  <a16:creationId xmlns:a16="http://schemas.microsoft.com/office/drawing/2014/main" id="{7C811618-8ED1-4593-8450-C26838E5CF85}"/>
                </a:ext>
              </a:extLst>
            </p:cNvPr>
            <p:cNvSpPr/>
            <p:nvPr/>
          </p:nvSpPr>
          <p:spPr>
            <a:xfrm>
              <a:off x="5071580" y="5709868"/>
              <a:ext cx="468216" cy="269234"/>
            </a:xfrm>
            <a:custGeom>
              <a:avLst/>
              <a:gdLst>
                <a:gd name="connsiteX0" fmla="*/ 0 w 468216"/>
                <a:gd name="connsiteY0" fmla="*/ 175421 h 269234"/>
                <a:gd name="connsiteX1" fmla="*/ 198787 w 468216"/>
                <a:gd name="connsiteY1" fmla="*/ 0 h 269234"/>
                <a:gd name="connsiteX2" fmla="*/ 272374 w 468216"/>
                <a:gd name="connsiteY2" fmla="*/ 70796 h 269234"/>
                <a:gd name="connsiteX3" fmla="*/ 313875 w 468216"/>
                <a:gd name="connsiteY3" fmla="*/ 110205 h 269234"/>
                <a:gd name="connsiteX4" fmla="*/ 445703 w 468216"/>
                <a:gd name="connsiteY4" fmla="*/ 241684 h 269234"/>
                <a:gd name="connsiteX5" fmla="*/ 467674 w 468216"/>
                <a:gd name="connsiteY5" fmla="*/ 266096 h 269234"/>
                <a:gd name="connsiteX6" fmla="*/ 463837 w 468216"/>
                <a:gd name="connsiteY6" fmla="*/ 269235 h 269234"/>
                <a:gd name="connsiteX7" fmla="*/ 302018 w 468216"/>
                <a:gd name="connsiteY7" fmla="*/ 237499 h 269234"/>
                <a:gd name="connsiteX8" fmla="*/ 4185 w 468216"/>
                <a:gd name="connsiteY8" fmla="*/ 177514 h 269234"/>
                <a:gd name="connsiteX9" fmla="*/ 0 w 468216"/>
                <a:gd name="connsiteY9" fmla="*/ 175421 h 269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8216" h="269234">
                  <a:moveTo>
                    <a:pt x="0" y="175421"/>
                  </a:moveTo>
                  <a:cubicBezTo>
                    <a:pt x="69053" y="119970"/>
                    <a:pt x="135315" y="61729"/>
                    <a:pt x="198787" y="0"/>
                  </a:cubicBezTo>
                  <a:cubicBezTo>
                    <a:pt x="225990" y="20925"/>
                    <a:pt x="250403" y="44640"/>
                    <a:pt x="272374" y="70796"/>
                  </a:cubicBezTo>
                  <a:cubicBezTo>
                    <a:pt x="284580" y="85095"/>
                    <a:pt x="300971" y="96255"/>
                    <a:pt x="313875" y="110205"/>
                  </a:cubicBezTo>
                  <a:cubicBezTo>
                    <a:pt x="356423" y="155543"/>
                    <a:pt x="401760" y="197741"/>
                    <a:pt x="445703" y="241684"/>
                  </a:cubicBezTo>
                  <a:cubicBezTo>
                    <a:pt x="453375" y="249356"/>
                    <a:pt x="461048" y="257377"/>
                    <a:pt x="467674" y="266096"/>
                  </a:cubicBezTo>
                  <a:cubicBezTo>
                    <a:pt x="469766" y="268886"/>
                    <a:pt x="465232" y="268189"/>
                    <a:pt x="463837" y="269235"/>
                  </a:cubicBezTo>
                  <a:cubicBezTo>
                    <a:pt x="409781" y="258772"/>
                    <a:pt x="356074" y="248310"/>
                    <a:pt x="302018" y="237499"/>
                  </a:cubicBezTo>
                  <a:cubicBezTo>
                    <a:pt x="202624" y="217620"/>
                    <a:pt x="103579" y="197393"/>
                    <a:pt x="4185" y="177514"/>
                  </a:cubicBezTo>
                  <a:cubicBezTo>
                    <a:pt x="2790" y="177514"/>
                    <a:pt x="1395" y="176119"/>
                    <a:pt x="0" y="175421"/>
                  </a:cubicBezTo>
                  <a:close/>
                </a:path>
              </a:pathLst>
            </a:custGeom>
            <a:solidFill>
              <a:srgbClr val="5E6263"/>
            </a:solidFill>
            <a:ln w="3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6">
              <a:extLst>
                <a:ext uri="{FF2B5EF4-FFF2-40B4-BE49-F238E27FC236}">
                  <a16:creationId xmlns:a16="http://schemas.microsoft.com/office/drawing/2014/main" id="{AE2D1E00-E87E-42B9-8C0A-9C4363918CC9}"/>
                </a:ext>
              </a:extLst>
            </p:cNvPr>
            <p:cNvSpPr/>
            <p:nvPr/>
          </p:nvSpPr>
          <p:spPr>
            <a:xfrm>
              <a:off x="2371908" y="2808619"/>
              <a:ext cx="616679" cy="532116"/>
            </a:xfrm>
            <a:custGeom>
              <a:avLst/>
              <a:gdLst>
                <a:gd name="connsiteX0" fmla="*/ 4185 w 616679"/>
                <a:gd name="connsiteY0" fmla="*/ 380835 h 532116"/>
                <a:gd name="connsiteX1" fmla="*/ 0 w 616679"/>
                <a:gd name="connsiteY1" fmla="*/ 373511 h 532116"/>
                <a:gd name="connsiteX2" fmla="*/ 104276 w 616679"/>
                <a:gd name="connsiteY2" fmla="*/ 186581 h 532116"/>
                <a:gd name="connsiteX3" fmla="*/ 345960 w 616679"/>
                <a:gd name="connsiteY3" fmla="*/ 9416 h 532116"/>
                <a:gd name="connsiteX4" fmla="*/ 373860 w 616679"/>
                <a:gd name="connsiteY4" fmla="*/ 0 h 532116"/>
                <a:gd name="connsiteX5" fmla="*/ 521730 w 616679"/>
                <a:gd name="connsiteY5" fmla="*/ 146824 h 532116"/>
                <a:gd name="connsiteX6" fmla="*/ 615195 w 616679"/>
                <a:gd name="connsiteY6" fmla="*/ 239940 h 532116"/>
                <a:gd name="connsiteX7" fmla="*/ 614846 w 616679"/>
                <a:gd name="connsiteY7" fmla="*/ 255285 h 532116"/>
                <a:gd name="connsiteX8" fmla="*/ 541609 w 616679"/>
                <a:gd name="connsiteY8" fmla="*/ 518591 h 532116"/>
                <a:gd name="connsiteX9" fmla="*/ 532890 w 616679"/>
                <a:gd name="connsiteY9" fmla="*/ 531843 h 532116"/>
                <a:gd name="connsiteX10" fmla="*/ 514406 w 616679"/>
                <a:gd name="connsiteY10" fmla="*/ 521730 h 532116"/>
                <a:gd name="connsiteX11" fmla="*/ 455119 w 616679"/>
                <a:gd name="connsiteY11" fmla="*/ 464535 h 532116"/>
                <a:gd name="connsiteX12" fmla="*/ 450934 w 616679"/>
                <a:gd name="connsiteY12" fmla="*/ 461745 h 532116"/>
                <a:gd name="connsiteX13" fmla="*/ 305505 w 616679"/>
                <a:gd name="connsiteY13" fmla="*/ 316665 h 532116"/>
                <a:gd name="connsiteX14" fmla="*/ 270630 w 616679"/>
                <a:gd name="connsiteY14" fmla="*/ 306900 h 532116"/>
                <a:gd name="connsiteX15" fmla="*/ 11160 w 616679"/>
                <a:gd name="connsiteY15" fmla="*/ 380137 h 532116"/>
                <a:gd name="connsiteX16" fmla="*/ 4185 w 616679"/>
                <a:gd name="connsiteY16" fmla="*/ 380835 h 532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16679" h="532116">
                  <a:moveTo>
                    <a:pt x="4185" y="380835"/>
                  </a:moveTo>
                  <a:cubicBezTo>
                    <a:pt x="1046" y="379440"/>
                    <a:pt x="697" y="376301"/>
                    <a:pt x="0" y="373511"/>
                  </a:cubicBezTo>
                  <a:cubicBezTo>
                    <a:pt x="20227" y="303064"/>
                    <a:pt x="57544" y="242032"/>
                    <a:pt x="104276" y="186581"/>
                  </a:cubicBezTo>
                  <a:cubicBezTo>
                    <a:pt x="170539" y="108461"/>
                    <a:pt x="249007" y="46384"/>
                    <a:pt x="345960" y="9416"/>
                  </a:cubicBezTo>
                  <a:cubicBezTo>
                    <a:pt x="355027" y="5929"/>
                    <a:pt x="364444" y="3139"/>
                    <a:pt x="373860" y="0"/>
                  </a:cubicBezTo>
                  <a:cubicBezTo>
                    <a:pt x="423034" y="48825"/>
                    <a:pt x="472556" y="97650"/>
                    <a:pt x="521730" y="146824"/>
                  </a:cubicBezTo>
                  <a:cubicBezTo>
                    <a:pt x="552768" y="177862"/>
                    <a:pt x="583807" y="208901"/>
                    <a:pt x="615195" y="239940"/>
                  </a:cubicBezTo>
                  <a:cubicBezTo>
                    <a:pt x="617985" y="245171"/>
                    <a:pt x="616241" y="250054"/>
                    <a:pt x="614846" y="255285"/>
                  </a:cubicBezTo>
                  <a:cubicBezTo>
                    <a:pt x="590085" y="342821"/>
                    <a:pt x="566718" y="431055"/>
                    <a:pt x="541609" y="518591"/>
                  </a:cubicBezTo>
                  <a:cubicBezTo>
                    <a:pt x="539516" y="523473"/>
                    <a:pt x="538121" y="529054"/>
                    <a:pt x="532890" y="531843"/>
                  </a:cubicBezTo>
                  <a:cubicBezTo>
                    <a:pt x="523822" y="533587"/>
                    <a:pt x="519637" y="526612"/>
                    <a:pt x="514406" y="521730"/>
                  </a:cubicBezTo>
                  <a:cubicBezTo>
                    <a:pt x="494179" y="502897"/>
                    <a:pt x="476741" y="481623"/>
                    <a:pt x="455119" y="464535"/>
                  </a:cubicBezTo>
                  <a:cubicBezTo>
                    <a:pt x="453724" y="463489"/>
                    <a:pt x="452329" y="462791"/>
                    <a:pt x="450934" y="461745"/>
                  </a:cubicBezTo>
                  <a:cubicBezTo>
                    <a:pt x="401760" y="413966"/>
                    <a:pt x="353632" y="365141"/>
                    <a:pt x="305505" y="316665"/>
                  </a:cubicBezTo>
                  <a:cubicBezTo>
                    <a:pt x="295042" y="306202"/>
                    <a:pt x="285975" y="302366"/>
                    <a:pt x="270630" y="306900"/>
                  </a:cubicBezTo>
                  <a:cubicBezTo>
                    <a:pt x="184140" y="331661"/>
                    <a:pt x="97301" y="354679"/>
                    <a:pt x="11160" y="380137"/>
                  </a:cubicBezTo>
                  <a:cubicBezTo>
                    <a:pt x="8719" y="380137"/>
                    <a:pt x="6626" y="380486"/>
                    <a:pt x="4185" y="380835"/>
                  </a:cubicBezTo>
                  <a:close/>
                </a:path>
              </a:pathLst>
            </a:custGeom>
            <a:solidFill>
              <a:schemeClr val="accent4"/>
            </a:solidFill>
            <a:ln w="3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6" name="Freeform: Shape 17">
              <a:extLst>
                <a:ext uri="{FF2B5EF4-FFF2-40B4-BE49-F238E27FC236}">
                  <a16:creationId xmlns:a16="http://schemas.microsoft.com/office/drawing/2014/main" id="{E8E59B53-EEEA-4737-94A2-98AA4E62791C}"/>
                </a:ext>
              </a:extLst>
            </p:cNvPr>
            <p:cNvSpPr/>
            <p:nvPr/>
          </p:nvSpPr>
          <p:spPr>
            <a:xfrm>
              <a:off x="2908488" y="3037917"/>
              <a:ext cx="302156" cy="302965"/>
            </a:xfrm>
            <a:custGeom>
              <a:avLst/>
              <a:gdLst>
                <a:gd name="connsiteX0" fmla="*/ 1541 w 302156"/>
                <a:gd name="connsiteY0" fmla="*/ 290688 h 302965"/>
                <a:gd name="connsiteX1" fmla="*/ 42693 w 302156"/>
                <a:gd name="connsiteY1" fmla="*/ 138982 h 302965"/>
                <a:gd name="connsiteX2" fmla="*/ 78963 w 302156"/>
                <a:gd name="connsiteY2" fmla="*/ 10991 h 302965"/>
                <a:gd name="connsiteX3" fmla="*/ 82102 w 302156"/>
                <a:gd name="connsiteY3" fmla="*/ 8549 h 302965"/>
                <a:gd name="connsiteX4" fmla="*/ 178357 w 302156"/>
                <a:gd name="connsiteY4" fmla="*/ 877 h 302965"/>
                <a:gd name="connsiteX5" fmla="*/ 301814 w 302156"/>
                <a:gd name="connsiteY5" fmla="*/ 128519 h 302965"/>
                <a:gd name="connsiteX6" fmla="*/ 292049 w 302156"/>
                <a:gd name="connsiteY6" fmla="*/ 221287 h 302965"/>
                <a:gd name="connsiteX7" fmla="*/ 290654 w 302156"/>
                <a:gd name="connsiteY7" fmla="*/ 223728 h 302965"/>
                <a:gd name="connsiteX8" fmla="*/ 281587 w 302156"/>
                <a:gd name="connsiteY8" fmla="*/ 228610 h 302965"/>
                <a:gd name="connsiteX9" fmla="*/ 64316 w 302156"/>
                <a:gd name="connsiteY9" fmla="*/ 288247 h 302965"/>
                <a:gd name="connsiteX10" fmla="*/ 14096 w 302156"/>
                <a:gd name="connsiteY10" fmla="*/ 302197 h 302965"/>
                <a:gd name="connsiteX11" fmla="*/ 1541 w 302156"/>
                <a:gd name="connsiteY11" fmla="*/ 290688 h 302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2156" h="302965">
                  <a:moveTo>
                    <a:pt x="1541" y="290688"/>
                  </a:moveTo>
                  <a:cubicBezTo>
                    <a:pt x="12701" y="239422"/>
                    <a:pt x="28743" y="189550"/>
                    <a:pt x="42693" y="138982"/>
                  </a:cubicBezTo>
                  <a:cubicBezTo>
                    <a:pt x="54551" y="96086"/>
                    <a:pt x="66757" y="53538"/>
                    <a:pt x="78963" y="10991"/>
                  </a:cubicBezTo>
                  <a:cubicBezTo>
                    <a:pt x="80009" y="10293"/>
                    <a:pt x="81056" y="9596"/>
                    <a:pt x="82102" y="8549"/>
                  </a:cubicBezTo>
                  <a:cubicBezTo>
                    <a:pt x="113838" y="3667"/>
                    <a:pt x="145574" y="-2262"/>
                    <a:pt x="178357" y="877"/>
                  </a:cubicBezTo>
                  <a:cubicBezTo>
                    <a:pt x="247061" y="7503"/>
                    <a:pt x="298675" y="59467"/>
                    <a:pt x="301814" y="128519"/>
                  </a:cubicBezTo>
                  <a:cubicBezTo>
                    <a:pt x="303209" y="159907"/>
                    <a:pt x="300419" y="190945"/>
                    <a:pt x="292049" y="221287"/>
                  </a:cubicBezTo>
                  <a:cubicBezTo>
                    <a:pt x="291700" y="221984"/>
                    <a:pt x="291003" y="223030"/>
                    <a:pt x="290654" y="223728"/>
                  </a:cubicBezTo>
                  <a:cubicBezTo>
                    <a:pt x="288213" y="226518"/>
                    <a:pt x="285074" y="227564"/>
                    <a:pt x="281587" y="228610"/>
                  </a:cubicBezTo>
                  <a:cubicBezTo>
                    <a:pt x="209047" y="247792"/>
                    <a:pt x="136856" y="269414"/>
                    <a:pt x="64316" y="288247"/>
                  </a:cubicBezTo>
                  <a:cubicBezTo>
                    <a:pt x="47576" y="292780"/>
                    <a:pt x="31533" y="299058"/>
                    <a:pt x="14096" y="302197"/>
                  </a:cubicBezTo>
                  <a:cubicBezTo>
                    <a:pt x="5377" y="303592"/>
                    <a:pt x="-3691" y="304638"/>
                    <a:pt x="1541" y="290688"/>
                  </a:cubicBezTo>
                  <a:close/>
                </a:path>
              </a:pathLst>
            </a:custGeom>
            <a:solidFill>
              <a:schemeClr val="accent2"/>
            </a:solidFill>
            <a:ln w="3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8">
              <a:extLst>
                <a:ext uri="{FF2B5EF4-FFF2-40B4-BE49-F238E27FC236}">
                  <a16:creationId xmlns:a16="http://schemas.microsoft.com/office/drawing/2014/main" id="{65226660-3152-4971-9F1D-FCCC6DDC04D8}"/>
                </a:ext>
              </a:extLst>
            </p:cNvPr>
            <p:cNvSpPr/>
            <p:nvPr/>
          </p:nvSpPr>
          <p:spPr>
            <a:xfrm>
              <a:off x="2845510" y="3821737"/>
              <a:ext cx="2053090" cy="1847400"/>
            </a:xfrm>
            <a:custGeom>
              <a:avLst/>
              <a:gdLst>
                <a:gd name="connsiteX0" fmla="*/ 2053091 w 2053090"/>
                <a:gd name="connsiteY0" fmla="*/ 1512877 h 1847400"/>
                <a:gd name="connsiteX1" fmla="*/ 1787692 w 2053090"/>
                <a:gd name="connsiteY1" fmla="*/ 1725265 h 1847400"/>
                <a:gd name="connsiteX2" fmla="*/ 1528222 w 2053090"/>
                <a:gd name="connsiteY2" fmla="*/ 1844538 h 1847400"/>
                <a:gd name="connsiteX3" fmla="*/ 1505553 w 2053090"/>
                <a:gd name="connsiteY3" fmla="*/ 1843143 h 1847400"/>
                <a:gd name="connsiteX4" fmla="*/ 1491255 w 2053090"/>
                <a:gd name="connsiteY4" fmla="*/ 1827798 h 1847400"/>
                <a:gd name="connsiteX5" fmla="*/ 11857 w 2053090"/>
                <a:gd name="connsiteY5" fmla="*/ 349099 h 1847400"/>
                <a:gd name="connsiteX6" fmla="*/ 0 w 2053090"/>
                <a:gd name="connsiteY6" fmla="*/ 336195 h 1847400"/>
                <a:gd name="connsiteX7" fmla="*/ 18484 w 2053090"/>
                <a:gd name="connsiteY7" fmla="*/ 325035 h 1847400"/>
                <a:gd name="connsiteX8" fmla="*/ 348750 w 2053090"/>
                <a:gd name="connsiteY8" fmla="*/ 156240 h 1847400"/>
                <a:gd name="connsiteX9" fmla="*/ 523125 w 2053090"/>
                <a:gd name="connsiteY9" fmla="*/ 9765 h 1847400"/>
                <a:gd name="connsiteX10" fmla="*/ 537424 w 2053090"/>
                <a:gd name="connsiteY10" fmla="*/ 0 h 1847400"/>
                <a:gd name="connsiteX11" fmla="*/ 559744 w 2053090"/>
                <a:gd name="connsiteY11" fmla="*/ 15345 h 1847400"/>
                <a:gd name="connsiteX12" fmla="*/ 973710 w 2053090"/>
                <a:gd name="connsiteY12" fmla="*/ 429311 h 1847400"/>
                <a:gd name="connsiteX13" fmla="*/ 2037048 w 2053090"/>
                <a:gd name="connsiteY13" fmla="*/ 1492649 h 1847400"/>
                <a:gd name="connsiteX14" fmla="*/ 2053091 w 2053090"/>
                <a:gd name="connsiteY14" fmla="*/ 1512877 h 184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053090" h="1847400">
                  <a:moveTo>
                    <a:pt x="2053091" y="1512877"/>
                  </a:moveTo>
                  <a:cubicBezTo>
                    <a:pt x="1973925" y="1595182"/>
                    <a:pt x="1884645" y="1664932"/>
                    <a:pt x="1787692" y="1725265"/>
                  </a:cubicBezTo>
                  <a:cubicBezTo>
                    <a:pt x="1706084" y="1775834"/>
                    <a:pt x="1620292" y="1816987"/>
                    <a:pt x="1528222" y="1844538"/>
                  </a:cubicBezTo>
                  <a:cubicBezTo>
                    <a:pt x="1520201" y="1846979"/>
                    <a:pt x="1512877" y="1850118"/>
                    <a:pt x="1505553" y="1843143"/>
                  </a:cubicBezTo>
                  <a:cubicBezTo>
                    <a:pt x="1500671" y="1837912"/>
                    <a:pt x="1496137" y="1832680"/>
                    <a:pt x="1491255" y="1827798"/>
                  </a:cubicBezTo>
                  <a:cubicBezTo>
                    <a:pt x="998122" y="1335014"/>
                    <a:pt x="504990" y="841882"/>
                    <a:pt x="11857" y="349099"/>
                  </a:cubicBezTo>
                  <a:cubicBezTo>
                    <a:pt x="7673" y="344914"/>
                    <a:pt x="3836" y="340729"/>
                    <a:pt x="0" y="336195"/>
                  </a:cubicBezTo>
                  <a:cubicBezTo>
                    <a:pt x="3139" y="327476"/>
                    <a:pt x="11509" y="327127"/>
                    <a:pt x="18484" y="325035"/>
                  </a:cubicBezTo>
                  <a:cubicBezTo>
                    <a:pt x="138105" y="287370"/>
                    <a:pt x="247264" y="229129"/>
                    <a:pt x="348750" y="156240"/>
                  </a:cubicBezTo>
                  <a:cubicBezTo>
                    <a:pt x="410479" y="111949"/>
                    <a:pt x="469417" y="64170"/>
                    <a:pt x="523125" y="9765"/>
                  </a:cubicBezTo>
                  <a:cubicBezTo>
                    <a:pt x="527310" y="5580"/>
                    <a:pt x="531146" y="1395"/>
                    <a:pt x="537424" y="0"/>
                  </a:cubicBezTo>
                  <a:cubicBezTo>
                    <a:pt x="548235" y="349"/>
                    <a:pt x="553117" y="9068"/>
                    <a:pt x="559744" y="15345"/>
                  </a:cubicBezTo>
                  <a:cubicBezTo>
                    <a:pt x="697849" y="153101"/>
                    <a:pt x="835953" y="291206"/>
                    <a:pt x="973710" y="429311"/>
                  </a:cubicBezTo>
                  <a:cubicBezTo>
                    <a:pt x="1328040" y="783641"/>
                    <a:pt x="1682718" y="1138319"/>
                    <a:pt x="2037048" y="1492649"/>
                  </a:cubicBezTo>
                  <a:cubicBezTo>
                    <a:pt x="2042977" y="1498927"/>
                    <a:pt x="2050649" y="1503809"/>
                    <a:pt x="2053091" y="1512877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9">
              <a:extLst>
                <a:ext uri="{FF2B5EF4-FFF2-40B4-BE49-F238E27FC236}">
                  <a16:creationId xmlns:a16="http://schemas.microsoft.com/office/drawing/2014/main" id="{8A2A34DC-4436-4047-83AE-D7CDD7C75894}"/>
                </a:ext>
              </a:extLst>
            </p:cNvPr>
            <p:cNvSpPr/>
            <p:nvPr/>
          </p:nvSpPr>
          <p:spPr>
            <a:xfrm>
              <a:off x="2842643" y="3280274"/>
              <a:ext cx="878797" cy="877657"/>
            </a:xfrm>
            <a:custGeom>
              <a:avLst/>
              <a:gdLst>
                <a:gd name="connsiteX0" fmla="*/ 541685 w 878797"/>
                <a:gd name="connsiteY0" fmla="*/ 543555 h 877657"/>
                <a:gd name="connsiteX1" fmla="*/ 358592 w 878797"/>
                <a:gd name="connsiteY1" fmla="*/ 698400 h 877657"/>
                <a:gd name="connsiteX2" fmla="*/ 7749 w 878797"/>
                <a:gd name="connsiteY2" fmla="*/ 875216 h 877657"/>
                <a:gd name="connsiteX3" fmla="*/ 3215 w 878797"/>
                <a:gd name="connsiteY3" fmla="*/ 877657 h 877657"/>
                <a:gd name="connsiteX4" fmla="*/ 1123 w 878797"/>
                <a:gd name="connsiteY4" fmla="*/ 874867 h 877657"/>
                <a:gd name="connsiteX5" fmla="*/ 4610 w 878797"/>
                <a:gd name="connsiteY5" fmla="*/ 849408 h 877657"/>
                <a:gd name="connsiteX6" fmla="*/ 101214 w 878797"/>
                <a:gd name="connsiteY6" fmla="*/ 503797 h 877657"/>
                <a:gd name="connsiteX7" fmla="*/ 108189 w 878797"/>
                <a:gd name="connsiteY7" fmla="*/ 486011 h 877657"/>
                <a:gd name="connsiteX8" fmla="*/ 112025 w 878797"/>
                <a:gd name="connsiteY8" fmla="*/ 482175 h 877657"/>
                <a:gd name="connsiteX9" fmla="*/ 308371 w 878797"/>
                <a:gd name="connsiteY9" fmla="*/ 368831 h 877657"/>
                <a:gd name="connsiteX10" fmla="*/ 479608 w 878797"/>
                <a:gd name="connsiteY10" fmla="*/ 120870 h 877657"/>
                <a:gd name="connsiteX11" fmla="*/ 483444 w 878797"/>
                <a:gd name="connsiteY11" fmla="*/ 111105 h 877657"/>
                <a:gd name="connsiteX12" fmla="*/ 486931 w 878797"/>
                <a:gd name="connsiteY12" fmla="*/ 106920 h 877657"/>
                <a:gd name="connsiteX13" fmla="*/ 612133 w 878797"/>
                <a:gd name="connsiteY13" fmla="*/ 70999 h 877657"/>
                <a:gd name="connsiteX14" fmla="*/ 856257 w 878797"/>
                <a:gd name="connsiteY14" fmla="*/ 2644 h 877657"/>
                <a:gd name="connsiteX15" fmla="*/ 876136 w 878797"/>
                <a:gd name="connsiteY15" fmla="*/ 2993 h 877657"/>
                <a:gd name="connsiteX16" fmla="*/ 877531 w 878797"/>
                <a:gd name="connsiteY16" fmla="*/ 2644 h 877657"/>
                <a:gd name="connsiteX17" fmla="*/ 876136 w 878797"/>
                <a:gd name="connsiteY17" fmla="*/ 22871 h 877657"/>
                <a:gd name="connsiteX18" fmla="*/ 760003 w 878797"/>
                <a:gd name="connsiteY18" fmla="*/ 275018 h 877657"/>
                <a:gd name="connsiteX19" fmla="*/ 559471 w 878797"/>
                <a:gd name="connsiteY19" fmla="*/ 529954 h 877657"/>
                <a:gd name="connsiteX20" fmla="*/ 541685 w 878797"/>
                <a:gd name="connsiteY20" fmla="*/ 543555 h 87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78797" h="877657">
                  <a:moveTo>
                    <a:pt x="541685" y="543555"/>
                  </a:moveTo>
                  <a:cubicBezTo>
                    <a:pt x="483793" y="599006"/>
                    <a:pt x="423808" y="651667"/>
                    <a:pt x="358592" y="698400"/>
                  </a:cubicBezTo>
                  <a:cubicBezTo>
                    <a:pt x="250828" y="775473"/>
                    <a:pt x="135740" y="837900"/>
                    <a:pt x="7749" y="875216"/>
                  </a:cubicBezTo>
                  <a:cubicBezTo>
                    <a:pt x="6005" y="875565"/>
                    <a:pt x="4610" y="876960"/>
                    <a:pt x="3215" y="877657"/>
                  </a:cubicBezTo>
                  <a:cubicBezTo>
                    <a:pt x="2518" y="876611"/>
                    <a:pt x="1820" y="875913"/>
                    <a:pt x="1123" y="874867"/>
                  </a:cubicBezTo>
                  <a:cubicBezTo>
                    <a:pt x="-2016" y="865800"/>
                    <a:pt x="2169" y="857778"/>
                    <a:pt x="4610" y="849408"/>
                  </a:cubicBezTo>
                  <a:cubicBezTo>
                    <a:pt x="37742" y="734321"/>
                    <a:pt x="68083" y="618885"/>
                    <a:pt x="101214" y="503797"/>
                  </a:cubicBezTo>
                  <a:cubicBezTo>
                    <a:pt x="102958" y="497520"/>
                    <a:pt x="104353" y="491242"/>
                    <a:pt x="108189" y="486011"/>
                  </a:cubicBezTo>
                  <a:cubicBezTo>
                    <a:pt x="109235" y="484616"/>
                    <a:pt x="110630" y="483221"/>
                    <a:pt x="112025" y="482175"/>
                  </a:cubicBezTo>
                  <a:cubicBezTo>
                    <a:pt x="185611" y="458460"/>
                    <a:pt x="250130" y="419400"/>
                    <a:pt x="308371" y="368831"/>
                  </a:cubicBezTo>
                  <a:cubicBezTo>
                    <a:pt x="386492" y="300476"/>
                    <a:pt x="445779" y="219566"/>
                    <a:pt x="479608" y="120870"/>
                  </a:cubicBezTo>
                  <a:cubicBezTo>
                    <a:pt x="480654" y="117731"/>
                    <a:pt x="481700" y="114244"/>
                    <a:pt x="483444" y="111105"/>
                  </a:cubicBezTo>
                  <a:cubicBezTo>
                    <a:pt x="484490" y="109361"/>
                    <a:pt x="485536" y="108315"/>
                    <a:pt x="486931" y="106920"/>
                  </a:cubicBezTo>
                  <a:cubicBezTo>
                    <a:pt x="528084" y="92970"/>
                    <a:pt x="570283" y="83205"/>
                    <a:pt x="612133" y="70999"/>
                  </a:cubicBezTo>
                  <a:cubicBezTo>
                    <a:pt x="693391" y="47284"/>
                    <a:pt x="775348" y="26708"/>
                    <a:pt x="856257" y="2644"/>
                  </a:cubicBezTo>
                  <a:cubicBezTo>
                    <a:pt x="862884" y="551"/>
                    <a:pt x="869510" y="-2239"/>
                    <a:pt x="876136" y="2993"/>
                  </a:cubicBezTo>
                  <a:lnTo>
                    <a:pt x="877531" y="2644"/>
                  </a:lnTo>
                  <a:cubicBezTo>
                    <a:pt x="880321" y="9619"/>
                    <a:pt x="877880" y="16245"/>
                    <a:pt x="876136" y="22871"/>
                  </a:cubicBezTo>
                  <a:cubicBezTo>
                    <a:pt x="849282" y="112500"/>
                    <a:pt x="808828" y="195851"/>
                    <a:pt x="760003" y="275018"/>
                  </a:cubicBezTo>
                  <a:cubicBezTo>
                    <a:pt x="702808" y="367436"/>
                    <a:pt x="637243" y="453577"/>
                    <a:pt x="559471" y="529954"/>
                  </a:cubicBezTo>
                  <a:cubicBezTo>
                    <a:pt x="554240" y="535185"/>
                    <a:pt x="549358" y="541114"/>
                    <a:pt x="541685" y="543555"/>
                  </a:cubicBezTo>
                  <a:close/>
                </a:path>
              </a:pathLst>
            </a:custGeom>
            <a:solidFill>
              <a:srgbClr val="FBECBE"/>
            </a:solidFill>
            <a:ln w="3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20">
              <a:extLst>
                <a:ext uri="{FF2B5EF4-FFF2-40B4-BE49-F238E27FC236}">
                  <a16:creationId xmlns:a16="http://schemas.microsoft.com/office/drawing/2014/main" id="{06D05726-877C-4352-AD2A-3D74DA4C69AC}"/>
                </a:ext>
              </a:extLst>
            </p:cNvPr>
            <p:cNvSpPr/>
            <p:nvPr/>
          </p:nvSpPr>
          <p:spPr>
            <a:xfrm>
              <a:off x="2641491" y="3561439"/>
              <a:ext cx="313177" cy="593354"/>
            </a:xfrm>
            <a:custGeom>
              <a:avLst/>
              <a:gdLst>
                <a:gd name="connsiteX0" fmla="*/ 313177 w 313177"/>
                <a:gd name="connsiteY0" fmla="*/ 203452 h 593354"/>
                <a:gd name="connsiteX1" fmla="*/ 251100 w 313177"/>
                <a:gd name="connsiteY1" fmla="*/ 423513 h 593354"/>
                <a:gd name="connsiteX2" fmla="*/ 202275 w 313177"/>
                <a:gd name="connsiteY2" fmla="*/ 593354 h 593354"/>
                <a:gd name="connsiteX3" fmla="*/ 107066 w 313177"/>
                <a:gd name="connsiteY3" fmla="*/ 499889 h 593354"/>
                <a:gd name="connsiteX4" fmla="*/ 0 w 313177"/>
                <a:gd name="connsiteY4" fmla="*/ 391079 h 593354"/>
                <a:gd name="connsiteX5" fmla="*/ 25807 w 313177"/>
                <a:gd name="connsiteY5" fmla="*/ 292732 h 593354"/>
                <a:gd name="connsiteX6" fmla="*/ 94860 w 313177"/>
                <a:gd name="connsiteY6" fmla="*/ 44771 h 593354"/>
                <a:gd name="connsiteX7" fmla="*/ 104625 w 313177"/>
                <a:gd name="connsiteY7" fmla="*/ 1177 h 593354"/>
                <a:gd name="connsiteX8" fmla="*/ 109159 w 313177"/>
                <a:gd name="connsiteY8" fmla="*/ 131 h 593354"/>
                <a:gd name="connsiteX9" fmla="*/ 122411 w 313177"/>
                <a:gd name="connsiteY9" fmla="*/ 11291 h 593354"/>
                <a:gd name="connsiteX10" fmla="*/ 308295 w 313177"/>
                <a:gd name="connsiteY10" fmla="*/ 196826 h 593354"/>
                <a:gd name="connsiteX11" fmla="*/ 313177 w 313177"/>
                <a:gd name="connsiteY11" fmla="*/ 203452 h 593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3177" h="593354">
                  <a:moveTo>
                    <a:pt x="313177" y="203452"/>
                  </a:moveTo>
                  <a:cubicBezTo>
                    <a:pt x="292601" y="276689"/>
                    <a:pt x="271676" y="350276"/>
                    <a:pt x="251100" y="423513"/>
                  </a:cubicBezTo>
                  <a:cubicBezTo>
                    <a:pt x="235057" y="480359"/>
                    <a:pt x="221107" y="537554"/>
                    <a:pt x="202275" y="593354"/>
                  </a:cubicBezTo>
                  <a:cubicBezTo>
                    <a:pt x="170539" y="562316"/>
                    <a:pt x="138454" y="531277"/>
                    <a:pt x="107066" y="499889"/>
                  </a:cubicBezTo>
                  <a:cubicBezTo>
                    <a:pt x="71145" y="463619"/>
                    <a:pt x="33829" y="429093"/>
                    <a:pt x="0" y="391079"/>
                  </a:cubicBezTo>
                  <a:cubicBezTo>
                    <a:pt x="4882" y="357251"/>
                    <a:pt x="17089" y="325514"/>
                    <a:pt x="25807" y="292732"/>
                  </a:cubicBezTo>
                  <a:cubicBezTo>
                    <a:pt x="47779" y="209729"/>
                    <a:pt x="72191" y="127424"/>
                    <a:pt x="94860" y="44771"/>
                  </a:cubicBezTo>
                  <a:cubicBezTo>
                    <a:pt x="98696" y="30472"/>
                    <a:pt x="104625" y="16522"/>
                    <a:pt x="104625" y="1177"/>
                  </a:cubicBezTo>
                  <a:cubicBezTo>
                    <a:pt x="106020" y="131"/>
                    <a:pt x="107415" y="-218"/>
                    <a:pt x="109159" y="131"/>
                  </a:cubicBezTo>
                  <a:cubicBezTo>
                    <a:pt x="114739" y="2572"/>
                    <a:pt x="118226" y="7106"/>
                    <a:pt x="122411" y="11291"/>
                  </a:cubicBezTo>
                  <a:cubicBezTo>
                    <a:pt x="184489" y="73020"/>
                    <a:pt x="246217" y="135097"/>
                    <a:pt x="308295" y="196826"/>
                  </a:cubicBezTo>
                  <a:cubicBezTo>
                    <a:pt x="310039" y="198569"/>
                    <a:pt x="312131" y="200662"/>
                    <a:pt x="313177" y="203452"/>
                  </a:cubicBezTo>
                  <a:close/>
                </a:path>
              </a:pathLst>
            </a:custGeom>
            <a:solidFill>
              <a:srgbClr val="F9CD7E"/>
            </a:solidFill>
            <a:ln w="3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21">
              <a:extLst>
                <a:ext uri="{FF2B5EF4-FFF2-40B4-BE49-F238E27FC236}">
                  <a16:creationId xmlns:a16="http://schemas.microsoft.com/office/drawing/2014/main" id="{97D2DBF1-8D1A-4F6F-BEFC-0C2BBC1C2A8B}"/>
                </a:ext>
              </a:extLst>
            </p:cNvPr>
            <p:cNvSpPr/>
            <p:nvPr/>
          </p:nvSpPr>
          <p:spPr>
            <a:xfrm>
              <a:off x="2523872" y="3266951"/>
              <a:ext cx="308883" cy="306083"/>
            </a:xfrm>
            <a:custGeom>
              <a:avLst/>
              <a:gdLst>
                <a:gd name="connsiteX0" fmla="*/ 225732 w 308883"/>
                <a:gd name="connsiteY0" fmla="*/ 295316 h 306083"/>
                <a:gd name="connsiteX1" fmla="*/ 222245 w 308883"/>
                <a:gd name="connsiteY1" fmla="*/ 295665 h 306083"/>
                <a:gd name="connsiteX2" fmla="*/ 102275 w 308883"/>
                <a:gd name="connsiteY2" fmla="*/ 300547 h 306083"/>
                <a:gd name="connsiteX3" fmla="*/ 3230 w 308883"/>
                <a:gd name="connsiteY3" fmla="*/ 192435 h 306083"/>
                <a:gd name="connsiteX4" fmla="*/ 12297 w 308883"/>
                <a:gd name="connsiteY4" fmla="*/ 83276 h 306083"/>
                <a:gd name="connsiteX5" fmla="*/ 30781 w 308883"/>
                <a:gd name="connsiteY5" fmla="*/ 72116 h 306083"/>
                <a:gd name="connsiteX6" fmla="*/ 280137 w 308883"/>
                <a:gd name="connsiteY6" fmla="*/ 2715 h 306083"/>
                <a:gd name="connsiteX7" fmla="*/ 302108 w 308883"/>
                <a:gd name="connsiteY7" fmla="*/ 2018 h 306083"/>
                <a:gd name="connsiteX8" fmla="*/ 306293 w 308883"/>
                <a:gd name="connsiteY8" fmla="*/ 2715 h 306083"/>
                <a:gd name="connsiteX9" fmla="*/ 305945 w 308883"/>
                <a:gd name="connsiteY9" fmla="*/ 26430 h 306083"/>
                <a:gd name="connsiteX10" fmla="*/ 236892 w 308883"/>
                <a:gd name="connsiteY10" fmla="*/ 274740 h 306083"/>
                <a:gd name="connsiteX11" fmla="*/ 225732 w 308883"/>
                <a:gd name="connsiteY11" fmla="*/ 295316 h 306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8883" h="306083">
                  <a:moveTo>
                    <a:pt x="225732" y="295316"/>
                  </a:moveTo>
                  <a:cubicBezTo>
                    <a:pt x="224686" y="295316"/>
                    <a:pt x="223291" y="295316"/>
                    <a:pt x="222245" y="295665"/>
                  </a:cubicBezTo>
                  <a:cubicBezTo>
                    <a:pt x="182487" y="305081"/>
                    <a:pt x="143078" y="311010"/>
                    <a:pt x="102275" y="300547"/>
                  </a:cubicBezTo>
                  <a:cubicBezTo>
                    <a:pt x="45777" y="285900"/>
                    <a:pt x="13692" y="248584"/>
                    <a:pt x="3230" y="192435"/>
                  </a:cubicBezTo>
                  <a:cubicBezTo>
                    <a:pt x="-3397" y="155468"/>
                    <a:pt x="440" y="118849"/>
                    <a:pt x="12297" y="83276"/>
                  </a:cubicBezTo>
                  <a:cubicBezTo>
                    <a:pt x="15785" y="74906"/>
                    <a:pt x="23806" y="73860"/>
                    <a:pt x="30781" y="72116"/>
                  </a:cubicBezTo>
                  <a:cubicBezTo>
                    <a:pt x="113783" y="49099"/>
                    <a:pt x="197135" y="26430"/>
                    <a:pt x="280137" y="2715"/>
                  </a:cubicBezTo>
                  <a:cubicBezTo>
                    <a:pt x="287461" y="623"/>
                    <a:pt x="294785" y="-1819"/>
                    <a:pt x="302108" y="2018"/>
                  </a:cubicBezTo>
                  <a:cubicBezTo>
                    <a:pt x="303503" y="2366"/>
                    <a:pt x="304898" y="2715"/>
                    <a:pt x="306293" y="2715"/>
                  </a:cubicBezTo>
                  <a:cubicBezTo>
                    <a:pt x="311176" y="10736"/>
                    <a:pt x="308037" y="18409"/>
                    <a:pt x="305945" y="26430"/>
                  </a:cubicBezTo>
                  <a:cubicBezTo>
                    <a:pt x="282927" y="109433"/>
                    <a:pt x="259910" y="192086"/>
                    <a:pt x="236892" y="274740"/>
                  </a:cubicBezTo>
                  <a:cubicBezTo>
                    <a:pt x="234451" y="282064"/>
                    <a:pt x="233405" y="290434"/>
                    <a:pt x="225732" y="295316"/>
                  </a:cubicBezTo>
                  <a:close/>
                </a:path>
              </a:pathLst>
            </a:custGeom>
            <a:solidFill>
              <a:schemeClr val="accent3"/>
            </a:solidFill>
            <a:ln w="3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22">
              <a:extLst>
                <a:ext uri="{FF2B5EF4-FFF2-40B4-BE49-F238E27FC236}">
                  <a16:creationId xmlns:a16="http://schemas.microsoft.com/office/drawing/2014/main" id="{99A81C2A-78CB-414B-AF16-94F87CC6A1C9}"/>
                </a:ext>
              </a:extLst>
            </p:cNvPr>
            <p:cNvSpPr/>
            <p:nvPr/>
          </p:nvSpPr>
          <p:spPr>
            <a:xfrm>
              <a:off x="2376093" y="3104893"/>
              <a:ext cx="449887" cy="244636"/>
            </a:xfrm>
            <a:custGeom>
              <a:avLst/>
              <a:gdLst>
                <a:gd name="connsiteX0" fmla="*/ 449887 w 449887"/>
                <a:gd name="connsiteY0" fmla="*/ 163378 h 244636"/>
                <a:gd name="connsiteX1" fmla="*/ 176467 w 449887"/>
                <a:gd name="connsiteY1" fmla="*/ 239057 h 244636"/>
                <a:gd name="connsiteX2" fmla="*/ 160076 w 449887"/>
                <a:gd name="connsiteY2" fmla="*/ 244637 h 244636"/>
                <a:gd name="connsiteX3" fmla="*/ 157984 w 449887"/>
                <a:gd name="connsiteY3" fmla="*/ 244288 h 244636"/>
                <a:gd name="connsiteX4" fmla="*/ 21623 w 449887"/>
                <a:gd name="connsiteY4" fmla="*/ 106532 h 244636"/>
                <a:gd name="connsiteX5" fmla="*/ 0 w 449887"/>
                <a:gd name="connsiteY5" fmla="*/ 84212 h 244636"/>
                <a:gd name="connsiteX6" fmla="*/ 55800 w 449887"/>
                <a:gd name="connsiteY6" fmla="*/ 63984 h 244636"/>
                <a:gd name="connsiteX7" fmla="*/ 253541 w 449887"/>
                <a:gd name="connsiteY7" fmla="*/ 8184 h 244636"/>
                <a:gd name="connsiteX8" fmla="*/ 276908 w 449887"/>
                <a:gd name="connsiteY8" fmla="*/ 1558 h 244636"/>
                <a:gd name="connsiteX9" fmla="*/ 293996 w 449887"/>
                <a:gd name="connsiteY9" fmla="*/ 5743 h 244636"/>
                <a:gd name="connsiteX10" fmla="*/ 449887 w 449887"/>
                <a:gd name="connsiteY10" fmla="*/ 163378 h 244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9887" h="244636">
                  <a:moveTo>
                    <a:pt x="449887" y="163378"/>
                  </a:moveTo>
                  <a:cubicBezTo>
                    <a:pt x="358864" y="188488"/>
                    <a:pt x="267491" y="213598"/>
                    <a:pt x="176467" y="239057"/>
                  </a:cubicBezTo>
                  <a:cubicBezTo>
                    <a:pt x="170887" y="240452"/>
                    <a:pt x="165656" y="242893"/>
                    <a:pt x="160076" y="244637"/>
                  </a:cubicBezTo>
                  <a:cubicBezTo>
                    <a:pt x="159379" y="244288"/>
                    <a:pt x="158681" y="244288"/>
                    <a:pt x="157984" y="244288"/>
                  </a:cubicBezTo>
                  <a:cubicBezTo>
                    <a:pt x="112646" y="198253"/>
                    <a:pt x="67309" y="152567"/>
                    <a:pt x="21623" y="106532"/>
                  </a:cubicBezTo>
                  <a:cubicBezTo>
                    <a:pt x="14299" y="99208"/>
                    <a:pt x="7324" y="91536"/>
                    <a:pt x="0" y="84212"/>
                  </a:cubicBezTo>
                  <a:cubicBezTo>
                    <a:pt x="15694" y="69913"/>
                    <a:pt x="36968" y="69564"/>
                    <a:pt x="55800" y="63984"/>
                  </a:cubicBezTo>
                  <a:cubicBezTo>
                    <a:pt x="121365" y="44454"/>
                    <a:pt x="187628" y="26319"/>
                    <a:pt x="253541" y="8184"/>
                  </a:cubicBezTo>
                  <a:cubicBezTo>
                    <a:pt x="261214" y="6092"/>
                    <a:pt x="269235" y="5394"/>
                    <a:pt x="276908" y="1558"/>
                  </a:cubicBezTo>
                  <a:cubicBezTo>
                    <a:pt x="283534" y="-1929"/>
                    <a:pt x="289114" y="861"/>
                    <a:pt x="293996" y="5743"/>
                  </a:cubicBezTo>
                  <a:cubicBezTo>
                    <a:pt x="345960" y="58753"/>
                    <a:pt x="397924" y="111066"/>
                    <a:pt x="449887" y="163378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3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23">
              <a:extLst>
                <a:ext uri="{FF2B5EF4-FFF2-40B4-BE49-F238E27FC236}">
                  <a16:creationId xmlns:a16="http://schemas.microsoft.com/office/drawing/2014/main" id="{5F55EF9F-E508-4B77-8868-C12959FAD7B9}"/>
                </a:ext>
              </a:extLst>
            </p:cNvPr>
            <p:cNvSpPr/>
            <p:nvPr/>
          </p:nvSpPr>
          <p:spPr>
            <a:xfrm>
              <a:off x="3384329" y="3283267"/>
              <a:ext cx="1849071" cy="2050997"/>
            </a:xfrm>
            <a:custGeom>
              <a:avLst/>
              <a:gdLst>
                <a:gd name="connsiteX0" fmla="*/ 0 w 1849071"/>
                <a:gd name="connsiteY0" fmla="*/ 540562 h 2050997"/>
                <a:gd name="connsiteX1" fmla="*/ 161820 w 1849071"/>
                <a:gd name="connsiteY1" fmla="*/ 349796 h 2050997"/>
                <a:gd name="connsiteX2" fmla="*/ 336195 w 1849071"/>
                <a:gd name="connsiteY2" fmla="*/ 0 h 2050997"/>
                <a:gd name="connsiteX3" fmla="*/ 400714 w 1849071"/>
                <a:gd name="connsiteY3" fmla="*/ 63821 h 2050997"/>
                <a:gd name="connsiteX4" fmla="*/ 1832681 w 1849071"/>
                <a:gd name="connsiteY4" fmla="*/ 1495788 h 2050997"/>
                <a:gd name="connsiteX5" fmla="*/ 1849072 w 1849071"/>
                <a:gd name="connsiteY5" fmla="*/ 1511133 h 2050997"/>
                <a:gd name="connsiteX6" fmla="*/ 1796411 w 1849071"/>
                <a:gd name="connsiteY6" fmla="*/ 1655864 h 2050997"/>
                <a:gd name="connsiteX7" fmla="*/ 1530663 w 1849071"/>
                <a:gd name="connsiteY7" fmla="*/ 2035653 h 2050997"/>
                <a:gd name="connsiteX8" fmla="*/ 1516713 w 1849071"/>
                <a:gd name="connsiteY8" fmla="*/ 2050998 h 2050997"/>
                <a:gd name="connsiteX9" fmla="*/ 1515667 w 1849071"/>
                <a:gd name="connsiteY9" fmla="*/ 2050998 h 2050997"/>
                <a:gd name="connsiteX10" fmla="*/ 1514621 w 1849071"/>
                <a:gd name="connsiteY10" fmla="*/ 2050998 h 2050997"/>
                <a:gd name="connsiteX11" fmla="*/ 1496486 w 1849071"/>
                <a:gd name="connsiteY11" fmla="*/ 2034955 h 2050997"/>
                <a:gd name="connsiteX12" fmla="*/ 16740 w 1849071"/>
                <a:gd name="connsiteY12" fmla="*/ 555558 h 2050997"/>
                <a:gd name="connsiteX13" fmla="*/ 0 w 1849071"/>
                <a:gd name="connsiteY13" fmla="*/ 540562 h 2050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849071" h="2050997">
                  <a:moveTo>
                    <a:pt x="0" y="540562"/>
                  </a:moveTo>
                  <a:cubicBezTo>
                    <a:pt x="58590" y="480926"/>
                    <a:pt x="113344" y="417802"/>
                    <a:pt x="161820" y="349796"/>
                  </a:cubicBezTo>
                  <a:cubicBezTo>
                    <a:pt x="238196" y="242381"/>
                    <a:pt x="299576" y="127294"/>
                    <a:pt x="336195" y="0"/>
                  </a:cubicBezTo>
                  <a:cubicBezTo>
                    <a:pt x="357817" y="21274"/>
                    <a:pt x="379091" y="42548"/>
                    <a:pt x="400714" y="63821"/>
                  </a:cubicBezTo>
                  <a:cubicBezTo>
                    <a:pt x="878152" y="541260"/>
                    <a:pt x="1355242" y="1018349"/>
                    <a:pt x="1832681" y="1495788"/>
                  </a:cubicBezTo>
                  <a:cubicBezTo>
                    <a:pt x="1837912" y="1501019"/>
                    <a:pt x="1843841" y="1505902"/>
                    <a:pt x="1849072" y="1511133"/>
                  </a:cubicBezTo>
                  <a:cubicBezTo>
                    <a:pt x="1837563" y="1561702"/>
                    <a:pt x="1818033" y="1609132"/>
                    <a:pt x="1796411" y="1655864"/>
                  </a:cubicBezTo>
                  <a:cubicBezTo>
                    <a:pt x="1730497" y="1798154"/>
                    <a:pt x="1639822" y="1923355"/>
                    <a:pt x="1530663" y="2035653"/>
                  </a:cubicBezTo>
                  <a:cubicBezTo>
                    <a:pt x="1525781" y="2040535"/>
                    <a:pt x="1521596" y="2046115"/>
                    <a:pt x="1516713" y="2050998"/>
                  </a:cubicBezTo>
                  <a:cubicBezTo>
                    <a:pt x="1516713" y="2050998"/>
                    <a:pt x="1515667" y="2050998"/>
                    <a:pt x="1515667" y="2050998"/>
                  </a:cubicBezTo>
                  <a:cubicBezTo>
                    <a:pt x="1515667" y="2050998"/>
                    <a:pt x="1514621" y="2050998"/>
                    <a:pt x="1514621" y="2050998"/>
                  </a:cubicBezTo>
                  <a:cubicBezTo>
                    <a:pt x="1508692" y="2045766"/>
                    <a:pt x="1502414" y="2040535"/>
                    <a:pt x="1496486" y="2034955"/>
                  </a:cubicBezTo>
                  <a:cubicBezTo>
                    <a:pt x="1003005" y="1541823"/>
                    <a:pt x="509872" y="1048691"/>
                    <a:pt x="16740" y="555558"/>
                  </a:cubicBezTo>
                  <a:cubicBezTo>
                    <a:pt x="11509" y="550327"/>
                    <a:pt x="5580" y="545445"/>
                    <a:pt x="0" y="540562"/>
                  </a:cubicBezTo>
                  <a:close/>
                </a:path>
              </a:pathLst>
            </a:custGeom>
            <a:solidFill>
              <a:schemeClr val="accent1"/>
            </a:solidFill>
            <a:ln w="3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24">
              <a:extLst>
                <a:ext uri="{FF2B5EF4-FFF2-40B4-BE49-F238E27FC236}">
                  <a16:creationId xmlns:a16="http://schemas.microsoft.com/office/drawing/2014/main" id="{4536CF39-4CC1-47ED-9CAD-9353EABC7038}"/>
                </a:ext>
              </a:extLst>
            </p:cNvPr>
            <p:cNvSpPr/>
            <p:nvPr/>
          </p:nvSpPr>
          <p:spPr>
            <a:xfrm>
              <a:off x="3198797" y="3151091"/>
              <a:ext cx="519982" cy="240288"/>
            </a:xfrm>
            <a:custGeom>
              <a:avLst/>
              <a:gdLst>
                <a:gd name="connsiteX0" fmla="*/ 519983 w 519982"/>
                <a:gd name="connsiteY0" fmla="*/ 132176 h 240288"/>
                <a:gd name="connsiteX1" fmla="*/ 374903 w 519982"/>
                <a:gd name="connsiteY1" fmla="*/ 171934 h 240288"/>
                <a:gd name="connsiteX2" fmla="*/ 151703 w 519982"/>
                <a:gd name="connsiteY2" fmla="*/ 234709 h 240288"/>
                <a:gd name="connsiteX3" fmla="*/ 130080 w 519982"/>
                <a:gd name="connsiteY3" fmla="*/ 240289 h 240288"/>
                <a:gd name="connsiteX4" fmla="*/ 118572 w 519982"/>
                <a:gd name="connsiteY4" fmla="*/ 233314 h 240288"/>
                <a:gd name="connsiteX5" fmla="*/ 7669 w 519982"/>
                <a:gd name="connsiteY5" fmla="*/ 122411 h 240288"/>
                <a:gd name="connsiteX6" fmla="*/ 345 w 519982"/>
                <a:gd name="connsiteY6" fmla="*/ 107764 h 240288"/>
                <a:gd name="connsiteX7" fmla="*/ 1392 w 519982"/>
                <a:gd name="connsiteY7" fmla="*/ 108112 h 240288"/>
                <a:gd name="connsiteX8" fmla="*/ 111248 w 519982"/>
                <a:gd name="connsiteY8" fmla="*/ 78469 h 240288"/>
                <a:gd name="connsiteX9" fmla="*/ 324683 w 519982"/>
                <a:gd name="connsiteY9" fmla="*/ 19181 h 240288"/>
                <a:gd name="connsiteX10" fmla="*/ 390945 w 519982"/>
                <a:gd name="connsiteY10" fmla="*/ 0 h 240288"/>
                <a:gd name="connsiteX11" fmla="*/ 508125 w 519982"/>
                <a:gd name="connsiteY11" fmla="*/ 118226 h 240288"/>
                <a:gd name="connsiteX12" fmla="*/ 519983 w 519982"/>
                <a:gd name="connsiteY12" fmla="*/ 132176 h 240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9982" h="240288">
                  <a:moveTo>
                    <a:pt x="519983" y="132176"/>
                  </a:moveTo>
                  <a:cubicBezTo>
                    <a:pt x="471507" y="145429"/>
                    <a:pt x="423030" y="158332"/>
                    <a:pt x="374903" y="171934"/>
                  </a:cubicBezTo>
                  <a:cubicBezTo>
                    <a:pt x="300619" y="192510"/>
                    <a:pt x="225987" y="213435"/>
                    <a:pt x="151703" y="234709"/>
                  </a:cubicBezTo>
                  <a:cubicBezTo>
                    <a:pt x="144379" y="236801"/>
                    <a:pt x="136358" y="235057"/>
                    <a:pt x="130080" y="240289"/>
                  </a:cubicBezTo>
                  <a:cubicBezTo>
                    <a:pt x="124849" y="239940"/>
                    <a:pt x="121710" y="236452"/>
                    <a:pt x="118572" y="233314"/>
                  </a:cubicBezTo>
                  <a:cubicBezTo>
                    <a:pt x="81604" y="196346"/>
                    <a:pt x="44637" y="159379"/>
                    <a:pt x="7669" y="122411"/>
                  </a:cubicBezTo>
                  <a:cubicBezTo>
                    <a:pt x="3833" y="118575"/>
                    <a:pt x="-1398" y="114739"/>
                    <a:pt x="345" y="107764"/>
                  </a:cubicBezTo>
                  <a:cubicBezTo>
                    <a:pt x="345" y="107764"/>
                    <a:pt x="1392" y="108112"/>
                    <a:pt x="1392" y="108112"/>
                  </a:cubicBezTo>
                  <a:cubicBezTo>
                    <a:pt x="38010" y="98347"/>
                    <a:pt x="74629" y="88582"/>
                    <a:pt x="111248" y="78469"/>
                  </a:cubicBezTo>
                  <a:cubicBezTo>
                    <a:pt x="182393" y="58939"/>
                    <a:pt x="253538" y="38711"/>
                    <a:pt x="324683" y="19181"/>
                  </a:cubicBezTo>
                  <a:cubicBezTo>
                    <a:pt x="347003" y="12904"/>
                    <a:pt x="369323" y="8719"/>
                    <a:pt x="390945" y="0"/>
                  </a:cubicBezTo>
                  <a:cubicBezTo>
                    <a:pt x="430005" y="39409"/>
                    <a:pt x="469065" y="78817"/>
                    <a:pt x="508125" y="118226"/>
                  </a:cubicBezTo>
                  <a:cubicBezTo>
                    <a:pt x="512310" y="122411"/>
                    <a:pt x="518239" y="125550"/>
                    <a:pt x="519983" y="132176"/>
                  </a:cubicBezTo>
                  <a:close/>
                </a:path>
              </a:pathLst>
            </a:custGeom>
            <a:solidFill>
              <a:srgbClr val="FDFAE5"/>
            </a:solidFill>
            <a:ln w="3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25">
              <a:extLst>
                <a:ext uri="{FF2B5EF4-FFF2-40B4-BE49-F238E27FC236}">
                  <a16:creationId xmlns:a16="http://schemas.microsoft.com/office/drawing/2014/main" id="{465E950B-AD40-407A-9884-FF3AA3BC15AC}"/>
                </a:ext>
              </a:extLst>
            </p:cNvPr>
            <p:cNvSpPr/>
            <p:nvPr/>
          </p:nvSpPr>
          <p:spPr>
            <a:xfrm>
              <a:off x="2749604" y="3269317"/>
              <a:ext cx="289113" cy="495922"/>
            </a:xfrm>
            <a:custGeom>
              <a:avLst/>
              <a:gdLst>
                <a:gd name="connsiteX0" fmla="*/ 0 w 289113"/>
                <a:gd name="connsiteY0" fmla="*/ 292950 h 495922"/>
                <a:gd name="connsiteX1" fmla="*/ 56846 w 289113"/>
                <a:gd name="connsiteY1" fmla="*/ 86490 h 495922"/>
                <a:gd name="connsiteX2" fmla="*/ 80561 w 289113"/>
                <a:gd name="connsiteY2" fmla="*/ 0 h 495922"/>
                <a:gd name="connsiteX3" fmla="*/ 139849 w 289113"/>
                <a:gd name="connsiteY3" fmla="*/ 57195 h 495922"/>
                <a:gd name="connsiteX4" fmla="*/ 154147 w 289113"/>
                <a:gd name="connsiteY4" fmla="*/ 69401 h 495922"/>
                <a:gd name="connsiteX5" fmla="*/ 168097 w 289113"/>
                <a:gd name="connsiteY5" fmla="*/ 79864 h 495922"/>
                <a:gd name="connsiteX6" fmla="*/ 279697 w 289113"/>
                <a:gd name="connsiteY6" fmla="*/ 191464 h 495922"/>
                <a:gd name="connsiteX7" fmla="*/ 289114 w 289113"/>
                <a:gd name="connsiteY7" fmla="*/ 205762 h 495922"/>
                <a:gd name="connsiteX8" fmla="*/ 265050 w 289113"/>
                <a:gd name="connsiteY8" fmla="*/ 299925 h 495922"/>
                <a:gd name="connsiteX9" fmla="*/ 217620 w 289113"/>
                <a:gd name="connsiteY9" fmla="*/ 470463 h 495922"/>
                <a:gd name="connsiteX10" fmla="*/ 206460 w 289113"/>
                <a:gd name="connsiteY10" fmla="*/ 495574 h 495922"/>
                <a:gd name="connsiteX11" fmla="*/ 206111 w 289113"/>
                <a:gd name="connsiteY11" fmla="*/ 495922 h 495922"/>
                <a:gd name="connsiteX12" fmla="*/ 198439 w 289113"/>
                <a:gd name="connsiteY12" fmla="*/ 492086 h 495922"/>
                <a:gd name="connsiteX13" fmla="*/ 0 w 289113"/>
                <a:gd name="connsiteY13" fmla="*/ 292950 h 495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89113" h="495922">
                  <a:moveTo>
                    <a:pt x="0" y="292950"/>
                  </a:moveTo>
                  <a:cubicBezTo>
                    <a:pt x="18832" y="224246"/>
                    <a:pt x="37316" y="155194"/>
                    <a:pt x="56846" y="86490"/>
                  </a:cubicBezTo>
                  <a:cubicBezTo>
                    <a:pt x="64868" y="57544"/>
                    <a:pt x="73935" y="29295"/>
                    <a:pt x="80561" y="0"/>
                  </a:cubicBezTo>
                  <a:cubicBezTo>
                    <a:pt x="102184" y="17089"/>
                    <a:pt x="119621" y="38362"/>
                    <a:pt x="139849" y="57195"/>
                  </a:cubicBezTo>
                  <a:cubicBezTo>
                    <a:pt x="144382" y="61380"/>
                    <a:pt x="149265" y="65565"/>
                    <a:pt x="154147" y="69401"/>
                  </a:cubicBezTo>
                  <a:cubicBezTo>
                    <a:pt x="159728" y="71842"/>
                    <a:pt x="163913" y="75679"/>
                    <a:pt x="168097" y="79864"/>
                  </a:cubicBezTo>
                  <a:cubicBezTo>
                    <a:pt x="205414" y="117180"/>
                    <a:pt x="242381" y="154147"/>
                    <a:pt x="279697" y="191464"/>
                  </a:cubicBezTo>
                  <a:cubicBezTo>
                    <a:pt x="283882" y="195649"/>
                    <a:pt x="288067" y="199485"/>
                    <a:pt x="289114" y="205762"/>
                  </a:cubicBezTo>
                  <a:cubicBezTo>
                    <a:pt x="284231" y="237847"/>
                    <a:pt x="273420" y="268537"/>
                    <a:pt x="265050" y="299925"/>
                  </a:cubicBezTo>
                  <a:cubicBezTo>
                    <a:pt x="249356" y="356771"/>
                    <a:pt x="234011" y="413966"/>
                    <a:pt x="217620" y="470463"/>
                  </a:cubicBezTo>
                  <a:cubicBezTo>
                    <a:pt x="215179" y="479182"/>
                    <a:pt x="213435" y="488599"/>
                    <a:pt x="206460" y="495574"/>
                  </a:cubicBezTo>
                  <a:cubicBezTo>
                    <a:pt x="206460" y="495574"/>
                    <a:pt x="206111" y="495922"/>
                    <a:pt x="206111" y="495922"/>
                  </a:cubicBezTo>
                  <a:cubicBezTo>
                    <a:pt x="203670" y="494527"/>
                    <a:pt x="200531" y="493830"/>
                    <a:pt x="198439" y="492086"/>
                  </a:cubicBezTo>
                  <a:cubicBezTo>
                    <a:pt x="131479" y="425475"/>
                    <a:pt x="65565" y="359212"/>
                    <a:pt x="0" y="29295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3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26">
              <a:extLst>
                <a:ext uri="{FF2B5EF4-FFF2-40B4-BE49-F238E27FC236}">
                  <a16:creationId xmlns:a16="http://schemas.microsoft.com/office/drawing/2014/main" id="{55FFF00B-D9BE-40FC-A603-DD218FE4926C}"/>
                </a:ext>
              </a:extLst>
            </p:cNvPr>
            <p:cNvSpPr/>
            <p:nvPr/>
          </p:nvSpPr>
          <p:spPr>
            <a:xfrm>
              <a:off x="2903402" y="3259203"/>
              <a:ext cx="425823" cy="215354"/>
            </a:xfrm>
            <a:custGeom>
              <a:avLst/>
              <a:gdLst>
                <a:gd name="connsiteX0" fmla="*/ 131827 w 425823"/>
                <a:gd name="connsiteY0" fmla="*/ 212737 h 215354"/>
                <a:gd name="connsiteX1" fmla="*/ 0 w 425823"/>
                <a:gd name="connsiteY1" fmla="*/ 79864 h 215354"/>
                <a:gd name="connsiteX2" fmla="*/ 6626 w 425823"/>
                <a:gd name="connsiteY2" fmla="*/ 69401 h 215354"/>
                <a:gd name="connsiteX3" fmla="*/ 18484 w 425823"/>
                <a:gd name="connsiteY3" fmla="*/ 77422 h 215354"/>
                <a:gd name="connsiteX4" fmla="*/ 152752 w 425823"/>
                <a:gd name="connsiteY4" fmla="*/ 39060 h 215354"/>
                <a:gd name="connsiteX5" fmla="*/ 296089 w 425823"/>
                <a:gd name="connsiteY5" fmla="*/ 0 h 215354"/>
                <a:gd name="connsiteX6" fmla="*/ 405596 w 425823"/>
                <a:gd name="connsiteY6" fmla="*/ 111251 h 215354"/>
                <a:gd name="connsiteX7" fmla="*/ 425824 w 425823"/>
                <a:gd name="connsiteY7" fmla="*/ 132525 h 215354"/>
                <a:gd name="connsiteX8" fmla="*/ 424429 w 425823"/>
                <a:gd name="connsiteY8" fmla="*/ 132176 h 215354"/>
                <a:gd name="connsiteX9" fmla="*/ 404899 w 425823"/>
                <a:gd name="connsiteY9" fmla="*/ 142639 h 215354"/>
                <a:gd name="connsiteX10" fmla="*/ 149962 w 425823"/>
                <a:gd name="connsiteY10" fmla="*/ 213435 h 215354"/>
                <a:gd name="connsiteX11" fmla="*/ 131827 w 425823"/>
                <a:gd name="connsiteY11" fmla="*/ 212737 h 215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5823" h="215354">
                  <a:moveTo>
                    <a:pt x="131827" y="212737"/>
                  </a:moveTo>
                  <a:cubicBezTo>
                    <a:pt x="86839" y="169492"/>
                    <a:pt x="41501" y="126247"/>
                    <a:pt x="0" y="79864"/>
                  </a:cubicBezTo>
                  <a:cubicBezTo>
                    <a:pt x="2092" y="76376"/>
                    <a:pt x="4534" y="72889"/>
                    <a:pt x="6626" y="69401"/>
                  </a:cubicBezTo>
                  <a:cubicBezTo>
                    <a:pt x="5231" y="79864"/>
                    <a:pt x="11509" y="79166"/>
                    <a:pt x="18484" y="77422"/>
                  </a:cubicBezTo>
                  <a:cubicBezTo>
                    <a:pt x="63124" y="64519"/>
                    <a:pt x="108112" y="51615"/>
                    <a:pt x="152752" y="39060"/>
                  </a:cubicBezTo>
                  <a:cubicBezTo>
                    <a:pt x="200531" y="25807"/>
                    <a:pt x="248310" y="12904"/>
                    <a:pt x="296089" y="0"/>
                  </a:cubicBezTo>
                  <a:cubicBezTo>
                    <a:pt x="332707" y="36967"/>
                    <a:pt x="369326" y="74284"/>
                    <a:pt x="405596" y="111251"/>
                  </a:cubicBezTo>
                  <a:cubicBezTo>
                    <a:pt x="412571" y="118226"/>
                    <a:pt x="419197" y="125550"/>
                    <a:pt x="425824" y="132525"/>
                  </a:cubicBezTo>
                  <a:cubicBezTo>
                    <a:pt x="425824" y="132525"/>
                    <a:pt x="424429" y="132176"/>
                    <a:pt x="424429" y="132176"/>
                  </a:cubicBezTo>
                  <a:cubicBezTo>
                    <a:pt x="419895" y="139151"/>
                    <a:pt x="412222" y="140546"/>
                    <a:pt x="404899" y="142639"/>
                  </a:cubicBezTo>
                  <a:cubicBezTo>
                    <a:pt x="320152" y="167051"/>
                    <a:pt x="235058" y="190417"/>
                    <a:pt x="149962" y="213435"/>
                  </a:cubicBezTo>
                  <a:cubicBezTo>
                    <a:pt x="144034" y="214830"/>
                    <a:pt x="137756" y="217271"/>
                    <a:pt x="131827" y="212737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3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27">
              <a:extLst>
                <a:ext uri="{FF2B5EF4-FFF2-40B4-BE49-F238E27FC236}">
                  <a16:creationId xmlns:a16="http://schemas.microsoft.com/office/drawing/2014/main" id="{BAE14865-FE29-42BC-B1B4-BF569B149A88}"/>
                </a:ext>
              </a:extLst>
            </p:cNvPr>
            <p:cNvSpPr/>
            <p:nvPr/>
          </p:nvSpPr>
          <p:spPr>
            <a:xfrm>
              <a:off x="2955715" y="3391379"/>
              <a:ext cx="372464" cy="373738"/>
            </a:xfrm>
            <a:custGeom>
              <a:avLst/>
              <a:gdLst>
                <a:gd name="connsiteX0" fmla="*/ 79515 w 372464"/>
                <a:gd name="connsiteY0" fmla="*/ 80561 h 373738"/>
                <a:gd name="connsiteX1" fmla="*/ 240289 w 372464"/>
                <a:gd name="connsiteY1" fmla="*/ 36968 h 373738"/>
                <a:gd name="connsiteX2" fmla="*/ 372465 w 372464"/>
                <a:gd name="connsiteY2" fmla="*/ 0 h 373738"/>
                <a:gd name="connsiteX3" fmla="*/ 332707 w 372464"/>
                <a:gd name="connsiteY3" fmla="*/ 97301 h 373738"/>
                <a:gd name="connsiteX4" fmla="*/ 16740 w 372464"/>
                <a:gd name="connsiteY4" fmla="*/ 369675 h 373738"/>
                <a:gd name="connsiteX5" fmla="*/ 0 w 372464"/>
                <a:gd name="connsiteY5" fmla="*/ 373511 h 373738"/>
                <a:gd name="connsiteX6" fmla="*/ 66960 w 372464"/>
                <a:gd name="connsiteY6" fmla="*/ 129037 h 373738"/>
                <a:gd name="connsiteX7" fmla="*/ 79515 w 372464"/>
                <a:gd name="connsiteY7" fmla="*/ 80561 h 373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2464" h="373738">
                  <a:moveTo>
                    <a:pt x="79515" y="80561"/>
                  </a:moveTo>
                  <a:cubicBezTo>
                    <a:pt x="133223" y="65914"/>
                    <a:pt x="186581" y="51615"/>
                    <a:pt x="240289" y="36968"/>
                  </a:cubicBezTo>
                  <a:cubicBezTo>
                    <a:pt x="284231" y="24761"/>
                    <a:pt x="328174" y="12555"/>
                    <a:pt x="372465" y="0"/>
                  </a:cubicBezTo>
                  <a:cubicBezTo>
                    <a:pt x="366536" y="35573"/>
                    <a:pt x="350494" y="66960"/>
                    <a:pt x="332707" y="97301"/>
                  </a:cubicBezTo>
                  <a:cubicBezTo>
                    <a:pt x="258424" y="223897"/>
                    <a:pt x="155891" y="318409"/>
                    <a:pt x="16740" y="369675"/>
                  </a:cubicBezTo>
                  <a:cubicBezTo>
                    <a:pt x="11509" y="371767"/>
                    <a:pt x="5929" y="374557"/>
                    <a:pt x="0" y="373511"/>
                  </a:cubicBezTo>
                  <a:cubicBezTo>
                    <a:pt x="22320" y="291904"/>
                    <a:pt x="44640" y="210645"/>
                    <a:pt x="66960" y="129037"/>
                  </a:cubicBezTo>
                  <a:cubicBezTo>
                    <a:pt x="70796" y="112646"/>
                    <a:pt x="74981" y="96604"/>
                    <a:pt x="79515" y="80561"/>
                  </a:cubicBezTo>
                  <a:close/>
                </a:path>
              </a:pathLst>
            </a:custGeom>
            <a:solidFill>
              <a:schemeClr val="accent1"/>
            </a:solidFill>
            <a:ln w="348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87" name="Group 33">
            <a:extLst>
              <a:ext uri="{FF2B5EF4-FFF2-40B4-BE49-F238E27FC236}">
                <a16:creationId xmlns:a16="http://schemas.microsoft.com/office/drawing/2014/main" id="{8C1A5B49-6750-40AB-8EC3-B0F65D12A5A6}"/>
              </a:ext>
            </a:extLst>
          </p:cNvPr>
          <p:cNvGrpSpPr/>
          <p:nvPr/>
        </p:nvGrpSpPr>
        <p:grpSpPr>
          <a:xfrm>
            <a:off x="4979914" y="1828235"/>
            <a:ext cx="2416155" cy="1099567"/>
            <a:chOff x="973910" y="2552193"/>
            <a:chExt cx="1864530" cy="1099567"/>
          </a:xfrm>
        </p:grpSpPr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0DDEDF61-E6DC-417F-BB09-C00F78C9C59E}"/>
                </a:ext>
              </a:extLst>
            </p:cNvPr>
            <p:cNvSpPr txBox="1"/>
            <p:nvPr/>
          </p:nvSpPr>
          <p:spPr>
            <a:xfrm>
              <a:off x="1001564" y="2820763"/>
              <a:ext cx="18368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F7308022-54A4-4399-8ACC-216227FD6292}"/>
                </a:ext>
              </a:extLst>
            </p:cNvPr>
            <p:cNvSpPr txBox="1"/>
            <p:nvPr/>
          </p:nvSpPr>
          <p:spPr>
            <a:xfrm>
              <a:off x="973910" y="2552193"/>
              <a:ext cx="18636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3" name="Group 39">
            <a:extLst>
              <a:ext uri="{FF2B5EF4-FFF2-40B4-BE49-F238E27FC236}">
                <a16:creationId xmlns:a16="http://schemas.microsoft.com/office/drawing/2014/main" id="{5DD61032-0D90-4F39-ABED-4A43EC5634B1}"/>
              </a:ext>
            </a:extLst>
          </p:cNvPr>
          <p:cNvGrpSpPr/>
          <p:nvPr/>
        </p:nvGrpSpPr>
        <p:grpSpPr>
          <a:xfrm>
            <a:off x="5872688" y="3654357"/>
            <a:ext cx="2416155" cy="1099567"/>
            <a:chOff x="973910" y="2552193"/>
            <a:chExt cx="1864530" cy="1099567"/>
          </a:xfrm>
        </p:grpSpPr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F3BD7197-D274-414E-ACCA-F93C22B3B3E0}"/>
                </a:ext>
              </a:extLst>
            </p:cNvPr>
            <p:cNvSpPr txBox="1"/>
            <p:nvPr/>
          </p:nvSpPr>
          <p:spPr>
            <a:xfrm>
              <a:off x="1001564" y="2820763"/>
              <a:ext cx="18368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7E4595F4-2A60-4DA9-B95C-DD51EA1A221A}"/>
                </a:ext>
              </a:extLst>
            </p:cNvPr>
            <p:cNvSpPr txBox="1"/>
            <p:nvPr/>
          </p:nvSpPr>
          <p:spPr>
            <a:xfrm>
              <a:off x="973910" y="2552193"/>
              <a:ext cx="18636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9" name="Group 45">
            <a:extLst>
              <a:ext uri="{FF2B5EF4-FFF2-40B4-BE49-F238E27FC236}">
                <a16:creationId xmlns:a16="http://schemas.microsoft.com/office/drawing/2014/main" id="{8D96CE3D-B0A0-42B1-AE37-5E3EFFB7F986}"/>
              </a:ext>
            </a:extLst>
          </p:cNvPr>
          <p:cNvGrpSpPr/>
          <p:nvPr/>
        </p:nvGrpSpPr>
        <p:grpSpPr>
          <a:xfrm>
            <a:off x="9216661" y="4567419"/>
            <a:ext cx="2416155" cy="1099567"/>
            <a:chOff x="973910" y="2552193"/>
            <a:chExt cx="1864530" cy="1099567"/>
          </a:xfrm>
        </p:grpSpPr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5F354D92-6186-43F2-A876-6E14383F8CE9}"/>
                </a:ext>
              </a:extLst>
            </p:cNvPr>
            <p:cNvSpPr txBox="1"/>
            <p:nvPr/>
          </p:nvSpPr>
          <p:spPr>
            <a:xfrm>
              <a:off x="1001564" y="2820763"/>
              <a:ext cx="18368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9920E621-DB28-40F1-BDC5-85EA929A7943}"/>
                </a:ext>
              </a:extLst>
            </p:cNvPr>
            <p:cNvSpPr txBox="1"/>
            <p:nvPr/>
          </p:nvSpPr>
          <p:spPr>
            <a:xfrm>
              <a:off x="973910" y="2552193"/>
              <a:ext cx="18636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5" name="Group 51">
            <a:extLst>
              <a:ext uri="{FF2B5EF4-FFF2-40B4-BE49-F238E27FC236}">
                <a16:creationId xmlns:a16="http://schemas.microsoft.com/office/drawing/2014/main" id="{70343D2E-EEC3-477D-907C-81F2066B0708}"/>
              </a:ext>
            </a:extLst>
          </p:cNvPr>
          <p:cNvGrpSpPr/>
          <p:nvPr/>
        </p:nvGrpSpPr>
        <p:grpSpPr>
          <a:xfrm>
            <a:off x="8426866" y="2741296"/>
            <a:ext cx="2416155" cy="1099567"/>
            <a:chOff x="973910" y="2552193"/>
            <a:chExt cx="1864530" cy="1099567"/>
          </a:xfrm>
        </p:grpSpPr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74349492-D45C-447F-B8F1-C696C1E4ED2E}"/>
                </a:ext>
              </a:extLst>
            </p:cNvPr>
            <p:cNvSpPr txBox="1"/>
            <p:nvPr/>
          </p:nvSpPr>
          <p:spPr>
            <a:xfrm>
              <a:off x="1001564" y="2820763"/>
              <a:ext cx="18368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EB4089EB-B369-4233-B388-C375B85805F1}"/>
                </a:ext>
              </a:extLst>
            </p:cNvPr>
            <p:cNvSpPr txBox="1"/>
            <p:nvPr/>
          </p:nvSpPr>
          <p:spPr>
            <a:xfrm>
              <a:off x="973910" y="2552193"/>
              <a:ext cx="18636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" name="그룹 2">
            <a:extLst>
              <a:ext uri="{FF2B5EF4-FFF2-40B4-BE49-F238E27FC236}">
                <a16:creationId xmlns:a16="http://schemas.microsoft.com/office/drawing/2014/main" id="{835374C9-9315-4A65-AE43-3D4CDA398B81}"/>
              </a:ext>
            </a:extLst>
          </p:cNvPr>
          <p:cNvGrpSpPr/>
          <p:nvPr/>
        </p:nvGrpSpPr>
        <p:grpSpPr>
          <a:xfrm>
            <a:off x="4178028" y="2036872"/>
            <a:ext cx="4920815" cy="3423253"/>
            <a:chOff x="4178028" y="2036872"/>
            <a:chExt cx="4920815" cy="3423253"/>
          </a:xfrm>
        </p:grpSpPr>
        <p:grpSp>
          <p:nvGrpSpPr>
            <p:cNvPr id="190" name="Group 38">
              <a:extLst>
                <a:ext uri="{FF2B5EF4-FFF2-40B4-BE49-F238E27FC236}">
                  <a16:creationId xmlns:a16="http://schemas.microsoft.com/office/drawing/2014/main" id="{787EC288-7B8F-4C61-AB03-B67A233E8636}"/>
                </a:ext>
              </a:extLst>
            </p:cNvPr>
            <p:cNvGrpSpPr/>
            <p:nvPr/>
          </p:nvGrpSpPr>
          <p:grpSpPr>
            <a:xfrm>
              <a:off x="4178028" y="2036872"/>
              <a:ext cx="684069" cy="684069"/>
              <a:chOff x="3218806" y="1961572"/>
              <a:chExt cx="684068" cy="684068"/>
            </a:xfrm>
          </p:grpSpPr>
          <p:sp>
            <p:nvSpPr>
              <p:cNvPr id="191" name="Diamond 36">
                <a:extLst>
                  <a:ext uri="{FF2B5EF4-FFF2-40B4-BE49-F238E27FC236}">
                    <a16:creationId xmlns:a16="http://schemas.microsoft.com/office/drawing/2014/main" id="{FE53CAC0-65F3-4E3F-BD47-90017FDD408F}"/>
                  </a:ext>
                </a:extLst>
              </p:cNvPr>
              <p:cNvSpPr/>
              <p:nvPr/>
            </p:nvSpPr>
            <p:spPr>
              <a:xfrm>
                <a:off x="3218806" y="1961572"/>
                <a:ext cx="684068" cy="684068"/>
              </a:xfrm>
              <a:prstGeom prst="ellipse">
                <a:avLst/>
              </a:prstGeom>
              <a:solidFill>
                <a:schemeClr val="accent1"/>
              </a:solidFill>
              <a:ln w="508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92" name="TextBox 191">
                <a:extLst>
                  <a:ext uri="{FF2B5EF4-FFF2-40B4-BE49-F238E27FC236}">
                    <a16:creationId xmlns:a16="http://schemas.microsoft.com/office/drawing/2014/main" id="{7328A71F-8891-4F53-A02F-EDD1A99B15C8}"/>
                  </a:ext>
                </a:extLst>
              </p:cNvPr>
              <p:cNvSpPr txBox="1"/>
              <p:nvPr/>
            </p:nvSpPr>
            <p:spPr>
              <a:xfrm>
                <a:off x="3323141" y="2105858"/>
                <a:ext cx="47245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2000" b="1" dirty="0">
                    <a:solidFill>
                      <a:schemeClr val="bg1"/>
                    </a:solidFill>
                    <a:cs typeface="Arial" pitchFamily="34" charset="0"/>
                  </a:rPr>
                  <a:t>01</a:t>
                </a:r>
                <a:endParaRPr lang="ko-KR" altLang="en-US" sz="20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196" name="Group 42">
              <a:extLst>
                <a:ext uri="{FF2B5EF4-FFF2-40B4-BE49-F238E27FC236}">
                  <a16:creationId xmlns:a16="http://schemas.microsoft.com/office/drawing/2014/main" id="{271910AC-1767-45A3-8E7A-CE21ECC6D320}"/>
                </a:ext>
              </a:extLst>
            </p:cNvPr>
            <p:cNvGrpSpPr/>
            <p:nvPr/>
          </p:nvGrpSpPr>
          <p:grpSpPr>
            <a:xfrm>
              <a:off x="5070802" y="3862995"/>
              <a:ext cx="684069" cy="684069"/>
              <a:chOff x="3218806" y="1961572"/>
              <a:chExt cx="684068" cy="684068"/>
            </a:xfrm>
          </p:grpSpPr>
          <p:sp>
            <p:nvSpPr>
              <p:cNvPr id="197" name="Diamond 43">
                <a:extLst>
                  <a:ext uri="{FF2B5EF4-FFF2-40B4-BE49-F238E27FC236}">
                    <a16:creationId xmlns:a16="http://schemas.microsoft.com/office/drawing/2014/main" id="{190F49BF-A723-4CEA-84AB-BD71D2108D94}"/>
                  </a:ext>
                </a:extLst>
              </p:cNvPr>
              <p:cNvSpPr/>
              <p:nvPr/>
            </p:nvSpPr>
            <p:spPr>
              <a:xfrm>
                <a:off x="3218806" y="1961572"/>
                <a:ext cx="684068" cy="684068"/>
              </a:xfrm>
              <a:prstGeom prst="ellipse">
                <a:avLst/>
              </a:prstGeom>
              <a:solidFill>
                <a:schemeClr val="accent4"/>
              </a:solidFill>
              <a:ln w="508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98" name="TextBox 197">
                <a:extLst>
                  <a:ext uri="{FF2B5EF4-FFF2-40B4-BE49-F238E27FC236}">
                    <a16:creationId xmlns:a16="http://schemas.microsoft.com/office/drawing/2014/main" id="{A1862515-970C-42D8-A708-1CC5B1C15812}"/>
                  </a:ext>
                </a:extLst>
              </p:cNvPr>
              <p:cNvSpPr txBox="1"/>
              <p:nvPr/>
            </p:nvSpPr>
            <p:spPr>
              <a:xfrm>
                <a:off x="3324610" y="2103551"/>
                <a:ext cx="47245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2000" b="1" dirty="0">
                    <a:solidFill>
                      <a:schemeClr val="bg1"/>
                    </a:solidFill>
                    <a:cs typeface="Arial" pitchFamily="34" charset="0"/>
                  </a:rPr>
                  <a:t>02</a:t>
                </a:r>
                <a:endParaRPr lang="ko-KR" altLang="en-US" sz="20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202" name="Group 48">
              <a:extLst>
                <a:ext uri="{FF2B5EF4-FFF2-40B4-BE49-F238E27FC236}">
                  <a16:creationId xmlns:a16="http://schemas.microsoft.com/office/drawing/2014/main" id="{4BE18E82-9E8A-47F0-8195-D111341B3DF0}"/>
                </a:ext>
              </a:extLst>
            </p:cNvPr>
            <p:cNvGrpSpPr/>
            <p:nvPr/>
          </p:nvGrpSpPr>
          <p:grpSpPr>
            <a:xfrm>
              <a:off x="8414774" y="4776056"/>
              <a:ext cx="684069" cy="684069"/>
              <a:chOff x="3218806" y="1961572"/>
              <a:chExt cx="684068" cy="684068"/>
            </a:xfrm>
          </p:grpSpPr>
          <p:sp>
            <p:nvSpPr>
              <p:cNvPr id="203" name="Diamond 49">
                <a:extLst>
                  <a:ext uri="{FF2B5EF4-FFF2-40B4-BE49-F238E27FC236}">
                    <a16:creationId xmlns:a16="http://schemas.microsoft.com/office/drawing/2014/main" id="{06234AFC-E754-4CE1-B438-B7DEEC1F68C0}"/>
                  </a:ext>
                </a:extLst>
              </p:cNvPr>
              <p:cNvSpPr/>
              <p:nvPr/>
            </p:nvSpPr>
            <p:spPr>
              <a:xfrm>
                <a:off x="3218806" y="1961572"/>
                <a:ext cx="684068" cy="684068"/>
              </a:xfrm>
              <a:prstGeom prst="ellipse">
                <a:avLst/>
              </a:prstGeom>
              <a:solidFill>
                <a:schemeClr val="accent3"/>
              </a:solidFill>
              <a:ln w="508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04" name="TextBox 203">
                <a:extLst>
                  <a:ext uri="{FF2B5EF4-FFF2-40B4-BE49-F238E27FC236}">
                    <a16:creationId xmlns:a16="http://schemas.microsoft.com/office/drawing/2014/main" id="{55373B17-4EF2-4A7F-B0A4-5CB2AD899924}"/>
                  </a:ext>
                </a:extLst>
              </p:cNvPr>
              <p:cNvSpPr txBox="1"/>
              <p:nvPr/>
            </p:nvSpPr>
            <p:spPr>
              <a:xfrm>
                <a:off x="3323141" y="2105858"/>
                <a:ext cx="47245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2000" b="1" dirty="0">
                    <a:solidFill>
                      <a:schemeClr val="bg1"/>
                    </a:solidFill>
                    <a:cs typeface="Arial" pitchFamily="34" charset="0"/>
                  </a:rPr>
                  <a:t>04</a:t>
                </a:r>
                <a:endParaRPr lang="ko-KR" altLang="en-US" sz="20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208" name="Group 54">
              <a:extLst>
                <a:ext uri="{FF2B5EF4-FFF2-40B4-BE49-F238E27FC236}">
                  <a16:creationId xmlns:a16="http://schemas.microsoft.com/office/drawing/2014/main" id="{D6B72BD7-2306-4327-82A2-F5C1D6FA19B9}"/>
                </a:ext>
              </a:extLst>
            </p:cNvPr>
            <p:cNvGrpSpPr/>
            <p:nvPr/>
          </p:nvGrpSpPr>
          <p:grpSpPr>
            <a:xfrm>
              <a:off x="7624980" y="2949934"/>
              <a:ext cx="684069" cy="684069"/>
              <a:chOff x="3218806" y="1961572"/>
              <a:chExt cx="684068" cy="684068"/>
            </a:xfrm>
          </p:grpSpPr>
          <p:sp>
            <p:nvSpPr>
              <p:cNvPr id="209" name="Diamond 55">
                <a:extLst>
                  <a:ext uri="{FF2B5EF4-FFF2-40B4-BE49-F238E27FC236}">
                    <a16:creationId xmlns:a16="http://schemas.microsoft.com/office/drawing/2014/main" id="{C38D0CA6-FA70-4E32-A321-F4CBDDB3676E}"/>
                  </a:ext>
                </a:extLst>
              </p:cNvPr>
              <p:cNvSpPr/>
              <p:nvPr/>
            </p:nvSpPr>
            <p:spPr>
              <a:xfrm>
                <a:off x="3218806" y="1961572"/>
                <a:ext cx="684068" cy="684068"/>
              </a:xfrm>
              <a:prstGeom prst="ellipse">
                <a:avLst/>
              </a:prstGeom>
              <a:solidFill>
                <a:schemeClr val="accent2"/>
              </a:solidFill>
              <a:ln w="508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210" name="TextBox 209">
                <a:extLst>
                  <a:ext uri="{FF2B5EF4-FFF2-40B4-BE49-F238E27FC236}">
                    <a16:creationId xmlns:a16="http://schemas.microsoft.com/office/drawing/2014/main" id="{8D96B75D-19BB-47B4-BE79-61DA0DAFCA39}"/>
                  </a:ext>
                </a:extLst>
              </p:cNvPr>
              <p:cNvSpPr txBox="1"/>
              <p:nvPr/>
            </p:nvSpPr>
            <p:spPr>
              <a:xfrm>
                <a:off x="3323141" y="2105858"/>
                <a:ext cx="47245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2000" b="1" dirty="0">
                    <a:solidFill>
                      <a:schemeClr val="bg1"/>
                    </a:solidFill>
                    <a:cs typeface="Arial" pitchFamily="34" charset="0"/>
                  </a:rPr>
                  <a:t>03</a:t>
                </a:r>
                <a:endParaRPr lang="ko-KR" altLang="en-US" sz="20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</p:grpSp>
      <p:sp>
        <p:nvSpPr>
          <p:cNvPr id="55" name="Freeform 32">
            <a:extLst>
              <a:ext uri="{FF2B5EF4-FFF2-40B4-BE49-F238E27FC236}">
                <a16:creationId xmlns:a16="http://schemas.microsoft.com/office/drawing/2014/main" id="{75712BBF-44FF-4D8E-85BF-3C5C29F9CD9B}"/>
              </a:ext>
            </a:extLst>
          </p:cNvPr>
          <p:cNvSpPr/>
          <p:nvPr/>
        </p:nvSpPr>
        <p:spPr>
          <a:xfrm>
            <a:off x="4838414" y="5770481"/>
            <a:ext cx="7353586" cy="531925"/>
          </a:xfrm>
          <a:custGeom>
            <a:avLst/>
            <a:gdLst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85725 w 4124325"/>
              <a:gd name="connsiteY2" fmla="*/ 9525 h 838200"/>
              <a:gd name="connsiteX3" fmla="*/ 123825 w 4124325"/>
              <a:gd name="connsiteY3" fmla="*/ 19050 h 838200"/>
              <a:gd name="connsiteX4" fmla="*/ 209550 w 4124325"/>
              <a:gd name="connsiteY4" fmla="*/ 28575 h 838200"/>
              <a:gd name="connsiteX5" fmla="*/ 285750 w 4124325"/>
              <a:gd name="connsiteY5" fmla="*/ 38100 h 838200"/>
              <a:gd name="connsiteX6" fmla="*/ 323850 w 4124325"/>
              <a:gd name="connsiteY6" fmla="*/ 57150 h 838200"/>
              <a:gd name="connsiteX7" fmla="*/ 323850 w 4124325"/>
              <a:gd name="connsiteY7" fmla="*/ 57150 h 838200"/>
              <a:gd name="connsiteX8" fmla="*/ 238125 w 4124325"/>
              <a:gd name="connsiteY8" fmla="*/ 352425 h 838200"/>
              <a:gd name="connsiteX9" fmla="*/ 971550 w 4124325"/>
              <a:gd name="connsiteY9" fmla="*/ 257175 h 838200"/>
              <a:gd name="connsiteX10" fmla="*/ 800100 w 4124325"/>
              <a:gd name="connsiteY10" fmla="*/ 609600 h 838200"/>
              <a:gd name="connsiteX11" fmla="*/ 2524125 w 4124325"/>
              <a:gd name="connsiteY11" fmla="*/ 495300 h 838200"/>
              <a:gd name="connsiteX12" fmla="*/ 2190750 w 4124325"/>
              <a:gd name="connsiteY12" fmla="*/ 838200 h 838200"/>
              <a:gd name="connsiteX13" fmla="*/ 4124325 w 4124325"/>
              <a:gd name="connsiteY13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85725 w 4124325"/>
              <a:gd name="connsiteY2" fmla="*/ 9525 h 838200"/>
              <a:gd name="connsiteX3" fmla="*/ 123825 w 4124325"/>
              <a:gd name="connsiteY3" fmla="*/ 19050 h 838200"/>
              <a:gd name="connsiteX4" fmla="*/ 285750 w 4124325"/>
              <a:gd name="connsiteY4" fmla="*/ 38100 h 838200"/>
              <a:gd name="connsiteX5" fmla="*/ 323850 w 4124325"/>
              <a:gd name="connsiteY5" fmla="*/ 57150 h 838200"/>
              <a:gd name="connsiteX6" fmla="*/ 323850 w 4124325"/>
              <a:gd name="connsiteY6" fmla="*/ 57150 h 838200"/>
              <a:gd name="connsiteX7" fmla="*/ 238125 w 4124325"/>
              <a:gd name="connsiteY7" fmla="*/ 352425 h 838200"/>
              <a:gd name="connsiteX8" fmla="*/ 971550 w 4124325"/>
              <a:gd name="connsiteY8" fmla="*/ 257175 h 838200"/>
              <a:gd name="connsiteX9" fmla="*/ 800100 w 4124325"/>
              <a:gd name="connsiteY9" fmla="*/ 609600 h 838200"/>
              <a:gd name="connsiteX10" fmla="*/ 2524125 w 4124325"/>
              <a:gd name="connsiteY10" fmla="*/ 495300 h 838200"/>
              <a:gd name="connsiteX11" fmla="*/ 2190750 w 4124325"/>
              <a:gd name="connsiteY11" fmla="*/ 838200 h 838200"/>
              <a:gd name="connsiteX12" fmla="*/ 4124325 w 4124325"/>
              <a:gd name="connsiteY12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85725 w 4124325"/>
              <a:gd name="connsiteY2" fmla="*/ 9525 h 838200"/>
              <a:gd name="connsiteX3" fmla="*/ 285750 w 4124325"/>
              <a:gd name="connsiteY3" fmla="*/ 38100 h 838200"/>
              <a:gd name="connsiteX4" fmla="*/ 323850 w 4124325"/>
              <a:gd name="connsiteY4" fmla="*/ 57150 h 838200"/>
              <a:gd name="connsiteX5" fmla="*/ 323850 w 4124325"/>
              <a:gd name="connsiteY5" fmla="*/ 57150 h 838200"/>
              <a:gd name="connsiteX6" fmla="*/ 238125 w 4124325"/>
              <a:gd name="connsiteY6" fmla="*/ 352425 h 838200"/>
              <a:gd name="connsiteX7" fmla="*/ 971550 w 4124325"/>
              <a:gd name="connsiteY7" fmla="*/ 257175 h 838200"/>
              <a:gd name="connsiteX8" fmla="*/ 800100 w 4124325"/>
              <a:gd name="connsiteY8" fmla="*/ 609600 h 838200"/>
              <a:gd name="connsiteX9" fmla="*/ 2524125 w 4124325"/>
              <a:gd name="connsiteY9" fmla="*/ 495300 h 838200"/>
              <a:gd name="connsiteX10" fmla="*/ 2190750 w 4124325"/>
              <a:gd name="connsiteY10" fmla="*/ 838200 h 838200"/>
              <a:gd name="connsiteX11" fmla="*/ 4124325 w 4124325"/>
              <a:gd name="connsiteY11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285750 w 4124325"/>
              <a:gd name="connsiteY2" fmla="*/ 38100 h 838200"/>
              <a:gd name="connsiteX3" fmla="*/ 323850 w 4124325"/>
              <a:gd name="connsiteY3" fmla="*/ 57150 h 838200"/>
              <a:gd name="connsiteX4" fmla="*/ 323850 w 4124325"/>
              <a:gd name="connsiteY4" fmla="*/ 57150 h 838200"/>
              <a:gd name="connsiteX5" fmla="*/ 238125 w 4124325"/>
              <a:gd name="connsiteY5" fmla="*/ 352425 h 838200"/>
              <a:gd name="connsiteX6" fmla="*/ 971550 w 4124325"/>
              <a:gd name="connsiteY6" fmla="*/ 257175 h 838200"/>
              <a:gd name="connsiteX7" fmla="*/ 800100 w 4124325"/>
              <a:gd name="connsiteY7" fmla="*/ 609600 h 838200"/>
              <a:gd name="connsiteX8" fmla="*/ 2524125 w 4124325"/>
              <a:gd name="connsiteY8" fmla="*/ 495300 h 838200"/>
              <a:gd name="connsiteX9" fmla="*/ 2190750 w 4124325"/>
              <a:gd name="connsiteY9" fmla="*/ 838200 h 838200"/>
              <a:gd name="connsiteX10" fmla="*/ 4124325 w 4124325"/>
              <a:gd name="connsiteY10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323850 w 4124325"/>
              <a:gd name="connsiteY3" fmla="*/ 57150 h 838200"/>
              <a:gd name="connsiteX4" fmla="*/ 238125 w 4124325"/>
              <a:gd name="connsiteY4" fmla="*/ 352425 h 838200"/>
              <a:gd name="connsiteX5" fmla="*/ 971550 w 4124325"/>
              <a:gd name="connsiteY5" fmla="*/ 257175 h 838200"/>
              <a:gd name="connsiteX6" fmla="*/ 800100 w 4124325"/>
              <a:gd name="connsiteY6" fmla="*/ 609600 h 838200"/>
              <a:gd name="connsiteX7" fmla="*/ 2524125 w 4124325"/>
              <a:gd name="connsiteY7" fmla="*/ 495300 h 838200"/>
              <a:gd name="connsiteX8" fmla="*/ 2190750 w 4124325"/>
              <a:gd name="connsiteY8" fmla="*/ 838200 h 838200"/>
              <a:gd name="connsiteX9" fmla="*/ 4124325 w 4124325"/>
              <a:gd name="connsiteY9" fmla="*/ 704850 h 838200"/>
              <a:gd name="connsiteX0" fmla="*/ 0 w 4124325"/>
              <a:gd name="connsiteY0" fmla="*/ 19050 h 857250"/>
              <a:gd name="connsiteX1" fmla="*/ 0 w 4124325"/>
              <a:gd name="connsiteY1" fmla="*/ 19050 h 857250"/>
              <a:gd name="connsiteX2" fmla="*/ 323850 w 4124325"/>
              <a:gd name="connsiteY2" fmla="*/ 76200 h 857250"/>
              <a:gd name="connsiteX3" fmla="*/ 400050 w 4124325"/>
              <a:gd name="connsiteY3" fmla="*/ 0 h 857250"/>
              <a:gd name="connsiteX4" fmla="*/ 238125 w 4124325"/>
              <a:gd name="connsiteY4" fmla="*/ 371475 h 857250"/>
              <a:gd name="connsiteX5" fmla="*/ 971550 w 4124325"/>
              <a:gd name="connsiteY5" fmla="*/ 276225 h 857250"/>
              <a:gd name="connsiteX6" fmla="*/ 800100 w 4124325"/>
              <a:gd name="connsiteY6" fmla="*/ 628650 h 857250"/>
              <a:gd name="connsiteX7" fmla="*/ 2524125 w 4124325"/>
              <a:gd name="connsiteY7" fmla="*/ 514350 h 857250"/>
              <a:gd name="connsiteX8" fmla="*/ 2190750 w 4124325"/>
              <a:gd name="connsiteY8" fmla="*/ 857250 h 857250"/>
              <a:gd name="connsiteX9" fmla="*/ 4124325 w 4124325"/>
              <a:gd name="connsiteY9" fmla="*/ 723900 h 85725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800100 w 4124325"/>
              <a:gd name="connsiteY5" fmla="*/ 609600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800100 w 4124325"/>
              <a:gd name="connsiteY5" fmla="*/ 609600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800100 w 4124325"/>
              <a:gd name="connsiteY5" fmla="*/ 609600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800100 w 4124325"/>
              <a:gd name="connsiteY5" fmla="*/ 609600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800100 w 4124325"/>
              <a:gd name="connsiteY5" fmla="*/ 609600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800100 w 4124325"/>
              <a:gd name="connsiteY5" fmla="*/ 609600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800100 w 4124325"/>
              <a:gd name="connsiteY5" fmla="*/ 609600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704684 w 4124325"/>
              <a:gd name="connsiteY5" fmla="*/ 629478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704684 w 4124325"/>
              <a:gd name="connsiteY5" fmla="*/ 629478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704684 w 4124325"/>
              <a:gd name="connsiteY5" fmla="*/ 629478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704684 w 4124325"/>
              <a:gd name="connsiteY5" fmla="*/ 629478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704684 w 4124325"/>
              <a:gd name="connsiteY5" fmla="*/ 629478 h 838200"/>
              <a:gd name="connsiteX6" fmla="*/ 2284758 w 4124325"/>
              <a:gd name="connsiteY6" fmla="*/ 437570 h 838200"/>
              <a:gd name="connsiteX7" fmla="*/ 2524125 w 4124325"/>
              <a:gd name="connsiteY7" fmla="*/ 495300 h 838200"/>
              <a:gd name="connsiteX8" fmla="*/ 2190750 w 4124325"/>
              <a:gd name="connsiteY8" fmla="*/ 838200 h 838200"/>
              <a:gd name="connsiteX9" fmla="*/ 4124325 w 4124325"/>
              <a:gd name="connsiteY9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704684 w 4124325"/>
              <a:gd name="connsiteY5" fmla="*/ 629478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200"/>
              <a:gd name="connsiteX1" fmla="*/ 0 w 4124325"/>
              <a:gd name="connsiteY1" fmla="*/ 0 h 838200"/>
              <a:gd name="connsiteX2" fmla="*/ 323850 w 4124325"/>
              <a:gd name="connsiteY2" fmla="*/ 57150 h 838200"/>
              <a:gd name="connsiteX3" fmla="*/ 238125 w 4124325"/>
              <a:gd name="connsiteY3" fmla="*/ 352425 h 838200"/>
              <a:gd name="connsiteX4" fmla="*/ 971550 w 4124325"/>
              <a:gd name="connsiteY4" fmla="*/ 257175 h 838200"/>
              <a:gd name="connsiteX5" fmla="*/ 704684 w 4124325"/>
              <a:gd name="connsiteY5" fmla="*/ 629478 h 838200"/>
              <a:gd name="connsiteX6" fmla="*/ 2524125 w 4124325"/>
              <a:gd name="connsiteY6" fmla="*/ 495300 h 838200"/>
              <a:gd name="connsiteX7" fmla="*/ 2190750 w 4124325"/>
              <a:gd name="connsiteY7" fmla="*/ 838200 h 838200"/>
              <a:gd name="connsiteX8" fmla="*/ 4124325 w 4124325"/>
              <a:gd name="connsiteY8" fmla="*/ 704850 h 838200"/>
              <a:gd name="connsiteX0" fmla="*/ 0 w 4124325"/>
              <a:gd name="connsiteY0" fmla="*/ 0 h 838698"/>
              <a:gd name="connsiteX1" fmla="*/ 0 w 4124325"/>
              <a:gd name="connsiteY1" fmla="*/ 0 h 838698"/>
              <a:gd name="connsiteX2" fmla="*/ 323850 w 4124325"/>
              <a:gd name="connsiteY2" fmla="*/ 57150 h 838698"/>
              <a:gd name="connsiteX3" fmla="*/ 238125 w 4124325"/>
              <a:gd name="connsiteY3" fmla="*/ 352425 h 838698"/>
              <a:gd name="connsiteX4" fmla="*/ 971550 w 4124325"/>
              <a:gd name="connsiteY4" fmla="*/ 257175 h 838698"/>
              <a:gd name="connsiteX5" fmla="*/ 704684 w 4124325"/>
              <a:gd name="connsiteY5" fmla="*/ 629478 h 838698"/>
              <a:gd name="connsiteX6" fmla="*/ 2524125 w 4124325"/>
              <a:gd name="connsiteY6" fmla="*/ 495300 h 838698"/>
              <a:gd name="connsiteX7" fmla="*/ 2190750 w 4124325"/>
              <a:gd name="connsiteY7" fmla="*/ 838200 h 838698"/>
              <a:gd name="connsiteX8" fmla="*/ 4124325 w 4124325"/>
              <a:gd name="connsiteY8" fmla="*/ 704850 h 838698"/>
              <a:gd name="connsiteX0" fmla="*/ 0 w 5281240"/>
              <a:gd name="connsiteY0" fmla="*/ 0 h 838698"/>
              <a:gd name="connsiteX1" fmla="*/ 0 w 5281240"/>
              <a:gd name="connsiteY1" fmla="*/ 0 h 838698"/>
              <a:gd name="connsiteX2" fmla="*/ 323850 w 5281240"/>
              <a:gd name="connsiteY2" fmla="*/ 57150 h 838698"/>
              <a:gd name="connsiteX3" fmla="*/ 238125 w 5281240"/>
              <a:gd name="connsiteY3" fmla="*/ 352425 h 838698"/>
              <a:gd name="connsiteX4" fmla="*/ 971550 w 5281240"/>
              <a:gd name="connsiteY4" fmla="*/ 257175 h 838698"/>
              <a:gd name="connsiteX5" fmla="*/ 704684 w 5281240"/>
              <a:gd name="connsiteY5" fmla="*/ 629478 h 838698"/>
              <a:gd name="connsiteX6" fmla="*/ 2524125 w 5281240"/>
              <a:gd name="connsiteY6" fmla="*/ 495300 h 838698"/>
              <a:gd name="connsiteX7" fmla="*/ 2190750 w 5281240"/>
              <a:gd name="connsiteY7" fmla="*/ 838200 h 838698"/>
              <a:gd name="connsiteX8" fmla="*/ 5281240 w 5281240"/>
              <a:gd name="connsiteY8" fmla="*/ 617385 h 838698"/>
              <a:gd name="connsiteX0" fmla="*/ 0 w 7139742"/>
              <a:gd name="connsiteY0" fmla="*/ 0 h 838698"/>
              <a:gd name="connsiteX1" fmla="*/ 0 w 7139742"/>
              <a:gd name="connsiteY1" fmla="*/ 0 h 838698"/>
              <a:gd name="connsiteX2" fmla="*/ 323850 w 7139742"/>
              <a:gd name="connsiteY2" fmla="*/ 57150 h 838698"/>
              <a:gd name="connsiteX3" fmla="*/ 238125 w 7139742"/>
              <a:gd name="connsiteY3" fmla="*/ 352425 h 838698"/>
              <a:gd name="connsiteX4" fmla="*/ 971550 w 7139742"/>
              <a:gd name="connsiteY4" fmla="*/ 257175 h 838698"/>
              <a:gd name="connsiteX5" fmla="*/ 704684 w 7139742"/>
              <a:gd name="connsiteY5" fmla="*/ 629478 h 838698"/>
              <a:gd name="connsiteX6" fmla="*/ 2524125 w 7139742"/>
              <a:gd name="connsiteY6" fmla="*/ 495300 h 838698"/>
              <a:gd name="connsiteX7" fmla="*/ 2190750 w 7139742"/>
              <a:gd name="connsiteY7" fmla="*/ 838200 h 838698"/>
              <a:gd name="connsiteX8" fmla="*/ 7139742 w 7139742"/>
              <a:gd name="connsiteY8" fmla="*/ 608318 h 838698"/>
              <a:gd name="connsiteX0" fmla="*/ 0 w 7239467"/>
              <a:gd name="connsiteY0" fmla="*/ 0 h 838698"/>
              <a:gd name="connsiteX1" fmla="*/ 0 w 7239467"/>
              <a:gd name="connsiteY1" fmla="*/ 0 h 838698"/>
              <a:gd name="connsiteX2" fmla="*/ 323850 w 7239467"/>
              <a:gd name="connsiteY2" fmla="*/ 57150 h 838698"/>
              <a:gd name="connsiteX3" fmla="*/ 238125 w 7239467"/>
              <a:gd name="connsiteY3" fmla="*/ 352425 h 838698"/>
              <a:gd name="connsiteX4" fmla="*/ 971550 w 7239467"/>
              <a:gd name="connsiteY4" fmla="*/ 257175 h 838698"/>
              <a:gd name="connsiteX5" fmla="*/ 704684 w 7239467"/>
              <a:gd name="connsiteY5" fmla="*/ 629478 h 838698"/>
              <a:gd name="connsiteX6" fmla="*/ 2524125 w 7239467"/>
              <a:gd name="connsiteY6" fmla="*/ 495300 h 838698"/>
              <a:gd name="connsiteX7" fmla="*/ 2190750 w 7239467"/>
              <a:gd name="connsiteY7" fmla="*/ 838200 h 838698"/>
              <a:gd name="connsiteX8" fmla="*/ 7239467 w 7239467"/>
              <a:gd name="connsiteY8" fmla="*/ 608318 h 838698"/>
              <a:gd name="connsiteX0" fmla="*/ 0 w 7194137"/>
              <a:gd name="connsiteY0" fmla="*/ 0 h 838698"/>
              <a:gd name="connsiteX1" fmla="*/ 0 w 7194137"/>
              <a:gd name="connsiteY1" fmla="*/ 0 h 838698"/>
              <a:gd name="connsiteX2" fmla="*/ 323850 w 7194137"/>
              <a:gd name="connsiteY2" fmla="*/ 57150 h 838698"/>
              <a:gd name="connsiteX3" fmla="*/ 238125 w 7194137"/>
              <a:gd name="connsiteY3" fmla="*/ 352425 h 838698"/>
              <a:gd name="connsiteX4" fmla="*/ 971550 w 7194137"/>
              <a:gd name="connsiteY4" fmla="*/ 257175 h 838698"/>
              <a:gd name="connsiteX5" fmla="*/ 704684 w 7194137"/>
              <a:gd name="connsiteY5" fmla="*/ 629478 h 838698"/>
              <a:gd name="connsiteX6" fmla="*/ 2524125 w 7194137"/>
              <a:gd name="connsiteY6" fmla="*/ 495300 h 838698"/>
              <a:gd name="connsiteX7" fmla="*/ 2190750 w 7194137"/>
              <a:gd name="connsiteY7" fmla="*/ 838200 h 838698"/>
              <a:gd name="connsiteX8" fmla="*/ 7194137 w 7194137"/>
              <a:gd name="connsiteY8" fmla="*/ 608318 h 838698"/>
              <a:gd name="connsiteX0" fmla="*/ 0 w 7194137"/>
              <a:gd name="connsiteY0" fmla="*/ 0 h 838698"/>
              <a:gd name="connsiteX1" fmla="*/ 0 w 7194137"/>
              <a:gd name="connsiteY1" fmla="*/ 0 h 838698"/>
              <a:gd name="connsiteX2" fmla="*/ 323850 w 7194137"/>
              <a:gd name="connsiteY2" fmla="*/ 57150 h 838698"/>
              <a:gd name="connsiteX3" fmla="*/ 238125 w 7194137"/>
              <a:gd name="connsiteY3" fmla="*/ 352425 h 838698"/>
              <a:gd name="connsiteX4" fmla="*/ 971550 w 7194137"/>
              <a:gd name="connsiteY4" fmla="*/ 257175 h 838698"/>
              <a:gd name="connsiteX5" fmla="*/ 704684 w 7194137"/>
              <a:gd name="connsiteY5" fmla="*/ 629478 h 838698"/>
              <a:gd name="connsiteX6" fmla="*/ 2524125 w 7194137"/>
              <a:gd name="connsiteY6" fmla="*/ 495300 h 838698"/>
              <a:gd name="connsiteX7" fmla="*/ 2190750 w 7194137"/>
              <a:gd name="connsiteY7" fmla="*/ 838200 h 838698"/>
              <a:gd name="connsiteX8" fmla="*/ 7194137 w 7194137"/>
              <a:gd name="connsiteY8" fmla="*/ 608318 h 838698"/>
              <a:gd name="connsiteX0" fmla="*/ 0 w 7194137"/>
              <a:gd name="connsiteY0" fmla="*/ 0 h 838698"/>
              <a:gd name="connsiteX1" fmla="*/ 0 w 7194137"/>
              <a:gd name="connsiteY1" fmla="*/ 0 h 838698"/>
              <a:gd name="connsiteX2" fmla="*/ 323850 w 7194137"/>
              <a:gd name="connsiteY2" fmla="*/ 57150 h 838698"/>
              <a:gd name="connsiteX3" fmla="*/ 238125 w 7194137"/>
              <a:gd name="connsiteY3" fmla="*/ 352425 h 838698"/>
              <a:gd name="connsiteX4" fmla="*/ 971550 w 7194137"/>
              <a:gd name="connsiteY4" fmla="*/ 257175 h 838698"/>
              <a:gd name="connsiteX5" fmla="*/ 704684 w 7194137"/>
              <a:gd name="connsiteY5" fmla="*/ 629478 h 838698"/>
              <a:gd name="connsiteX6" fmla="*/ 2524125 w 7194137"/>
              <a:gd name="connsiteY6" fmla="*/ 495300 h 838698"/>
              <a:gd name="connsiteX7" fmla="*/ 2190750 w 7194137"/>
              <a:gd name="connsiteY7" fmla="*/ 838200 h 838698"/>
              <a:gd name="connsiteX8" fmla="*/ 7194137 w 7194137"/>
              <a:gd name="connsiteY8" fmla="*/ 608318 h 83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94137" h="838698">
                <a:moveTo>
                  <a:pt x="0" y="0"/>
                </a:moveTo>
                <a:lnTo>
                  <a:pt x="0" y="0"/>
                </a:lnTo>
                <a:cubicBezTo>
                  <a:pt x="107950" y="19050"/>
                  <a:pt x="386654" y="-32693"/>
                  <a:pt x="323850" y="57150"/>
                </a:cubicBezTo>
                <a:cubicBezTo>
                  <a:pt x="233116" y="186948"/>
                  <a:pt x="70540" y="342942"/>
                  <a:pt x="238125" y="352425"/>
                </a:cubicBezTo>
                <a:cubicBezTo>
                  <a:pt x="482600" y="320675"/>
                  <a:pt x="985493" y="129899"/>
                  <a:pt x="971550" y="257175"/>
                </a:cubicBezTo>
                <a:cubicBezTo>
                  <a:pt x="942229" y="426333"/>
                  <a:pt x="475587" y="595492"/>
                  <a:pt x="704684" y="629478"/>
                </a:cubicBezTo>
                <a:cubicBezTo>
                  <a:pt x="963446" y="669165"/>
                  <a:pt x="2681964" y="361122"/>
                  <a:pt x="2524125" y="495300"/>
                </a:cubicBezTo>
                <a:cubicBezTo>
                  <a:pt x="2413000" y="609600"/>
                  <a:pt x="1912261" y="851121"/>
                  <a:pt x="2190750" y="838200"/>
                </a:cubicBezTo>
                <a:cubicBezTo>
                  <a:pt x="3220913" y="764595"/>
                  <a:pt x="6218369" y="618462"/>
                  <a:pt x="7194137" y="608318"/>
                </a:cubicBezTo>
              </a:path>
            </a:pathLst>
          </a:custGeom>
          <a:ln w="349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4CCC6"/>
      </a:accent1>
      <a:accent2>
        <a:srgbClr val="F8D45E"/>
      </a:accent2>
      <a:accent3>
        <a:srgbClr val="F27161"/>
      </a:accent3>
      <a:accent4>
        <a:srgbClr val="7CC8EC"/>
      </a:accent4>
      <a:accent5>
        <a:srgbClr val="525168"/>
      </a:accent5>
      <a:accent6>
        <a:srgbClr val="1A6BA5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11163</TotalTime>
  <Words>104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19</cp:revision>
  <dcterms:created xsi:type="dcterms:W3CDTF">2018-02-18T19:39:47Z</dcterms:created>
  <dcterms:modified xsi:type="dcterms:W3CDTF">2022-11-22T01:14:44Z</dcterms:modified>
</cp:coreProperties>
</file>