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11" name="평행 사변형 7">
            <a:extLst>
              <a:ext uri="{FF2B5EF4-FFF2-40B4-BE49-F238E27FC236}">
                <a16:creationId xmlns:a16="http://schemas.microsoft.com/office/drawing/2014/main" id="{CA0613E5-C028-47A2-B133-3E9B0F205FA7}"/>
              </a:ext>
            </a:extLst>
          </p:cNvPr>
          <p:cNvSpPr/>
          <p:nvPr/>
        </p:nvSpPr>
        <p:spPr>
          <a:xfrm>
            <a:off x="-54" y="3591265"/>
            <a:ext cx="12195519" cy="2944736"/>
          </a:xfrm>
          <a:custGeom>
            <a:avLst/>
            <a:gdLst>
              <a:gd name="connsiteX0" fmla="*/ 0 w 11023042"/>
              <a:gd name="connsiteY0" fmla="*/ 2720591 h 2720591"/>
              <a:gd name="connsiteX1" fmla="*/ 10150715 w 11023042"/>
              <a:gd name="connsiteY1" fmla="*/ 0 h 2720591"/>
              <a:gd name="connsiteX2" fmla="*/ 11023042 w 11023042"/>
              <a:gd name="connsiteY2" fmla="*/ 0 h 2720591"/>
              <a:gd name="connsiteX3" fmla="*/ 872327 w 11023042"/>
              <a:gd name="connsiteY3" fmla="*/ 2720591 h 2720591"/>
              <a:gd name="connsiteX4" fmla="*/ 0 w 11023042"/>
              <a:gd name="connsiteY4" fmla="*/ 2720591 h 2720591"/>
              <a:gd name="connsiteX0" fmla="*/ 0 w 11023042"/>
              <a:gd name="connsiteY0" fmla="*/ 2720591 h 2720591"/>
              <a:gd name="connsiteX1" fmla="*/ 10796528 w 11023042"/>
              <a:gd name="connsiteY1" fmla="*/ 0 h 2720591"/>
              <a:gd name="connsiteX2" fmla="*/ 11023042 w 11023042"/>
              <a:gd name="connsiteY2" fmla="*/ 0 h 2720591"/>
              <a:gd name="connsiteX3" fmla="*/ 872327 w 11023042"/>
              <a:gd name="connsiteY3" fmla="*/ 2720591 h 2720591"/>
              <a:gd name="connsiteX4" fmla="*/ 0 w 11023042"/>
              <a:gd name="connsiteY4" fmla="*/ 2720591 h 2720591"/>
              <a:gd name="connsiteX0" fmla="*/ 0 w 11026175"/>
              <a:gd name="connsiteY0" fmla="*/ 2779024 h 2779024"/>
              <a:gd name="connsiteX1" fmla="*/ 11026175 w 11026175"/>
              <a:gd name="connsiteY1" fmla="*/ 0 h 2779024"/>
              <a:gd name="connsiteX2" fmla="*/ 11023042 w 11026175"/>
              <a:gd name="connsiteY2" fmla="*/ 58433 h 2779024"/>
              <a:gd name="connsiteX3" fmla="*/ 872327 w 11026175"/>
              <a:gd name="connsiteY3" fmla="*/ 2779024 h 2779024"/>
              <a:gd name="connsiteX4" fmla="*/ 0 w 11026175"/>
              <a:gd name="connsiteY4" fmla="*/ 2779024 h 2779024"/>
              <a:gd name="connsiteX0" fmla="*/ 5121 w 11031296"/>
              <a:gd name="connsiteY0" fmla="*/ 2779024 h 3014261"/>
              <a:gd name="connsiteX1" fmla="*/ 11031296 w 11031296"/>
              <a:gd name="connsiteY1" fmla="*/ 0 h 3014261"/>
              <a:gd name="connsiteX2" fmla="*/ 11028163 w 11031296"/>
              <a:gd name="connsiteY2" fmla="*/ 58433 h 3014261"/>
              <a:gd name="connsiteX3" fmla="*/ 0 w 11031296"/>
              <a:gd name="connsiteY3" fmla="*/ 3014261 h 3014261"/>
              <a:gd name="connsiteX4" fmla="*/ 5121 w 11031296"/>
              <a:gd name="connsiteY4" fmla="*/ 2779024 h 3014261"/>
              <a:gd name="connsiteX0" fmla="*/ 49 w 11026224"/>
              <a:gd name="connsiteY0" fmla="*/ 2779024 h 3043666"/>
              <a:gd name="connsiteX1" fmla="*/ 11026224 w 11026224"/>
              <a:gd name="connsiteY1" fmla="*/ 0 h 3043666"/>
              <a:gd name="connsiteX2" fmla="*/ 11023091 w 11026224"/>
              <a:gd name="connsiteY2" fmla="*/ 58433 h 3043666"/>
              <a:gd name="connsiteX3" fmla="*/ 0 w 11026224"/>
              <a:gd name="connsiteY3" fmla="*/ 3043666 h 3043666"/>
              <a:gd name="connsiteX4" fmla="*/ 49 w 11026224"/>
              <a:gd name="connsiteY4" fmla="*/ 2779024 h 3043666"/>
              <a:gd name="connsiteX0" fmla="*/ 49 w 11026224"/>
              <a:gd name="connsiteY0" fmla="*/ 2765658 h 3043666"/>
              <a:gd name="connsiteX1" fmla="*/ 11026224 w 11026224"/>
              <a:gd name="connsiteY1" fmla="*/ 0 h 3043666"/>
              <a:gd name="connsiteX2" fmla="*/ 11023091 w 11026224"/>
              <a:gd name="connsiteY2" fmla="*/ 58433 h 3043666"/>
              <a:gd name="connsiteX3" fmla="*/ 0 w 11026224"/>
              <a:gd name="connsiteY3" fmla="*/ 3043666 h 3043666"/>
              <a:gd name="connsiteX4" fmla="*/ 49 w 11026224"/>
              <a:gd name="connsiteY4" fmla="*/ 2765658 h 3043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26224" h="3043666">
                <a:moveTo>
                  <a:pt x="49" y="2765658"/>
                </a:moveTo>
                <a:lnTo>
                  <a:pt x="11026224" y="0"/>
                </a:lnTo>
                <a:lnTo>
                  <a:pt x="11023091" y="58433"/>
                </a:lnTo>
                <a:lnTo>
                  <a:pt x="0" y="3043666"/>
                </a:lnTo>
                <a:cubicBezTo>
                  <a:pt x="16" y="2955452"/>
                  <a:pt x="33" y="2853872"/>
                  <a:pt x="49" y="276565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12" name="그룹 611">
            <a:extLst>
              <a:ext uri="{FF2B5EF4-FFF2-40B4-BE49-F238E27FC236}">
                <a16:creationId xmlns:a16="http://schemas.microsoft.com/office/drawing/2014/main" id="{0E61523B-3E5E-4352-A569-C9DC75DAF0BA}"/>
              </a:ext>
            </a:extLst>
          </p:cNvPr>
          <p:cNvGrpSpPr/>
          <p:nvPr/>
        </p:nvGrpSpPr>
        <p:grpSpPr>
          <a:xfrm>
            <a:off x="881853" y="5920648"/>
            <a:ext cx="760576" cy="290558"/>
            <a:chOff x="1230594" y="4289989"/>
            <a:chExt cx="760576" cy="760576"/>
          </a:xfrm>
        </p:grpSpPr>
        <p:sp>
          <p:nvSpPr>
            <p:cNvPr id="613" name="타원 612">
              <a:extLst>
                <a:ext uri="{FF2B5EF4-FFF2-40B4-BE49-F238E27FC236}">
                  <a16:creationId xmlns:a16="http://schemas.microsoft.com/office/drawing/2014/main" id="{318E59FF-350B-4BE6-BE48-D0B43EBFF17E}"/>
                </a:ext>
              </a:extLst>
            </p:cNvPr>
            <p:cNvSpPr/>
            <p:nvPr/>
          </p:nvSpPr>
          <p:spPr>
            <a:xfrm>
              <a:off x="1230594" y="4289989"/>
              <a:ext cx="760576" cy="7605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4" name="타원 613">
              <a:extLst>
                <a:ext uri="{FF2B5EF4-FFF2-40B4-BE49-F238E27FC236}">
                  <a16:creationId xmlns:a16="http://schemas.microsoft.com/office/drawing/2014/main" id="{5CAE6A3F-D63A-4D41-89AF-10279B240ADA}"/>
                </a:ext>
              </a:extLst>
            </p:cNvPr>
            <p:cNvSpPr/>
            <p:nvPr/>
          </p:nvSpPr>
          <p:spPr>
            <a:xfrm>
              <a:off x="1392965" y="4452360"/>
              <a:ext cx="435835" cy="43583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15" name="직사각형 614">
            <a:extLst>
              <a:ext uri="{FF2B5EF4-FFF2-40B4-BE49-F238E27FC236}">
                <a16:creationId xmlns:a16="http://schemas.microsoft.com/office/drawing/2014/main" id="{8824560A-E130-4868-82F7-4868EB94D569}"/>
              </a:ext>
            </a:extLst>
          </p:cNvPr>
          <p:cNvSpPr/>
          <p:nvPr/>
        </p:nvSpPr>
        <p:spPr>
          <a:xfrm rot="10800000">
            <a:off x="1244141" y="2393927"/>
            <a:ext cx="36000" cy="36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6" name="순서도: 천공 테이프 615">
            <a:extLst>
              <a:ext uri="{FF2B5EF4-FFF2-40B4-BE49-F238E27FC236}">
                <a16:creationId xmlns:a16="http://schemas.microsoft.com/office/drawing/2014/main" id="{8E14E967-FF45-431D-87A0-A0725C0EFD4D}"/>
              </a:ext>
            </a:extLst>
          </p:cNvPr>
          <p:cNvSpPr/>
          <p:nvPr/>
        </p:nvSpPr>
        <p:spPr>
          <a:xfrm>
            <a:off x="1280141" y="2323175"/>
            <a:ext cx="1295059" cy="804672"/>
          </a:xfrm>
          <a:prstGeom prst="flowChartPunchedTape">
            <a:avLst/>
          </a:prstGeom>
          <a:gradFill flip="none" rotWithShape="1">
            <a:gsLst>
              <a:gs pos="0">
                <a:schemeClr val="accent1"/>
              </a:gs>
              <a:gs pos="54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7" name="TextBox 616">
            <a:extLst>
              <a:ext uri="{FF2B5EF4-FFF2-40B4-BE49-F238E27FC236}">
                <a16:creationId xmlns:a16="http://schemas.microsoft.com/office/drawing/2014/main" id="{6770E7B1-5EE8-4EEF-AD04-9B78F69AA70E}"/>
              </a:ext>
            </a:extLst>
          </p:cNvPr>
          <p:cNvSpPr txBox="1"/>
          <p:nvPr/>
        </p:nvSpPr>
        <p:spPr>
          <a:xfrm>
            <a:off x="1336883" y="2494679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18" name="그룹 617">
            <a:extLst>
              <a:ext uri="{FF2B5EF4-FFF2-40B4-BE49-F238E27FC236}">
                <a16:creationId xmlns:a16="http://schemas.microsoft.com/office/drawing/2014/main" id="{95FEDB63-7E05-4682-9211-D5312749E5AF}"/>
              </a:ext>
            </a:extLst>
          </p:cNvPr>
          <p:cNvGrpSpPr/>
          <p:nvPr/>
        </p:nvGrpSpPr>
        <p:grpSpPr>
          <a:xfrm>
            <a:off x="1362520" y="3202312"/>
            <a:ext cx="1664464" cy="1680200"/>
            <a:chOff x="2318012" y="3255173"/>
            <a:chExt cx="1664464" cy="1680200"/>
          </a:xfrm>
        </p:grpSpPr>
        <p:sp>
          <p:nvSpPr>
            <p:cNvPr id="619" name="TextBox 618">
              <a:extLst>
                <a:ext uri="{FF2B5EF4-FFF2-40B4-BE49-F238E27FC236}">
                  <a16:creationId xmlns:a16="http://schemas.microsoft.com/office/drawing/2014/main" id="{E7C59C9C-F440-44C6-8AF0-0B0F104295BA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1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620" name="TextBox 619">
              <a:extLst>
                <a:ext uri="{FF2B5EF4-FFF2-40B4-BE49-F238E27FC236}">
                  <a16:creationId xmlns:a16="http://schemas.microsoft.com/office/drawing/2014/main" id="{C8D1D59C-FCCE-4638-80B3-694ABBBA0D50}"/>
                </a:ext>
              </a:extLst>
            </p:cNvPr>
            <p:cNvSpPr txBox="1"/>
            <p:nvPr/>
          </p:nvSpPr>
          <p:spPr>
            <a:xfrm flipH="1">
              <a:off x="2318012" y="3255173"/>
              <a:ext cx="1439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621" name="그룹 620">
            <a:extLst>
              <a:ext uri="{FF2B5EF4-FFF2-40B4-BE49-F238E27FC236}">
                <a16:creationId xmlns:a16="http://schemas.microsoft.com/office/drawing/2014/main" id="{45BC0870-7D3C-4AE4-9D39-13123E979CFD}"/>
              </a:ext>
            </a:extLst>
          </p:cNvPr>
          <p:cNvGrpSpPr/>
          <p:nvPr/>
        </p:nvGrpSpPr>
        <p:grpSpPr>
          <a:xfrm>
            <a:off x="3619366" y="5339985"/>
            <a:ext cx="720000" cy="290558"/>
            <a:chOff x="1230594" y="4289989"/>
            <a:chExt cx="760576" cy="760576"/>
          </a:xfrm>
        </p:grpSpPr>
        <p:sp>
          <p:nvSpPr>
            <p:cNvPr id="622" name="타원 621">
              <a:extLst>
                <a:ext uri="{FF2B5EF4-FFF2-40B4-BE49-F238E27FC236}">
                  <a16:creationId xmlns:a16="http://schemas.microsoft.com/office/drawing/2014/main" id="{2A3C0183-32E8-4DB5-AD4A-078865D6AE56}"/>
                </a:ext>
              </a:extLst>
            </p:cNvPr>
            <p:cNvSpPr/>
            <p:nvPr/>
          </p:nvSpPr>
          <p:spPr>
            <a:xfrm>
              <a:off x="1230594" y="4289989"/>
              <a:ext cx="760576" cy="7605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3" name="타원 622">
              <a:extLst>
                <a:ext uri="{FF2B5EF4-FFF2-40B4-BE49-F238E27FC236}">
                  <a16:creationId xmlns:a16="http://schemas.microsoft.com/office/drawing/2014/main" id="{1DA3AC94-4B5A-4262-8E7A-48CD90670B4A}"/>
                </a:ext>
              </a:extLst>
            </p:cNvPr>
            <p:cNvSpPr/>
            <p:nvPr/>
          </p:nvSpPr>
          <p:spPr>
            <a:xfrm>
              <a:off x="1392965" y="4452360"/>
              <a:ext cx="435835" cy="4358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4" name="직사각형 623">
            <a:extLst>
              <a:ext uri="{FF2B5EF4-FFF2-40B4-BE49-F238E27FC236}">
                <a16:creationId xmlns:a16="http://schemas.microsoft.com/office/drawing/2014/main" id="{2406413D-1D8F-4DD2-9411-3C70FCA5D0B1}"/>
              </a:ext>
            </a:extLst>
          </p:cNvPr>
          <p:cNvSpPr/>
          <p:nvPr/>
        </p:nvSpPr>
        <p:spPr>
          <a:xfrm rot="10800000">
            <a:off x="3964562" y="2164718"/>
            <a:ext cx="36000" cy="331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5" name="순서도: 천공 테이프 624">
            <a:extLst>
              <a:ext uri="{FF2B5EF4-FFF2-40B4-BE49-F238E27FC236}">
                <a16:creationId xmlns:a16="http://schemas.microsoft.com/office/drawing/2014/main" id="{E2A2B62A-D57F-4F3A-B130-5EC31B0854E2}"/>
              </a:ext>
            </a:extLst>
          </p:cNvPr>
          <p:cNvSpPr/>
          <p:nvPr/>
        </p:nvSpPr>
        <p:spPr>
          <a:xfrm>
            <a:off x="4000562" y="2107132"/>
            <a:ext cx="1295059" cy="804672"/>
          </a:xfrm>
          <a:prstGeom prst="flowChartPunchedTape">
            <a:avLst/>
          </a:prstGeom>
          <a:gradFill flip="none" rotWithShape="1">
            <a:gsLst>
              <a:gs pos="0">
                <a:schemeClr val="accent2"/>
              </a:gs>
              <a:gs pos="5400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6" name="TextBox 625">
            <a:extLst>
              <a:ext uri="{FF2B5EF4-FFF2-40B4-BE49-F238E27FC236}">
                <a16:creationId xmlns:a16="http://schemas.microsoft.com/office/drawing/2014/main" id="{A93752FF-4DDF-40A9-A238-018E694B1BC2}"/>
              </a:ext>
            </a:extLst>
          </p:cNvPr>
          <p:cNvSpPr txBox="1"/>
          <p:nvPr/>
        </p:nvSpPr>
        <p:spPr>
          <a:xfrm>
            <a:off x="4057304" y="2278636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27" name="그룹 626">
            <a:extLst>
              <a:ext uri="{FF2B5EF4-FFF2-40B4-BE49-F238E27FC236}">
                <a16:creationId xmlns:a16="http://schemas.microsoft.com/office/drawing/2014/main" id="{D1D58113-0465-42E8-A17D-592785DF7A0B}"/>
              </a:ext>
            </a:extLst>
          </p:cNvPr>
          <p:cNvGrpSpPr/>
          <p:nvPr/>
        </p:nvGrpSpPr>
        <p:grpSpPr>
          <a:xfrm>
            <a:off x="4077008" y="2989826"/>
            <a:ext cx="1664464" cy="1680200"/>
            <a:chOff x="2318012" y="3255173"/>
            <a:chExt cx="1664464" cy="1680200"/>
          </a:xfrm>
        </p:grpSpPr>
        <p:sp>
          <p:nvSpPr>
            <p:cNvPr id="628" name="TextBox 627">
              <a:extLst>
                <a:ext uri="{FF2B5EF4-FFF2-40B4-BE49-F238E27FC236}">
                  <a16:creationId xmlns:a16="http://schemas.microsoft.com/office/drawing/2014/main" id="{DACDDFF1-97D8-41EF-B081-6CBDFC82F34F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2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629" name="TextBox 628">
              <a:extLst>
                <a:ext uri="{FF2B5EF4-FFF2-40B4-BE49-F238E27FC236}">
                  <a16:creationId xmlns:a16="http://schemas.microsoft.com/office/drawing/2014/main" id="{6F5D8F47-4702-4300-9B13-A927A9151884}"/>
                </a:ext>
              </a:extLst>
            </p:cNvPr>
            <p:cNvSpPr txBox="1"/>
            <p:nvPr/>
          </p:nvSpPr>
          <p:spPr>
            <a:xfrm flipH="1">
              <a:off x="2318012" y="3255173"/>
              <a:ext cx="1439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630" name="그룹 629">
            <a:extLst>
              <a:ext uri="{FF2B5EF4-FFF2-40B4-BE49-F238E27FC236}">
                <a16:creationId xmlns:a16="http://schemas.microsoft.com/office/drawing/2014/main" id="{1E102076-51DC-4AE9-A000-5578883A7B16}"/>
              </a:ext>
            </a:extLst>
          </p:cNvPr>
          <p:cNvGrpSpPr/>
          <p:nvPr/>
        </p:nvGrpSpPr>
        <p:grpSpPr>
          <a:xfrm>
            <a:off x="6359492" y="4739381"/>
            <a:ext cx="684000" cy="290558"/>
            <a:chOff x="1230594" y="4289989"/>
            <a:chExt cx="760576" cy="760576"/>
          </a:xfrm>
        </p:grpSpPr>
        <p:sp>
          <p:nvSpPr>
            <p:cNvPr id="631" name="타원 630">
              <a:extLst>
                <a:ext uri="{FF2B5EF4-FFF2-40B4-BE49-F238E27FC236}">
                  <a16:creationId xmlns:a16="http://schemas.microsoft.com/office/drawing/2014/main" id="{DAB00B55-C11B-47BA-9B22-2DA2B20A9F43}"/>
                </a:ext>
              </a:extLst>
            </p:cNvPr>
            <p:cNvSpPr/>
            <p:nvPr/>
          </p:nvSpPr>
          <p:spPr>
            <a:xfrm>
              <a:off x="1230594" y="4289989"/>
              <a:ext cx="760576" cy="7605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2" name="타원 631">
              <a:extLst>
                <a:ext uri="{FF2B5EF4-FFF2-40B4-BE49-F238E27FC236}">
                  <a16:creationId xmlns:a16="http://schemas.microsoft.com/office/drawing/2014/main" id="{BFC8ED82-677F-4B52-8111-19B1CB318154}"/>
                </a:ext>
              </a:extLst>
            </p:cNvPr>
            <p:cNvSpPr/>
            <p:nvPr/>
          </p:nvSpPr>
          <p:spPr>
            <a:xfrm>
              <a:off x="1392965" y="4452360"/>
              <a:ext cx="435835" cy="43583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33" name="직사각형 632">
            <a:extLst>
              <a:ext uri="{FF2B5EF4-FFF2-40B4-BE49-F238E27FC236}">
                <a16:creationId xmlns:a16="http://schemas.microsoft.com/office/drawing/2014/main" id="{BA821892-159E-4CA1-AC7C-2D11D95CDF5A}"/>
              </a:ext>
            </a:extLst>
          </p:cNvPr>
          <p:cNvSpPr/>
          <p:nvPr/>
        </p:nvSpPr>
        <p:spPr>
          <a:xfrm rot="10800000">
            <a:off x="6679050" y="1951568"/>
            <a:ext cx="36000" cy="291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4" name="순서도: 천공 테이프 633">
            <a:extLst>
              <a:ext uri="{FF2B5EF4-FFF2-40B4-BE49-F238E27FC236}">
                <a16:creationId xmlns:a16="http://schemas.microsoft.com/office/drawing/2014/main" id="{7D64A7BA-093D-4CBD-B426-5C2CE18DC098}"/>
              </a:ext>
            </a:extLst>
          </p:cNvPr>
          <p:cNvSpPr/>
          <p:nvPr/>
        </p:nvSpPr>
        <p:spPr>
          <a:xfrm>
            <a:off x="6715050" y="1871150"/>
            <a:ext cx="1295059" cy="804672"/>
          </a:xfrm>
          <a:prstGeom prst="flowChartPunchedTape">
            <a:avLst/>
          </a:prstGeom>
          <a:gradFill flip="none" rotWithShape="1">
            <a:gsLst>
              <a:gs pos="0">
                <a:schemeClr val="accent3"/>
              </a:gs>
              <a:gs pos="54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5" name="TextBox 634">
            <a:extLst>
              <a:ext uri="{FF2B5EF4-FFF2-40B4-BE49-F238E27FC236}">
                <a16:creationId xmlns:a16="http://schemas.microsoft.com/office/drawing/2014/main" id="{53E9C52C-1D21-4D4E-B2DF-23EEB2AAACCD}"/>
              </a:ext>
            </a:extLst>
          </p:cNvPr>
          <p:cNvSpPr txBox="1"/>
          <p:nvPr/>
        </p:nvSpPr>
        <p:spPr>
          <a:xfrm>
            <a:off x="6771792" y="2042654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36" name="그룹 635">
            <a:extLst>
              <a:ext uri="{FF2B5EF4-FFF2-40B4-BE49-F238E27FC236}">
                <a16:creationId xmlns:a16="http://schemas.microsoft.com/office/drawing/2014/main" id="{09F5845C-3AD0-427C-AA94-5FB1B6D6CED6}"/>
              </a:ext>
            </a:extLst>
          </p:cNvPr>
          <p:cNvGrpSpPr/>
          <p:nvPr/>
        </p:nvGrpSpPr>
        <p:grpSpPr>
          <a:xfrm>
            <a:off x="6789679" y="2750258"/>
            <a:ext cx="1664464" cy="1680200"/>
            <a:chOff x="2318012" y="3255173"/>
            <a:chExt cx="1664464" cy="1680200"/>
          </a:xfrm>
        </p:grpSpPr>
        <p:sp>
          <p:nvSpPr>
            <p:cNvPr id="637" name="TextBox 636">
              <a:extLst>
                <a:ext uri="{FF2B5EF4-FFF2-40B4-BE49-F238E27FC236}">
                  <a16:creationId xmlns:a16="http://schemas.microsoft.com/office/drawing/2014/main" id="{1662A803-607D-41FF-8C50-01B173CA6D07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3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638" name="TextBox 637">
              <a:extLst>
                <a:ext uri="{FF2B5EF4-FFF2-40B4-BE49-F238E27FC236}">
                  <a16:creationId xmlns:a16="http://schemas.microsoft.com/office/drawing/2014/main" id="{1149988E-75F1-4AB0-AF1B-055586068034}"/>
                </a:ext>
              </a:extLst>
            </p:cNvPr>
            <p:cNvSpPr txBox="1"/>
            <p:nvPr/>
          </p:nvSpPr>
          <p:spPr>
            <a:xfrm flipH="1">
              <a:off x="2318012" y="3255173"/>
              <a:ext cx="14398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639" name="그룹 638">
            <a:extLst>
              <a:ext uri="{FF2B5EF4-FFF2-40B4-BE49-F238E27FC236}">
                <a16:creationId xmlns:a16="http://schemas.microsoft.com/office/drawing/2014/main" id="{4DAC2603-C712-4AAA-A3B6-251C56BFA00A}"/>
              </a:ext>
            </a:extLst>
          </p:cNvPr>
          <p:cNvGrpSpPr>
            <a:grpSpLocks noChangeAspect="1"/>
          </p:cNvGrpSpPr>
          <p:nvPr/>
        </p:nvGrpSpPr>
        <p:grpSpPr>
          <a:xfrm>
            <a:off x="9080708" y="4127383"/>
            <a:ext cx="648000" cy="247551"/>
            <a:chOff x="1230594" y="4289989"/>
            <a:chExt cx="760576" cy="760576"/>
          </a:xfrm>
        </p:grpSpPr>
        <p:sp>
          <p:nvSpPr>
            <p:cNvPr id="640" name="타원 639">
              <a:extLst>
                <a:ext uri="{FF2B5EF4-FFF2-40B4-BE49-F238E27FC236}">
                  <a16:creationId xmlns:a16="http://schemas.microsoft.com/office/drawing/2014/main" id="{4ABA156A-3E9A-417B-91BE-7B526E3F2D49}"/>
                </a:ext>
              </a:extLst>
            </p:cNvPr>
            <p:cNvSpPr/>
            <p:nvPr/>
          </p:nvSpPr>
          <p:spPr>
            <a:xfrm>
              <a:off x="1230594" y="4289989"/>
              <a:ext cx="760576" cy="76057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1" name="타원 640">
              <a:extLst>
                <a:ext uri="{FF2B5EF4-FFF2-40B4-BE49-F238E27FC236}">
                  <a16:creationId xmlns:a16="http://schemas.microsoft.com/office/drawing/2014/main" id="{8F81D57E-8841-460E-9EAA-EA885A8ABD22}"/>
                </a:ext>
              </a:extLst>
            </p:cNvPr>
            <p:cNvSpPr/>
            <p:nvPr/>
          </p:nvSpPr>
          <p:spPr>
            <a:xfrm>
              <a:off x="1392965" y="4452360"/>
              <a:ext cx="435835" cy="435835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42" name="직사각형 641">
            <a:extLst>
              <a:ext uri="{FF2B5EF4-FFF2-40B4-BE49-F238E27FC236}">
                <a16:creationId xmlns:a16="http://schemas.microsoft.com/office/drawing/2014/main" id="{267368A0-D913-449B-A0C5-1530D83ED590}"/>
              </a:ext>
            </a:extLst>
          </p:cNvPr>
          <p:cNvSpPr/>
          <p:nvPr/>
        </p:nvSpPr>
        <p:spPr>
          <a:xfrm rot="10800000">
            <a:off x="9391720" y="1691022"/>
            <a:ext cx="36000" cy="255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3" name="순서도: 천공 테이프 642">
            <a:extLst>
              <a:ext uri="{FF2B5EF4-FFF2-40B4-BE49-F238E27FC236}">
                <a16:creationId xmlns:a16="http://schemas.microsoft.com/office/drawing/2014/main" id="{ADA2393C-5A74-40E3-A74A-9B95D56EA845}"/>
              </a:ext>
            </a:extLst>
          </p:cNvPr>
          <p:cNvSpPr/>
          <p:nvPr/>
        </p:nvSpPr>
        <p:spPr>
          <a:xfrm>
            <a:off x="9427720" y="1623772"/>
            <a:ext cx="1295059" cy="804672"/>
          </a:xfrm>
          <a:prstGeom prst="flowChartPunchedTape">
            <a:avLst/>
          </a:prstGeom>
          <a:gradFill flip="none" rotWithShape="1">
            <a:gsLst>
              <a:gs pos="0">
                <a:schemeClr val="accent4"/>
              </a:gs>
              <a:gs pos="5400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4" name="TextBox 643">
            <a:extLst>
              <a:ext uri="{FF2B5EF4-FFF2-40B4-BE49-F238E27FC236}">
                <a16:creationId xmlns:a16="http://schemas.microsoft.com/office/drawing/2014/main" id="{71D4DBE3-DC86-43DC-B8A0-0FD5DBBEA9F0}"/>
              </a:ext>
            </a:extLst>
          </p:cNvPr>
          <p:cNvSpPr txBox="1"/>
          <p:nvPr/>
        </p:nvSpPr>
        <p:spPr>
          <a:xfrm>
            <a:off x="9484462" y="1795276"/>
            <a:ext cx="1181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45" name="그룹 644">
            <a:extLst>
              <a:ext uri="{FF2B5EF4-FFF2-40B4-BE49-F238E27FC236}">
                <a16:creationId xmlns:a16="http://schemas.microsoft.com/office/drawing/2014/main" id="{144E187E-A6BE-4137-8719-9BE8BD6A06D4}"/>
              </a:ext>
            </a:extLst>
          </p:cNvPr>
          <p:cNvGrpSpPr/>
          <p:nvPr/>
        </p:nvGrpSpPr>
        <p:grpSpPr>
          <a:xfrm>
            <a:off x="9500533" y="2499294"/>
            <a:ext cx="1664464" cy="1304188"/>
            <a:chOff x="2318012" y="3255173"/>
            <a:chExt cx="1664464" cy="1304188"/>
          </a:xfrm>
        </p:grpSpPr>
        <p:sp>
          <p:nvSpPr>
            <p:cNvPr id="646" name="TextBox 645">
              <a:extLst>
                <a:ext uri="{FF2B5EF4-FFF2-40B4-BE49-F238E27FC236}">
                  <a16:creationId xmlns:a16="http://schemas.microsoft.com/office/drawing/2014/main" id="{8F36CD78-1B8C-447F-9FD8-CC848206DC09}"/>
                </a:ext>
              </a:extLst>
            </p:cNvPr>
            <p:cNvSpPr txBox="1"/>
            <p:nvPr/>
          </p:nvSpPr>
          <p:spPr>
            <a:xfrm flipH="1">
              <a:off x="2318013" y="4073074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4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647" name="TextBox 646">
              <a:extLst>
                <a:ext uri="{FF2B5EF4-FFF2-40B4-BE49-F238E27FC236}">
                  <a16:creationId xmlns:a16="http://schemas.microsoft.com/office/drawing/2014/main" id="{222AC1A9-5717-4945-B764-52432FBDBF48}"/>
                </a:ext>
              </a:extLst>
            </p:cNvPr>
            <p:cNvSpPr txBox="1"/>
            <p:nvPr/>
          </p:nvSpPr>
          <p:spPr>
            <a:xfrm flipH="1">
              <a:off x="2318012" y="3255173"/>
              <a:ext cx="14398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11191</TotalTime>
  <Words>99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26</cp:revision>
  <dcterms:created xsi:type="dcterms:W3CDTF">2018-02-18T19:39:47Z</dcterms:created>
  <dcterms:modified xsi:type="dcterms:W3CDTF">2022-10-26T07:06:36Z</dcterms:modified>
</cp:coreProperties>
</file>