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1" name="Group 60">
            <a:extLst>
              <a:ext uri="{FF2B5EF4-FFF2-40B4-BE49-F238E27FC236}">
                <a16:creationId xmlns:a16="http://schemas.microsoft.com/office/drawing/2014/main" id="{0AB37743-2042-4111-AADD-4F04CD072E27}"/>
              </a:ext>
            </a:extLst>
          </p:cNvPr>
          <p:cNvGrpSpPr/>
          <p:nvPr/>
        </p:nvGrpSpPr>
        <p:grpSpPr>
          <a:xfrm rot="10800000">
            <a:off x="5822875" y="3251453"/>
            <a:ext cx="1447516" cy="2601166"/>
            <a:chOff x="2952760" y="2204864"/>
            <a:chExt cx="1447516" cy="2601166"/>
          </a:xfrm>
        </p:grpSpPr>
        <p:sp>
          <p:nvSpPr>
            <p:cNvPr id="322" name="Up-Down Arrow 47">
              <a:extLst>
                <a:ext uri="{FF2B5EF4-FFF2-40B4-BE49-F238E27FC236}">
                  <a16:creationId xmlns:a16="http://schemas.microsoft.com/office/drawing/2014/main" id="{7B6B3562-A2A5-43D8-BC57-32F4DFD77266}"/>
                </a:ext>
              </a:extLst>
            </p:cNvPr>
            <p:cNvSpPr/>
            <p:nvPr/>
          </p:nvSpPr>
          <p:spPr>
            <a:xfrm>
              <a:off x="2960116" y="2204864"/>
              <a:ext cx="1440160" cy="2601166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12700" dir="2700000" algn="tl" rotWithShape="0">
                <a:prstClr val="black">
                  <a:alpha val="4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3" name="Up-Down Arrow 45">
              <a:extLst>
                <a:ext uri="{FF2B5EF4-FFF2-40B4-BE49-F238E27FC236}">
                  <a16:creationId xmlns:a16="http://schemas.microsoft.com/office/drawing/2014/main" id="{770C1029-1F83-47ED-B199-4CFA317698D7}"/>
                </a:ext>
              </a:extLst>
            </p:cNvPr>
            <p:cNvSpPr/>
            <p:nvPr/>
          </p:nvSpPr>
          <p:spPr>
            <a:xfrm>
              <a:off x="2952760" y="2213742"/>
              <a:ext cx="720080" cy="2592288"/>
            </a:xfrm>
            <a:custGeom>
              <a:avLst/>
              <a:gdLst/>
              <a:ahLst/>
              <a:cxnLst/>
              <a:rect l="l" t="t" r="r" b="b"/>
              <a:pathLst>
                <a:path w="720080" h="2592288">
                  <a:moveTo>
                    <a:pt x="720080" y="0"/>
                  </a:moveTo>
                  <a:lnTo>
                    <a:pt x="720080" y="720080"/>
                  </a:lnTo>
                  <a:lnTo>
                    <a:pt x="720080" y="2592288"/>
                  </a:lnTo>
                  <a:lnTo>
                    <a:pt x="360040" y="2592288"/>
                  </a:lnTo>
                  <a:lnTo>
                    <a:pt x="360040" y="720080"/>
                  </a:lnTo>
                  <a:lnTo>
                    <a:pt x="0" y="72008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24" name="Up-Down Arrow 45">
              <a:extLst>
                <a:ext uri="{FF2B5EF4-FFF2-40B4-BE49-F238E27FC236}">
                  <a16:creationId xmlns:a16="http://schemas.microsoft.com/office/drawing/2014/main" id="{123C5AA3-F1AD-4119-8C99-4603D5DF806E}"/>
                </a:ext>
              </a:extLst>
            </p:cNvPr>
            <p:cNvSpPr/>
            <p:nvPr/>
          </p:nvSpPr>
          <p:spPr>
            <a:xfrm>
              <a:off x="3666232" y="2204864"/>
              <a:ext cx="720080" cy="720080"/>
            </a:xfrm>
            <a:custGeom>
              <a:avLst/>
              <a:gdLst/>
              <a:ahLst/>
              <a:cxnLst/>
              <a:rect l="l" t="t" r="r" b="b"/>
              <a:pathLst>
                <a:path w="720080" h="720080">
                  <a:moveTo>
                    <a:pt x="0" y="0"/>
                  </a:moveTo>
                  <a:lnTo>
                    <a:pt x="720080" y="720080"/>
                  </a:lnTo>
                  <a:lnTo>
                    <a:pt x="360040" y="720080"/>
                  </a:lnTo>
                  <a:lnTo>
                    <a:pt x="0" y="720080"/>
                  </a:ln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25" name="Group 66">
            <a:extLst>
              <a:ext uri="{FF2B5EF4-FFF2-40B4-BE49-F238E27FC236}">
                <a16:creationId xmlns:a16="http://schemas.microsoft.com/office/drawing/2014/main" id="{CC69C633-DF12-4A6F-ABF2-6875F2D239BB}"/>
              </a:ext>
            </a:extLst>
          </p:cNvPr>
          <p:cNvGrpSpPr/>
          <p:nvPr/>
        </p:nvGrpSpPr>
        <p:grpSpPr>
          <a:xfrm flipV="1">
            <a:off x="4921610" y="2339685"/>
            <a:ext cx="1440160" cy="2600914"/>
            <a:chOff x="4716016" y="2916318"/>
            <a:chExt cx="1440160" cy="2600914"/>
          </a:xfrm>
        </p:grpSpPr>
        <p:sp>
          <p:nvSpPr>
            <p:cNvPr id="326" name="Up-Down Arrow 52">
              <a:extLst>
                <a:ext uri="{FF2B5EF4-FFF2-40B4-BE49-F238E27FC236}">
                  <a16:creationId xmlns:a16="http://schemas.microsoft.com/office/drawing/2014/main" id="{A420FD18-F643-4A59-BBEA-9B382A81B6FD}"/>
                </a:ext>
              </a:extLst>
            </p:cNvPr>
            <p:cNvSpPr/>
            <p:nvPr/>
          </p:nvSpPr>
          <p:spPr>
            <a:xfrm>
              <a:off x="4716016" y="2924943"/>
              <a:ext cx="1440160" cy="2592288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38100" dist="12700" dir="2700000" algn="tl" rotWithShape="0">
                <a:prstClr val="black">
                  <a:alpha val="4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27" name="Up-Down Arrow 46">
              <a:extLst>
                <a:ext uri="{FF2B5EF4-FFF2-40B4-BE49-F238E27FC236}">
                  <a16:creationId xmlns:a16="http://schemas.microsoft.com/office/drawing/2014/main" id="{9C969182-C180-4BA2-9BB1-A4F52EDACABC}"/>
                </a:ext>
              </a:extLst>
            </p:cNvPr>
            <p:cNvSpPr/>
            <p:nvPr/>
          </p:nvSpPr>
          <p:spPr>
            <a:xfrm>
              <a:off x="4716016" y="2924944"/>
              <a:ext cx="728958" cy="2592288"/>
            </a:xfrm>
            <a:custGeom>
              <a:avLst/>
              <a:gdLst/>
              <a:ahLst/>
              <a:cxnLst/>
              <a:rect l="l" t="t" r="r" b="b"/>
              <a:pathLst>
                <a:path w="728958" h="2592288">
                  <a:moveTo>
                    <a:pt x="360040" y="0"/>
                  </a:moveTo>
                  <a:lnTo>
                    <a:pt x="720080" y="0"/>
                  </a:lnTo>
                  <a:lnTo>
                    <a:pt x="720080" y="1872208"/>
                  </a:lnTo>
                  <a:lnTo>
                    <a:pt x="728958" y="1872208"/>
                  </a:lnTo>
                  <a:lnTo>
                    <a:pt x="728958" y="2583410"/>
                  </a:lnTo>
                  <a:lnTo>
                    <a:pt x="720080" y="2592288"/>
                  </a:lnTo>
                  <a:lnTo>
                    <a:pt x="0" y="1872208"/>
                  </a:lnTo>
                  <a:lnTo>
                    <a:pt x="360040" y="18722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8" name="Up-Down Arrow 46">
              <a:extLst>
                <a:ext uri="{FF2B5EF4-FFF2-40B4-BE49-F238E27FC236}">
                  <a16:creationId xmlns:a16="http://schemas.microsoft.com/office/drawing/2014/main" id="{8C5B49F8-70A1-4A9A-80CA-4054D38A8140}"/>
                </a:ext>
              </a:extLst>
            </p:cNvPr>
            <p:cNvSpPr/>
            <p:nvPr/>
          </p:nvSpPr>
          <p:spPr>
            <a:xfrm>
              <a:off x="5427218" y="2916318"/>
              <a:ext cx="728958" cy="2592288"/>
            </a:xfrm>
            <a:custGeom>
              <a:avLst/>
              <a:gdLst/>
              <a:ahLst/>
              <a:cxnLst/>
              <a:rect l="l" t="t" r="r" b="b"/>
              <a:pathLst>
                <a:path w="728958" h="2592288">
                  <a:moveTo>
                    <a:pt x="0" y="0"/>
                  </a:moveTo>
                  <a:lnTo>
                    <a:pt x="8878" y="0"/>
                  </a:lnTo>
                  <a:lnTo>
                    <a:pt x="8878" y="1872208"/>
                  </a:lnTo>
                  <a:lnTo>
                    <a:pt x="368918" y="1872208"/>
                  </a:lnTo>
                  <a:lnTo>
                    <a:pt x="728958" y="1872208"/>
                  </a:lnTo>
                  <a:lnTo>
                    <a:pt x="8878" y="2592288"/>
                  </a:lnTo>
                  <a:lnTo>
                    <a:pt x="0" y="258341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29" name="Group 11">
            <a:extLst>
              <a:ext uri="{FF2B5EF4-FFF2-40B4-BE49-F238E27FC236}">
                <a16:creationId xmlns:a16="http://schemas.microsoft.com/office/drawing/2014/main" id="{22F86BCC-14F5-4D80-A650-F35757ECE99A}"/>
              </a:ext>
            </a:extLst>
          </p:cNvPr>
          <p:cNvGrpSpPr/>
          <p:nvPr/>
        </p:nvGrpSpPr>
        <p:grpSpPr>
          <a:xfrm>
            <a:off x="863859" y="3523154"/>
            <a:ext cx="3488745" cy="1024443"/>
            <a:chOff x="1797648" y="2369571"/>
            <a:chExt cx="3488745" cy="1024443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959C1584-9244-41B6-9AE8-4CB283788241}"/>
                </a:ext>
              </a:extLst>
            </p:cNvPr>
            <p:cNvSpPr txBox="1"/>
            <p:nvPr/>
          </p:nvSpPr>
          <p:spPr>
            <a:xfrm>
              <a:off x="1797648" y="2369571"/>
              <a:ext cx="3488745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1600" b="1" dirty="0">
                  <a:solidFill>
                    <a:schemeClr val="accent2"/>
                  </a:solidFill>
                  <a:cs typeface="Arial" pitchFamily="34" charset="0"/>
                </a:rPr>
                <a:t>ALLPPT Layout Clean Text Slide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4F695217-8D62-4E41-8317-1CBEED0AEE62}"/>
                </a:ext>
              </a:extLst>
            </p:cNvPr>
            <p:cNvSpPr txBox="1"/>
            <p:nvPr/>
          </p:nvSpPr>
          <p:spPr>
            <a:xfrm>
              <a:off x="2147566" y="2793850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BAC36271-02EF-469E-A455-A73EA6444BB4}"/>
                </a:ext>
              </a:extLst>
            </p:cNvPr>
            <p:cNvSpPr txBox="1"/>
            <p:nvPr/>
          </p:nvSpPr>
          <p:spPr>
            <a:xfrm>
              <a:off x="2147566" y="3117015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3" name="Group 16">
            <a:extLst>
              <a:ext uri="{FF2B5EF4-FFF2-40B4-BE49-F238E27FC236}">
                <a16:creationId xmlns:a16="http://schemas.microsoft.com/office/drawing/2014/main" id="{E4F901A8-0179-4766-8B95-C17AFE6C34D1}"/>
              </a:ext>
            </a:extLst>
          </p:cNvPr>
          <p:cNvGrpSpPr/>
          <p:nvPr/>
        </p:nvGrpSpPr>
        <p:grpSpPr>
          <a:xfrm>
            <a:off x="863859" y="4819299"/>
            <a:ext cx="3488745" cy="1024443"/>
            <a:chOff x="1797648" y="3788063"/>
            <a:chExt cx="3488745" cy="1024443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E40A30BB-AA33-4352-8B90-6B2580477476}"/>
                </a:ext>
              </a:extLst>
            </p:cNvPr>
            <p:cNvSpPr txBox="1"/>
            <p:nvPr/>
          </p:nvSpPr>
          <p:spPr>
            <a:xfrm>
              <a:off x="1797648" y="3788063"/>
              <a:ext cx="3488745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1600" b="1" dirty="0">
                  <a:solidFill>
                    <a:schemeClr val="accent1"/>
                  </a:solidFill>
                  <a:cs typeface="Arial" pitchFamily="34" charset="0"/>
                </a:rPr>
                <a:t>ALLPPT Layout Clean Text Slide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474EDC8E-D554-4EFA-8DF0-2EF89CA805AB}"/>
                </a:ext>
              </a:extLst>
            </p:cNvPr>
            <p:cNvSpPr txBox="1"/>
            <p:nvPr/>
          </p:nvSpPr>
          <p:spPr>
            <a:xfrm>
              <a:off x="2147566" y="4212342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913FBFB6-AD74-4D39-B80B-56C81B2371E4}"/>
                </a:ext>
              </a:extLst>
            </p:cNvPr>
            <p:cNvSpPr txBox="1"/>
            <p:nvPr/>
          </p:nvSpPr>
          <p:spPr>
            <a:xfrm>
              <a:off x="2147566" y="4535507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7" name="Group 3">
            <a:extLst>
              <a:ext uri="{FF2B5EF4-FFF2-40B4-BE49-F238E27FC236}">
                <a16:creationId xmlns:a16="http://schemas.microsoft.com/office/drawing/2014/main" id="{5A49E80A-9F9B-4BED-91D2-9CDEA6C04587}"/>
              </a:ext>
            </a:extLst>
          </p:cNvPr>
          <p:cNvGrpSpPr/>
          <p:nvPr/>
        </p:nvGrpSpPr>
        <p:grpSpPr>
          <a:xfrm>
            <a:off x="863859" y="1862531"/>
            <a:ext cx="3359796" cy="1270002"/>
            <a:chOff x="2081649" y="3313839"/>
            <a:chExt cx="3359796" cy="1270002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F220B6E6-CB68-4251-97FF-E79ECA638B43}"/>
                </a:ext>
              </a:extLst>
            </p:cNvPr>
            <p:cNvSpPr txBox="1"/>
            <p:nvPr/>
          </p:nvSpPr>
          <p:spPr>
            <a:xfrm>
              <a:off x="2081649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B68C943C-7B87-47FB-A362-5794F91C6FD5}"/>
                </a:ext>
              </a:extLst>
            </p:cNvPr>
            <p:cNvSpPr txBox="1"/>
            <p:nvPr/>
          </p:nvSpPr>
          <p:spPr>
            <a:xfrm>
              <a:off x="2081649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0" name="Group 11">
            <a:extLst>
              <a:ext uri="{FF2B5EF4-FFF2-40B4-BE49-F238E27FC236}">
                <a16:creationId xmlns:a16="http://schemas.microsoft.com/office/drawing/2014/main" id="{8A91B123-7949-4CEF-AA25-363792DECBBE}"/>
              </a:ext>
            </a:extLst>
          </p:cNvPr>
          <p:cNvGrpSpPr/>
          <p:nvPr/>
        </p:nvGrpSpPr>
        <p:grpSpPr>
          <a:xfrm>
            <a:off x="7845910" y="3523154"/>
            <a:ext cx="3488745" cy="1024443"/>
            <a:chOff x="1797648" y="2369571"/>
            <a:chExt cx="3488745" cy="1024443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D66A3CF9-8F3F-418D-892A-33D074B10FE3}"/>
                </a:ext>
              </a:extLst>
            </p:cNvPr>
            <p:cNvSpPr txBox="1"/>
            <p:nvPr/>
          </p:nvSpPr>
          <p:spPr>
            <a:xfrm>
              <a:off x="1797648" y="2369571"/>
              <a:ext cx="3488745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GB" altLang="ko-KR" sz="1600" b="1" dirty="0">
                  <a:solidFill>
                    <a:schemeClr val="accent3"/>
                  </a:solidFill>
                  <a:cs typeface="Arial" pitchFamily="34" charset="0"/>
                </a:rPr>
                <a:t>ALLPPT Layout Clean Text Slide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4E0E73B1-7F3F-48CC-9835-4933A8B9EA08}"/>
                </a:ext>
              </a:extLst>
            </p:cNvPr>
            <p:cNvSpPr txBox="1"/>
            <p:nvPr/>
          </p:nvSpPr>
          <p:spPr>
            <a:xfrm>
              <a:off x="2147566" y="2793850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FB7E9BA0-948A-467B-B6E9-26E4852681F5}"/>
                </a:ext>
              </a:extLst>
            </p:cNvPr>
            <p:cNvSpPr txBox="1"/>
            <p:nvPr/>
          </p:nvSpPr>
          <p:spPr>
            <a:xfrm>
              <a:off x="2147566" y="3117015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4" name="Group 16">
            <a:extLst>
              <a:ext uri="{FF2B5EF4-FFF2-40B4-BE49-F238E27FC236}">
                <a16:creationId xmlns:a16="http://schemas.microsoft.com/office/drawing/2014/main" id="{F556BAB0-EC8A-44B7-91D1-3B18C6C2EB3F}"/>
              </a:ext>
            </a:extLst>
          </p:cNvPr>
          <p:cNvGrpSpPr/>
          <p:nvPr/>
        </p:nvGrpSpPr>
        <p:grpSpPr>
          <a:xfrm>
            <a:off x="7845910" y="4819299"/>
            <a:ext cx="3488745" cy="1024443"/>
            <a:chOff x="1797648" y="3788063"/>
            <a:chExt cx="3488745" cy="1024443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AA0AB338-6DB7-4209-8E57-CFD7428B94B9}"/>
                </a:ext>
              </a:extLst>
            </p:cNvPr>
            <p:cNvSpPr txBox="1"/>
            <p:nvPr/>
          </p:nvSpPr>
          <p:spPr>
            <a:xfrm>
              <a:off x="1797648" y="3788063"/>
              <a:ext cx="3488745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GB" altLang="ko-KR" sz="1600" b="1" dirty="0">
                  <a:solidFill>
                    <a:schemeClr val="accent4"/>
                  </a:solidFill>
                  <a:cs typeface="Arial" pitchFamily="34" charset="0"/>
                </a:rPr>
                <a:t>ALLPPT Layout Clean Text Slide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B1B1413-7A0F-4FB7-9152-5A4C5DFD1F0F}"/>
                </a:ext>
              </a:extLst>
            </p:cNvPr>
            <p:cNvSpPr txBox="1"/>
            <p:nvPr/>
          </p:nvSpPr>
          <p:spPr>
            <a:xfrm>
              <a:off x="2147566" y="4212342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50A3B3F0-EC7F-45AD-A6F6-350AF600067E}"/>
                </a:ext>
              </a:extLst>
            </p:cNvPr>
            <p:cNvSpPr txBox="1"/>
            <p:nvPr/>
          </p:nvSpPr>
          <p:spPr>
            <a:xfrm>
              <a:off x="2147566" y="4535507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8" name="Group 3">
            <a:extLst>
              <a:ext uri="{FF2B5EF4-FFF2-40B4-BE49-F238E27FC236}">
                <a16:creationId xmlns:a16="http://schemas.microsoft.com/office/drawing/2014/main" id="{85BE1C8D-DD27-4506-A339-4A36F5F967FA}"/>
              </a:ext>
            </a:extLst>
          </p:cNvPr>
          <p:cNvGrpSpPr/>
          <p:nvPr/>
        </p:nvGrpSpPr>
        <p:grpSpPr>
          <a:xfrm>
            <a:off x="7974859" y="1862531"/>
            <a:ext cx="3359796" cy="1270002"/>
            <a:chOff x="2081649" y="3313839"/>
            <a:chExt cx="3359796" cy="1270002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BD0D7FA0-9425-48D4-BD7B-7222F7011C30}"/>
                </a:ext>
              </a:extLst>
            </p:cNvPr>
            <p:cNvSpPr txBox="1"/>
            <p:nvPr/>
          </p:nvSpPr>
          <p:spPr>
            <a:xfrm>
              <a:off x="2081649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C70BE21D-9EEA-4A45-A506-526F504ED7FF}"/>
                </a:ext>
              </a:extLst>
            </p:cNvPr>
            <p:cNvSpPr txBox="1"/>
            <p:nvPr/>
          </p:nvSpPr>
          <p:spPr>
            <a:xfrm>
              <a:off x="2081649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11251</TotalTime>
  <Words>178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2022-10-24T03:42:52Z</dcterms:modified>
</cp:coreProperties>
</file>