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57" name="그룹 256">
            <a:extLst>
              <a:ext uri="{FF2B5EF4-FFF2-40B4-BE49-F238E27FC236}">
                <a16:creationId xmlns:a16="http://schemas.microsoft.com/office/drawing/2014/main" id="{12C8B2B4-2E8E-49BF-8A41-560A0E09EC00}"/>
              </a:ext>
            </a:extLst>
          </p:cNvPr>
          <p:cNvGrpSpPr/>
          <p:nvPr/>
        </p:nvGrpSpPr>
        <p:grpSpPr>
          <a:xfrm>
            <a:off x="3183581" y="3874159"/>
            <a:ext cx="5005765" cy="2441900"/>
            <a:chOff x="2888857" y="3892270"/>
            <a:chExt cx="5005765" cy="2441900"/>
          </a:xfrm>
        </p:grpSpPr>
        <p:sp>
          <p:nvSpPr>
            <p:cNvPr id="258" name="화살표: 왼쪽 257">
              <a:extLst>
                <a:ext uri="{FF2B5EF4-FFF2-40B4-BE49-F238E27FC236}">
                  <a16:creationId xmlns:a16="http://schemas.microsoft.com/office/drawing/2014/main" id="{DA4993BD-FD06-4E5D-97A1-847ADF55ABC1}"/>
                </a:ext>
              </a:extLst>
            </p:cNvPr>
            <p:cNvSpPr/>
            <p:nvPr/>
          </p:nvSpPr>
          <p:spPr>
            <a:xfrm>
              <a:off x="2888857" y="3892270"/>
              <a:ext cx="5005765" cy="1262357"/>
            </a:xfrm>
            <a:prstGeom prst="leftArrow">
              <a:avLst>
                <a:gd name="adj1" fmla="val 50000"/>
                <a:gd name="adj2" fmla="val 57317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9" name="자유형: 도형 258">
              <a:extLst>
                <a:ext uri="{FF2B5EF4-FFF2-40B4-BE49-F238E27FC236}">
                  <a16:creationId xmlns:a16="http://schemas.microsoft.com/office/drawing/2014/main" id="{930950BF-E797-47D2-B18C-D31B3CAE7993}"/>
                </a:ext>
              </a:extLst>
            </p:cNvPr>
            <p:cNvSpPr/>
            <p:nvPr/>
          </p:nvSpPr>
          <p:spPr>
            <a:xfrm>
              <a:off x="4527006" y="4206844"/>
              <a:ext cx="3367616" cy="634116"/>
            </a:xfrm>
            <a:custGeom>
              <a:avLst/>
              <a:gdLst>
                <a:gd name="connsiteX0" fmla="*/ 634116 w 3367616"/>
                <a:gd name="connsiteY0" fmla="*/ 0 h 634116"/>
                <a:gd name="connsiteX1" fmla="*/ 3367616 w 3367616"/>
                <a:gd name="connsiteY1" fmla="*/ 0 h 634116"/>
                <a:gd name="connsiteX2" fmla="*/ 3367616 w 3367616"/>
                <a:gd name="connsiteY2" fmla="*/ 634116 h 634116"/>
                <a:gd name="connsiteX3" fmla="*/ 0 w 3367616"/>
                <a:gd name="connsiteY3" fmla="*/ 634116 h 634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67616" h="634116">
                  <a:moveTo>
                    <a:pt x="634116" y="0"/>
                  </a:moveTo>
                  <a:lnTo>
                    <a:pt x="3367616" y="0"/>
                  </a:lnTo>
                  <a:lnTo>
                    <a:pt x="3367616" y="634116"/>
                  </a:lnTo>
                  <a:lnTo>
                    <a:pt x="0" y="63411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60" name="자유형: 도형 259">
              <a:extLst>
                <a:ext uri="{FF2B5EF4-FFF2-40B4-BE49-F238E27FC236}">
                  <a16:creationId xmlns:a16="http://schemas.microsoft.com/office/drawing/2014/main" id="{7250AC64-15CF-458D-8FEF-D578B2B32709}"/>
                </a:ext>
              </a:extLst>
            </p:cNvPr>
            <p:cNvSpPr/>
            <p:nvPr/>
          </p:nvSpPr>
          <p:spPr>
            <a:xfrm rot="16200000">
              <a:off x="3786358" y="4634840"/>
              <a:ext cx="2136302" cy="1262357"/>
            </a:xfrm>
            <a:custGeom>
              <a:avLst/>
              <a:gdLst>
                <a:gd name="connsiteX0" fmla="*/ 2136302 w 2136302"/>
                <a:gd name="connsiteY0" fmla="*/ 946768 h 1262357"/>
                <a:gd name="connsiteX1" fmla="*/ 723545 w 2136302"/>
                <a:gd name="connsiteY1" fmla="*/ 946768 h 1262357"/>
                <a:gd name="connsiteX2" fmla="*/ 723545 w 2136302"/>
                <a:gd name="connsiteY2" fmla="*/ 1262357 h 1262357"/>
                <a:gd name="connsiteX3" fmla="*/ 0 w 2136302"/>
                <a:gd name="connsiteY3" fmla="*/ 631179 h 1262357"/>
                <a:gd name="connsiteX4" fmla="*/ 723545 w 2136302"/>
                <a:gd name="connsiteY4" fmla="*/ 0 h 1262357"/>
                <a:gd name="connsiteX5" fmla="*/ 723545 w 2136302"/>
                <a:gd name="connsiteY5" fmla="*/ 315589 h 1262357"/>
                <a:gd name="connsiteX6" fmla="*/ 1505123 w 2136302"/>
                <a:gd name="connsiteY6" fmla="*/ 315589 h 1262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36302" h="1262357">
                  <a:moveTo>
                    <a:pt x="2136302" y="946768"/>
                  </a:moveTo>
                  <a:lnTo>
                    <a:pt x="723545" y="946768"/>
                  </a:lnTo>
                  <a:lnTo>
                    <a:pt x="723545" y="1262357"/>
                  </a:lnTo>
                  <a:lnTo>
                    <a:pt x="0" y="631179"/>
                  </a:lnTo>
                  <a:lnTo>
                    <a:pt x="723545" y="0"/>
                  </a:lnTo>
                  <a:lnTo>
                    <a:pt x="723545" y="315589"/>
                  </a:lnTo>
                  <a:lnTo>
                    <a:pt x="1505123" y="315589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261" name="그룹 260">
            <a:extLst>
              <a:ext uri="{FF2B5EF4-FFF2-40B4-BE49-F238E27FC236}">
                <a16:creationId xmlns:a16="http://schemas.microsoft.com/office/drawing/2014/main" id="{1AECE783-0D62-4F31-9C8C-F5B44846ADDA}"/>
              </a:ext>
            </a:extLst>
          </p:cNvPr>
          <p:cNvGrpSpPr/>
          <p:nvPr/>
        </p:nvGrpSpPr>
        <p:grpSpPr>
          <a:xfrm flipH="1" flipV="1">
            <a:off x="4002655" y="1676329"/>
            <a:ext cx="5005765" cy="2441900"/>
            <a:chOff x="2888857" y="3892270"/>
            <a:chExt cx="5005765" cy="2441900"/>
          </a:xfrm>
        </p:grpSpPr>
        <p:sp>
          <p:nvSpPr>
            <p:cNvPr id="262" name="화살표: 왼쪽 261">
              <a:extLst>
                <a:ext uri="{FF2B5EF4-FFF2-40B4-BE49-F238E27FC236}">
                  <a16:creationId xmlns:a16="http://schemas.microsoft.com/office/drawing/2014/main" id="{54D1802C-EF09-43D2-A80B-91E3B397E754}"/>
                </a:ext>
              </a:extLst>
            </p:cNvPr>
            <p:cNvSpPr/>
            <p:nvPr/>
          </p:nvSpPr>
          <p:spPr>
            <a:xfrm>
              <a:off x="2888857" y="3892270"/>
              <a:ext cx="5005765" cy="1262357"/>
            </a:xfrm>
            <a:prstGeom prst="leftArrow">
              <a:avLst>
                <a:gd name="adj1" fmla="val 50000"/>
                <a:gd name="adj2" fmla="val 5731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3" name="자유형: 도형 262">
              <a:extLst>
                <a:ext uri="{FF2B5EF4-FFF2-40B4-BE49-F238E27FC236}">
                  <a16:creationId xmlns:a16="http://schemas.microsoft.com/office/drawing/2014/main" id="{69B08E0F-A883-4055-855C-827D7DEB98AF}"/>
                </a:ext>
              </a:extLst>
            </p:cNvPr>
            <p:cNvSpPr/>
            <p:nvPr/>
          </p:nvSpPr>
          <p:spPr>
            <a:xfrm>
              <a:off x="4527006" y="4206844"/>
              <a:ext cx="3367616" cy="634116"/>
            </a:xfrm>
            <a:custGeom>
              <a:avLst/>
              <a:gdLst>
                <a:gd name="connsiteX0" fmla="*/ 634116 w 3367616"/>
                <a:gd name="connsiteY0" fmla="*/ 0 h 634116"/>
                <a:gd name="connsiteX1" fmla="*/ 3367616 w 3367616"/>
                <a:gd name="connsiteY1" fmla="*/ 0 h 634116"/>
                <a:gd name="connsiteX2" fmla="*/ 3367616 w 3367616"/>
                <a:gd name="connsiteY2" fmla="*/ 634116 h 634116"/>
                <a:gd name="connsiteX3" fmla="*/ 0 w 3367616"/>
                <a:gd name="connsiteY3" fmla="*/ 634116 h 634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67616" h="634116">
                  <a:moveTo>
                    <a:pt x="634116" y="0"/>
                  </a:moveTo>
                  <a:lnTo>
                    <a:pt x="3367616" y="0"/>
                  </a:lnTo>
                  <a:lnTo>
                    <a:pt x="3367616" y="634116"/>
                  </a:lnTo>
                  <a:lnTo>
                    <a:pt x="0" y="63411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64" name="자유형: 도형 263">
              <a:extLst>
                <a:ext uri="{FF2B5EF4-FFF2-40B4-BE49-F238E27FC236}">
                  <a16:creationId xmlns:a16="http://schemas.microsoft.com/office/drawing/2014/main" id="{8E95562A-1D11-4B82-9F95-728FBB3E0275}"/>
                </a:ext>
              </a:extLst>
            </p:cNvPr>
            <p:cNvSpPr/>
            <p:nvPr/>
          </p:nvSpPr>
          <p:spPr>
            <a:xfrm rot="16200000">
              <a:off x="3786358" y="4634840"/>
              <a:ext cx="2136302" cy="1262357"/>
            </a:xfrm>
            <a:custGeom>
              <a:avLst/>
              <a:gdLst>
                <a:gd name="connsiteX0" fmla="*/ 2136302 w 2136302"/>
                <a:gd name="connsiteY0" fmla="*/ 946768 h 1262357"/>
                <a:gd name="connsiteX1" fmla="*/ 723545 w 2136302"/>
                <a:gd name="connsiteY1" fmla="*/ 946768 h 1262357"/>
                <a:gd name="connsiteX2" fmla="*/ 723545 w 2136302"/>
                <a:gd name="connsiteY2" fmla="*/ 1262357 h 1262357"/>
                <a:gd name="connsiteX3" fmla="*/ 0 w 2136302"/>
                <a:gd name="connsiteY3" fmla="*/ 631179 h 1262357"/>
                <a:gd name="connsiteX4" fmla="*/ 723545 w 2136302"/>
                <a:gd name="connsiteY4" fmla="*/ 0 h 1262357"/>
                <a:gd name="connsiteX5" fmla="*/ 723545 w 2136302"/>
                <a:gd name="connsiteY5" fmla="*/ 315589 h 1262357"/>
                <a:gd name="connsiteX6" fmla="*/ 1505123 w 2136302"/>
                <a:gd name="connsiteY6" fmla="*/ 315589 h 1262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36302" h="1262357">
                  <a:moveTo>
                    <a:pt x="2136302" y="946768"/>
                  </a:moveTo>
                  <a:lnTo>
                    <a:pt x="723545" y="946768"/>
                  </a:lnTo>
                  <a:lnTo>
                    <a:pt x="723545" y="1262357"/>
                  </a:lnTo>
                  <a:lnTo>
                    <a:pt x="0" y="631179"/>
                  </a:lnTo>
                  <a:lnTo>
                    <a:pt x="723545" y="0"/>
                  </a:lnTo>
                  <a:lnTo>
                    <a:pt x="723545" y="315589"/>
                  </a:lnTo>
                  <a:lnTo>
                    <a:pt x="1505123" y="315589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265" name="TextBox 264">
            <a:extLst>
              <a:ext uri="{FF2B5EF4-FFF2-40B4-BE49-F238E27FC236}">
                <a16:creationId xmlns:a16="http://schemas.microsoft.com/office/drawing/2014/main" id="{62C4E3C5-C93E-4372-B0BB-93CD4A3336BE}"/>
              </a:ext>
            </a:extLst>
          </p:cNvPr>
          <p:cNvSpPr txBox="1"/>
          <p:nvPr/>
        </p:nvSpPr>
        <p:spPr>
          <a:xfrm>
            <a:off x="5686463" y="4320671"/>
            <a:ext cx="227153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BA73BD47-FF33-4AC8-8BB3-9032F46C7730}"/>
              </a:ext>
            </a:extLst>
          </p:cNvPr>
          <p:cNvSpPr txBox="1"/>
          <p:nvPr/>
        </p:nvSpPr>
        <p:spPr>
          <a:xfrm>
            <a:off x="4140056" y="3289398"/>
            <a:ext cx="227153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67" name="타원 266">
            <a:extLst>
              <a:ext uri="{FF2B5EF4-FFF2-40B4-BE49-F238E27FC236}">
                <a16:creationId xmlns:a16="http://schemas.microsoft.com/office/drawing/2014/main" id="{DAB1908B-7C46-4A18-8ACF-A3ED27BC176D}"/>
              </a:ext>
            </a:extLst>
          </p:cNvPr>
          <p:cNvSpPr/>
          <p:nvPr/>
        </p:nvSpPr>
        <p:spPr>
          <a:xfrm>
            <a:off x="9266558" y="3097344"/>
            <a:ext cx="764618" cy="7646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8" name="타원 267">
            <a:extLst>
              <a:ext uri="{FF2B5EF4-FFF2-40B4-BE49-F238E27FC236}">
                <a16:creationId xmlns:a16="http://schemas.microsoft.com/office/drawing/2014/main" id="{D1947389-D38E-4CA7-9247-724854CC2FDB}"/>
              </a:ext>
            </a:extLst>
          </p:cNvPr>
          <p:cNvSpPr/>
          <p:nvPr/>
        </p:nvSpPr>
        <p:spPr>
          <a:xfrm>
            <a:off x="2160824" y="4113682"/>
            <a:ext cx="764618" cy="76461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69" name="Group 82">
            <a:extLst>
              <a:ext uri="{FF2B5EF4-FFF2-40B4-BE49-F238E27FC236}">
                <a16:creationId xmlns:a16="http://schemas.microsoft.com/office/drawing/2014/main" id="{90FA3045-1796-4A13-98CF-9738E38EDAD7}"/>
              </a:ext>
            </a:extLst>
          </p:cNvPr>
          <p:cNvGrpSpPr/>
          <p:nvPr/>
        </p:nvGrpSpPr>
        <p:grpSpPr>
          <a:xfrm>
            <a:off x="10311792" y="3104732"/>
            <a:ext cx="1317229" cy="923330"/>
            <a:chOff x="2551705" y="4283314"/>
            <a:chExt cx="2357003" cy="923330"/>
          </a:xfrm>
        </p:grpSpPr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B7780ED7-8C52-4475-AB31-A9E11DBC7269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4CF48883-FDE6-4E6B-A5C0-11B2A4A8168E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72" name="Group 82">
            <a:extLst>
              <a:ext uri="{FF2B5EF4-FFF2-40B4-BE49-F238E27FC236}">
                <a16:creationId xmlns:a16="http://schemas.microsoft.com/office/drawing/2014/main" id="{E1158776-8D71-4EB4-98D9-BD3D4F576523}"/>
              </a:ext>
            </a:extLst>
          </p:cNvPr>
          <p:cNvGrpSpPr/>
          <p:nvPr/>
        </p:nvGrpSpPr>
        <p:grpSpPr>
          <a:xfrm>
            <a:off x="562979" y="4043672"/>
            <a:ext cx="1317229" cy="923330"/>
            <a:chOff x="2551705" y="4283314"/>
            <a:chExt cx="2357003" cy="923330"/>
          </a:xfrm>
        </p:grpSpPr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23259A5A-A1A4-4F8D-8C62-4157DD783AC8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08D2F293-9801-4F10-B72B-4B78D993FCC7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75" name="Round Same Side Corner Rectangle 11">
            <a:extLst>
              <a:ext uri="{FF2B5EF4-FFF2-40B4-BE49-F238E27FC236}">
                <a16:creationId xmlns:a16="http://schemas.microsoft.com/office/drawing/2014/main" id="{3911506F-EE27-4A71-B1F3-C0E5B51C50B0}"/>
              </a:ext>
            </a:extLst>
          </p:cNvPr>
          <p:cNvSpPr>
            <a:spLocks noChangeAspect="1"/>
          </p:cNvSpPr>
          <p:nvPr/>
        </p:nvSpPr>
        <p:spPr>
          <a:xfrm rot="9900000">
            <a:off x="2391501" y="4375950"/>
            <a:ext cx="323406" cy="274671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6" name="Oval 21">
            <a:extLst>
              <a:ext uri="{FF2B5EF4-FFF2-40B4-BE49-F238E27FC236}">
                <a16:creationId xmlns:a16="http://schemas.microsoft.com/office/drawing/2014/main" id="{165FA90E-5703-4226-ADBC-7F6FFFC8CA2A}"/>
              </a:ext>
            </a:extLst>
          </p:cNvPr>
          <p:cNvSpPr>
            <a:spLocks noChangeAspect="1"/>
          </p:cNvSpPr>
          <p:nvPr/>
        </p:nvSpPr>
        <p:spPr>
          <a:xfrm>
            <a:off x="9515599" y="3316814"/>
            <a:ext cx="311895" cy="314499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277" name="그룹 276">
            <a:extLst>
              <a:ext uri="{FF2B5EF4-FFF2-40B4-BE49-F238E27FC236}">
                <a16:creationId xmlns:a16="http://schemas.microsoft.com/office/drawing/2014/main" id="{C7067AB1-6CB7-4AAC-9A34-B78B0DFB1CC9}"/>
              </a:ext>
            </a:extLst>
          </p:cNvPr>
          <p:cNvGrpSpPr/>
          <p:nvPr/>
        </p:nvGrpSpPr>
        <p:grpSpPr>
          <a:xfrm>
            <a:off x="7530346" y="4996704"/>
            <a:ext cx="4093076" cy="951626"/>
            <a:chOff x="8897011" y="4587840"/>
            <a:chExt cx="3440060" cy="951626"/>
          </a:xfrm>
        </p:grpSpPr>
        <p:sp>
          <p:nvSpPr>
            <p:cNvPr id="278" name="TextBox 277">
              <a:extLst>
                <a:ext uri="{FF2B5EF4-FFF2-40B4-BE49-F238E27FC236}">
                  <a16:creationId xmlns:a16="http://schemas.microsoft.com/office/drawing/2014/main" id="{67A2ED10-CA15-4FED-96C1-C3C0385CD466}"/>
                </a:ext>
              </a:extLst>
            </p:cNvPr>
            <p:cNvSpPr txBox="1"/>
            <p:nvPr/>
          </p:nvSpPr>
          <p:spPr>
            <a:xfrm>
              <a:off x="8897011" y="4587840"/>
              <a:ext cx="34400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1"/>
                  </a:solidFill>
                  <a:cs typeface="Arial" pitchFamily="34" charset="0"/>
                </a:rPr>
                <a:t>Contents Title</a:t>
              </a:r>
              <a:endParaRPr lang="ko-KR" altLang="en-US" sz="1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17206E21-6C60-4275-BE78-AE7FF59C0223}"/>
                </a:ext>
              </a:extLst>
            </p:cNvPr>
            <p:cNvSpPr txBox="1"/>
            <p:nvPr/>
          </p:nvSpPr>
          <p:spPr>
            <a:xfrm>
              <a:off x="8897011" y="4893135"/>
              <a:ext cx="34400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</p:grpSp>
      <p:grpSp>
        <p:nvGrpSpPr>
          <p:cNvPr id="280" name="그룹 279">
            <a:extLst>
              <a:ext uri="{FF2B5EF4-FFF2-40B4-BE49-F238E27FC236}">
                <a16:creationId xmlns:a16="http://schemas.microsoft.com/office/drawing/2014/main" id="{8476484F-D282-4A69-ADE9-C189F733C70A}"/>
              </a:ext>
            </a:extLst>
          </p:cNvPr>
          <p:cNvGrpSpPr/>
          <p:nvPr/>
        </p:nvGrpSpPr>
        <p:grpSpPr>
          <a:xfrm>
            <a:off x="568578" y="2070740"/>
            <a:ext cx="4093076" cy="951626"/>
            <a:chOff x="8897011" y="4587840"/>
            <a:chExt cx="3440060" cy="951626"/>
          </a:xfrm>
        </p:grpSpPr>
        <p:sp>
          <p:nvSpPr>
            <p:cNvPr id="281" name="TextBox 280">
              <a:extLst>
                <a:ext uri="{FF2B5EF4-FFF2-40B4-BE49-F238E27FC236}">
                  <a16:creationId xmlns:a16="http://schemas.microsoft.com/office/drawing/2014/main" id="{3B375855-3E26-4A95-BC05-6241001B8C22}"/>
                </a:ext>
              </a:extLst>
            </p:cNvPr>
            <p:cNvSpPr txBox="1"/>
            <p:nvPr/>
          </p:nvSpPr>
          <p:spPr>
            <a:xfrm>
              <a:off x="8897011" y="4587840"/>
              <a:ext cx="34400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b="1" dirty="0">
                  <a:solidFill>
                    <a:schemeClr val="accent4"/>
                  </a:solidFill>
                  <a:cs typeface="Arial" pitchFamily="34" charset="0"/>
                </a:rPr>
                <a:t>Contents Title</a:t>
              </a:r>
              <a:endParaRPr lang="ko-KR" altLang="en-US" sz="16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4C439E40-3B06-40EC-852B-755D022703F0}"/>
                </a:ext>
              </a:extLst>
            </p:cNvPr>
            <p:cNvSpPr txBox="1"/>
            <p:nvPr/>
          </p:nvSpPr>
          <p:spPr>
            <a:xfrm>
              <a:off x="8897011" y="4893135"/>
              <a:ext cx="34400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000000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11240</TotalTime>
  <Words>102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23</cp:revision>
  <dcterms:created xsi:type="dcterms:W3CDTF">2018-02-18T19:39:47Z</dcterms:created>
  <dcterms:modified xsi:type="dcterms:W3CDTF">2022-10-24T03:31:04Z</dcterms:modified>
</cp:coreProperties>
</file>