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09" name="그룹 908">
            <a:extLst>
              <a:ext uri="{FF2B5EF4-FFF2-40B4-BE49-F238E27FC236}">
                <a16:creationId xmlns:a16="http://schemas.microsoft.com/office/drawing/2014/main" id="{9F06725A-D606-4E82-B40B-2F783A17A339}"/>
              </a:ext>
            </a:extLst>
          </p:cNvPr>
          <p:cNvGrpSpPr/>
          <p:nvPr/>
        </p:nvGrpSpPr>
        <p:grpSpPr>
          <a:xfrm>
            <a:off x="803304" y="1861373"/>
            <a:ext cx="7998864" cy="2477843"/>
            <a:chOff x="1051132" y="1709878"/>
            <a:chExt cx="8545186" cy="2647079"/>
          </a:xfrm>
        </p:grpSpPr>
        <p:sp>
          <p:nvSpPr>
            <p:cNvPr id="910" name="말풍선: 모서리가 둥근 사각형 909">
              <a:extLst>
                <a:ext uri="{FF2B5EF4-FFF2-40B4-BE49-F238E27FC236}">
                  <a16:creationId xmlns:a16="http://schemas.microsoft.com/office/drawing/2014/main" id="{325E12BF-693F-46CE-8EB6-6B1717AF5AE3}"/>
                </a:ext>
              </a:extLst>
            </p:cNvPr>
            <p:cNvSpPr/>
            <p:nvPr/>
          </p:nvSpPr>
          <p:spPr>
            <a:xfrm>
              <a:off x="1051132" y="1709878"/>
              <a:ext cx="2298819" cy="2642787"/>
            </a:xfrm>
            <a:prstGeom prst="wedgeRoundRectCallout">
              <a:avLst>
                <a:gd name="adj1" fmla="val -7450"/>
                <a:gd name="adj2" fmla="val 73489"/>
                <a:gd name="adj3" fmla="val 1666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1" name="말풍선: 타원형 910">
              <a:extLst>
                <a:ext uri="{FF2B5EF4-FFF2-40B4-BE49-F238E27FC236}">
                  <a16:creationId xmlns:a16="http://schemas.microsoft.com/office/drawing/2014/main" id="{553CA38E-3733-4570-A1B9-CF0AA091DB48}"/>
                </a:ext>
              </a:extLst>
            </p:cNvPr>
            <p:cNvSpPr/>
            <p:nvPr/>
          </p:nvSpPr>
          <p:spPr>
            <a:xfrm>
              <a:off x="2878508" y="1709878"/>
              <a:ext cx="2590800" cy="2647079"/>
            </a:xfrm>
            <a:prstGeom prst="wedgeEllipseCallout">
              <a:avLst>
                <a:gd name="adj1" fmla="val -761"/>
                <a:gd name="adj2" fmla="val 71979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2" name="말풍선: 모서리가 둥근 사각형 911">
              <a:extLst>
                <a:ext uri="{FF2B5EF4-FFF2-40B4-BE49-F238E27FC236}">
                  <a16:creationId xmlns:a16="http://schemas.microsoft.com/office/drawing/2014/main" id="{3CAED856-EE65-4633-ACD3-26A3A473E173}"/>
                </a:ext>
              </a:extLst>
            </p:cNvPr>
            <p:cNvSpPr/>
            <p:nvPr/>
          </p:nvSpPr>
          <p:spPr>
            <a:xfrm flipH="1">
              <a:off x="5178142" y="1709878"/>
              <a:ext cx="2298819" cy="2642787"/>
            </a:xfrm>
            <a:prstGeom prst="wedgeRoundRectCallout">
              <a:avLst>
                <a:gd name="adj1" fmla="val -7450"/>
                <a:gd name="adj2" fmla="val 73489"/>
                <a:gd name="adj3" fmla="val 16667"/>
              </a:avLst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3" name="말풍선: 타원형 912">
              <a:extLst>
                <a:ext uri="{FF2B5EF4-FFF2-40B4-BE49-F238E27FC236}">
                  <a16:creationId xmlns:a16="http://schemas.microsoft.com/office/drawing/2014/main" id="{3F588353-BF58-496D-9231-E26A011475FA}"/>
                </a:ext>
              </a:extLst>
            </p:cNvPr>
            <p:cNvSpPr/>
            <p:nvPr/>
          </p:nvSpPr>
          <p:spPr>
            <a:xfrm>
              <a:off x="7005518" y="1709878"/>
              <a:ext cx="2590800" cy="2647079"/>
            </a:xfrm>
            <a:prstGeom prst="wedgeEllipseCallout">
              <a:avLst>
                <a:gd name="adj1" fmla="val -15561"/>
                <a:gd name="adj2" fmla="val 67840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14" name="Rectangle 7">
            <a:extLst>
              <a:ext uri="{FF2B5EF4-FFF2-40B4-BE49-F238E27FC236}">
                <a16:creationId xmlns:a16="http://schemas.microsoft.com/office/drawing/2014/main" id="{92D931A6-0259-4E7F-A481-B1309C6101DA}"/>
              </a:ext>
            </a:extLst>
          </p:cNvPr>
          <p:cNvSpPr/>
          <p:nvPr/>
        </p:nvSpPr>
        <p:spPr>
          <a:xfrm>
            <a:off x="1637469" y="2157591"/>
            <a:ext cx="461697" cy="46169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15" name="Rectangle 9">
            <a:extLst>
              <a:ext uri="{FF2B5EF4-FFF2-40B4-BE49-F238E27FC236}">
                <a16:creationId xmlns:a16="http://schemas.microsoft.com/office/drawing/2014/main" id="{09D55C6E-EEE0-441D-AB29-D20A4BA5B14C}"/>
              </a:ext>
            </a:extLst>
          </p:cNvPr>
          <p:cNvSpPr/>
          <p:nvPr/>
        </p:nvSpPr>
        <p:spPr>
          <a:xfrm>
            <a:off x="3507970" y="2167363"/>
            <a:ext cx="472340" cy="44215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16" name="Rounded Rectangle 32">
            <a:extLst>
              <a:ext uri="{FF2B5EF4-FFF2-40B4-BE49-F238E27FC236}">
                <a16:creationId xmlns:a16="http://schemas.microsoft.com/office/drawing/2014/main" id="{A1E1815A-F5A0-488A-B4C0-6BA4070B4DD9}"/>
              </a:ext>
            </a:extLst>
          </p:cNvPr>
          <p:cNvSpPr/>
          <p:nvPr/>
        </p:nvSpPr>
        <p:spPr>
          <a:xfrm>
            <a:off x="5511108" y="2157163"/>
            <a:ext cx="462553" cy="46255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17" name="Round Same Side Corner Rectangle 11">
            <a:extLst>
              <a:ext uri="{FF2B5EF4-FFF2-40B4-BE49-F238E27FC236}">
                <a16:creationId xmlns:a16="http://schemas.microsoft.com/office/drawing/2014/main" id="{06706557-5491-4F94-AA32-D7C44897B3BA}"/>
              </a:ext>
            </a:extLst>
          </p:cNvPr>
          <p:cNvSpPr>
            <a:spLocks noChangeAspect="1"/>
          </p:cNvSpPr>
          <p:nvPr/>
        </p:nvSpPr>
        <p:spPr>
          <a:xfrm rot="9900000">
            <a:off x="7314772" y="2155036"/>
            <a:ext cx="549631" cy="46680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918" name="Group 271">
            <a:extLst>
              <a:ext uri="{FF2B5EF4-FFF2-40B4-BE49-F238E27FC236}">
                <a16:creationId xmlns:a16="http://schemas.microsoft.com/office/drawing/2014/main" id="{EEEA4885-DB86-45AF-817C-C5C81E53D947}"/>
              </a:ext>
            </a:extLst>
          </p:cNvPr>
          <p:cNvGrpSpPr/>
          <p:nvPr/>
        </p:nvGrpSpPr>
        <p:grpSpPr>
          <a:xfrm>
            <a:off x="1047214" y="2892297"/>
            <a:ext cx="1664028" cy="1107996"/>
            <a:chOff x="1979822" y="2100456"/>
            <a:chExt cx="1714550" cy="1107996"/>
          </a:xfrm>
        </p:grpSpPr>
        <p:sp>
          <p:nvSpPr>
            <p:cNvPr id="919" name="TextBox 918">
              <a:extLst>
                <a:ext uri="{FF2B5EF4-FFF2-40B4-BE49-F238E27FC236}">
                  <a16:creationId xmlns:a16="http://schemas.microsoft.com/office/drawing/2014/main" id="{C2F14489-42D4-4BB5-A3E7-E7DDFB2D2006}"/>
                </a:ext>
              </a:extLst>
            </p:cNvPr>
            <p:cNvSpPr txBox="1"/>
            <p:nvPr/>
          </p:nvSpPr>
          <p:spPr>
            <a:xfrm>
              <a:off x="1979822" y="2377455"/>
              <a:ext cx="17094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20" name="TextBox 919">
              <a:extLst>
                <a:ext uri="{FF2B5EF4-FFF2-40B4-BE49-F238E27FC236}">
                  <a16:creationId xmlns:a16="http://schemas.microsoft.com/office/drawing/2014/main" id="{0A3C4270-2F32-4CAA-8188-2D6FF4679E1C}"/>
                </a:ext>
              </a:extLst>
            </p:cNvPr>
            <p:cNvSpPr txBox="1"/>
            <p:nvPr/>
          </p:nvSpPr>
          <p:spPr>
            <a:xfrm>
              <a:off x="1979822" y="2100456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21" name="Group 271">
            <a:extLst>
              <a:ext uri="{FF2B5EF4-FFF2-40B4-BE49-F238E27FC236}">
                <a16:creationId xmlns:a16="http://schemas.microsoft.com/office/drawing/2014/main" id="{194AEA76-6662-44EC-8D36-F980A94E015C}"/>
              </a:ext>
            </a:extLst>
          </p:cNvPr>
          <p:cNvGrpSpPr/>
          <p:nvPr/>
        </p:nvGrpSpPr>
        <p:grpSpPr>
          <a:xfrm>
            <a:off x="2950667" y="2892297"/>
            <a:ext cx="1664028" cy="1107996"/>
            <a:chOff x="1979822" y="2100456"/>
            <a:chExt cx="1714550" cy="1107996"/>
          </a:xfrm>
        </p:grpSpPr>
        <p:sp>
          <p:nvSpPr>
            <p:cNvPr id="922" name="TextBox 921">
              <a:extLst>
                <a:ext uri="{FF2B5EF4-FFF2-40B4-BE49-F238E27FC236}">
                  <a16:creationId xmlns:a16="http://schemas.microsoft.com/office/drawing/2014/main" id="{6AD3FB9B-23BB-4DDF-B794-11B086DE9BC1}"/>
                </a:ext>
              </a:extLst>
            </p:cNvPr>
            <p:cNvSpPr txBox="1"/>
            <p:nvPr/>
          </p:nvSpPr>
          <p:spPr>
            <a:xfrm>
              <a:off x="1979822" y="2377455"/>
              <a:ext cx="17094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23" name="TextBox 922">
              <a:extLst>
                <a:ext uri="{FF2B5EF4-FFF2-40B4-BE49-F238E27FC236}">
                  <a16:creationId xmlns:a16="http://schemas.microsoft.com/office/drawing/2014/main" id="{35DDFCD3-5E53-4A60-883A-6445593CB949}"/>
                </a:ext>
              </a:extLst>
            </p:cNvPr>
            <p:cNvSpPr txBox="1"/>
            <p:nvPr/>
          </p:nvSpPr>
          <p:spPr>
            <a:xfrm>
              <a:off x="1979822" y="2100456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24" name="Group 271">
            <a:extLst>
              <a:ext uri="{FF2B5EF4-FFF2-40B4-BE49-F238E27FC236}">
                <a16:creationId xmlns:a16="http://schemas.microsoft.com/office/drawing/2014/main" id="{DE8604EF-DF05-44CC-A3A3-7C600DF26AA1}"/>
              </a:ext>
            </a:extLst>
          </p:cNvPr>
          <p:cNvGrpSpPr/>
          <p:nvPr/>
        </p:nvGrpSpPr>
        <p:grpSpPr>
          <a:xfrm>
            <a:off x="4854120" y="2892297"/>
            <a:ext cx="1664028" cy="1107996"/>
            <a:chOff x="1979822" y="2100456"/>
            <a:chExt cx="1714550" cy="1107996"/>
          </a:xfrm>
        </p:grpSpPr>
        <p:sp>
          <p:nvSpPr>
            <p:cNvPr id="925" name="TextBox 924">
              <a:extLst>
                <a:ext uri="{FF2B5EF4-FFF2-40B4-BE49-F238E27FC236}">
                  <a16:creationId xmlns:a16="http://schemas.microsoft.com/office/drawing/2014/main" id="{263B2988-BC19-4CA3-8C32-022FFE762370}"/>
                </a:ext>
              </a:extLst>
            </p:cNvPr>
            <p:cNvSpPr txBox="1"/>
            <p:nvPr/>
          </p:nvSpPr>
          <p:spPr>
            <a:xfrm>
              <a:off x="1979822" y="2377455"/>
              <a:ext cx="17094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26" name="TextBox 925">
              <a:extLst>
                <a:ext uri="{FF2B5EF4-FFF2-40B4-BE49-F238E27FC236}">
                  <a16:creationId xmlns:a16="http://schemas.microsoft.com/office/drawing/2014/main" id="{BAEBB9F2-178F-4D08-BA01-092F0FEECD08}"/>
                </a:ext>
              </a:extLst>
            </p:cNvPr>
            <p:cNvSpPr txBox="1"/>
            <p:nvPr/>
          </p:nvSpPr>
          <p:spPr>
            <a:xfrm>
              <a:off x="1979822" y="2100456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27" name="Group 271">
            <a:extLst>
              <a:ext uri="{FF2B5EF4-FFF2-40B4-BE49-F238E27FC236}">
                <a16:creationId xmlns:a16="http://schemas.microsoft.com/office/drawing/2014/main" id="{EB9A00EE-5449-4ACA-912B-52A9BEB6BA0E}"/>
              </a:ext>
            </a:extLst>
          </p:cNvPr>
          <p:cNvGrpSpPr/>
          <p:nvPr/>
        </p:nvGrpSpPr>
        <p:grpSpPr>
          <a:xfrm>
            <a:off x="6757573" y="2892297"/>
            <a:ext cx="1664028" cy="1107996"/>
            <a:chOff x="1979822" y="2100456"/>
            <a:chExt cx="1714550" cy="1107996"/>
          </a:xfrm>
        </p:grpSpPr>
        <p:sp>
          <p:nvSpPr>
            <p:cNvPr id="928" name="TextBox 927">
              <a:extLst>
                <a:ext uri="{FF2B5EF4-FFF2-40B4-BE49-F238E27FC236}">
                  <a16:creationId xmlns:a16="http://schemas.microsoft.com/office/drawing/2014/main" id="{46F57152-D9DD-4504-9166-18746FB760F3}"/>
                </a:ext>
              </a:extLst>
            </p:cNvPr>
            <p:cNvSpPr txBox="1"/>
            <p:nvPr/>
          </p:nvSpPr>
          <p:spPr>
            <a:xfrm>
              <a:off x="1979822" y="2377455"/>
              <a:ext cx="17094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29" name="TextBox 928">
              <a:extLst>
                <a:ext uri="{FF2B5EF4-FFF2-40B4-BE49-F238E27FC236}">
                  <a16:creationId xmlns:a16="http://schemas.microsoft.com/office/drawing/2014/main" id="{111661FA-82FA-4D5C-BF5F-44A4463400FD}"/>
                </a:ext>
              </a:extLst>
            </p:cNvPr>
            <p:cNvSpPr txBox="1"/>
            <p:nvPr/>
          </p:nvSpPr>
          <p:spPr>
            <a:xfrm>
              <a:off x="1979822" y="2100456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930" name="TextBox 929">
            <a:extLst>
              <a:ext uri="{FF2B5EF4-FFF2-40B4-BE49-F238E27FC236}">
                <a16:creationId xmlns:a16="http://schemas.microsoft.com/office/drawing/2014/main" id="{A25185B3-FAA7-409F-A972-73A58D56B5E2}"/>
              </a:ext>
            </a:extLst>
          </p:cNvPr>
          <p:cNvSpPr txBox="1"/>
          <p:nvPr/>
        </p:nvSpPr>
        <p:spPr>
          <a:xfrm>
            <a:off x="8607327" y="1733186"/>
            <a:ext cx="3054329" cy="2462213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r"/>
            <a:r>
              <a:rPr lang="en-US" altLang="ko-KR" sz="3200" dirty="0">
                <a:solidFill>
                  <a:schemeClr val="accent1"/>
                </a:solidFill>
                <a:latin typeface="+mj-lt"/>
              </a:rPr>
              <a:t>We Create</a:t>
            </a:r>
          </a:p>
          <a:p>
            <a:pPr algn="r"/>
            <a:r>
              <a:rPr lang="en-US" altLang="ko-KR" sz="3200" dirty="0">
                <a:solidFill>
                  <a:schemeClr val="accent1"/>
                </a:solidFill>
                <a:latin typeface="+mj-lt"/>
              </a:rPr>
              <a:t>Quality Professional </a:t>
            </a:r>
          </a:p>
          <a:p>
            <a:pPr algn="r"/>
            <a:r>
              <a:rPr lang="en-US" altLang="ko-KR" sz="3200" dirty="0">
                <a:solidFill>
                  <a:schemeClr val="accent1"/>
                </a:solidFill>
                <a:latin typeface="+mj-lt"/>
              </a:rPr>
              <a:t>PPT Presentation</a:t>
            </a:r>
            <a:endParaRPr lang="ko-KR" altLang="en-US" sz="32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931" name="TextBox 930">
            <a:extLst>
              <a:ext uri="{FF2B5EF4-FFF2-40B4-BE49-F238E27FC236}">
                <a16:creationId xmlns:a16="http://schemas.microsoft.com/office/drawing/2014/main" id="{C7F7C8A6-F65F-475F-ACBF-F823B805BBAE}"/>
              </a:ext>
            </a:extLst>
          </p:cNvPr>
          <p:cNvSpPr txBox="1"/>
          <p:nvPr/>
        </p:nvSpPr>
        <p:spPr>
          <a:xfrm>
            <a:off x="9656747" y="4414894"/>
            <a:ext cx="20049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</a:p>
        </p:txBody>
      </p:sp>
      <p:grpSp>
        <p:nvGrpSpPr>
          <p:cNvPr id="932" name="Group 38">
            <a:extLst>
              <a:ext uri="{FF2B5EF4-FFF2-40B4-BE49-F238E27FC236}">
                <a16:creationId xmlns:a16="http://schemas.microsoft.com/office/drawing/2014/main" id="{2143EBB5-EAE1-42DC-9996-3B9BE8F9DBAF}"/>
              </a:ext>
            </a:extLst>
          </p:cNvPr>
          <p:cNvGrpSpPr/>
          <p:nvPr/>
        </p:nvGrpSpPr>
        <p:grpSpPr>
          <a:xfrm>
            <a:off x="3231194" y="5073056"/>
            <a:ext cx="1059354" cy="1208856"/>
            <a:chOff x="10255665" y="4623530"/>
            <a:chExt cx="1780099" cy="2031315"/>
          </a:xfrm>
        </p:grpSpPr>
        <p:sp>
          <p:nvSpPr>
            <p:cNvPr id="933" name="Freeform: Shape 39">
              <a:extLst>
                <a:ext uri="{FF2B5EF4-FFF2-40B4-BE49-F238E27FC236}">
                  <a16:creationId xmlns:a16="http://schemas.microsoft.com/office/drawing/2014/main" id="{BE0594A6-B084-4298-A7CA-932B6ECBBC8B}"/>
                </a:ext>
              </a:extLst>
            </p:cNvPr>
            <p:cNvSpPr/>
            <p:nvPr/>
          </p:nvSpPr>
          <p:spPr>
            <a:xfrm>
              <a:off x="10527907" y="5069090"/>
              <a:ext cx="1235529" cy="1469753"/>
            </a:xfrm>
            <a:custGeom>
              <a:avLst/>
              <a:gdLst>
                <a:gd name="connsiteX0" fmla="*/ 1210323 w 1235529"/>
                <a:gd name="connsiteY0" fmla="*/ 283472 h 1469752"/>
                <a:gd name="connsiteX1" fmla="*/ 1094383 w 1235529"/>
                <a:gd name="connsiteY1" fmla="*/ 460897 h 1469752"/>
                <a:gd name="connsiteX2" fmla="*/ 1096725 w 1235529"/>
                <a:gd name="connsiteY2" fmla="*/ 316849 h 1469752"/>
                <a:gd name="connsiteX3" fmla="*/ 914030 w 1235529"/>
                <a:gd name="connsiteY3" fmla="*/ 106048 h 1469752"/>
                <a:gd name="connsiteX4" fmla="*/ 446754 w 1235529"/>
                <a:gd name="connsiteY4" fmla="*/ 34610 h 1469752"/>
                <a:gd name="connsiteX5" fmla="*/ 353651 w 1235529"/>
                <a:gd name="connsiteY5" fmla="*/ 8260 h 1469752"/>
                <a:gd name="connsiteX6" fmla="*/ 326129 w 1235529"/>
                <a:gd name="connsiteY6" fmla="*/ 5917 h 1469752"/>
                <a:gd name="connsiteX7" fmla="*/ 196135 w 1235529"/>
                <a:gd name="connsiteY7" fmla="*/ 108390 h 1469752"/>
                <a:gd name="connsiteX8" fmla="*/ 120013 w 1235529"/>
                <a:gd name="connsiteY8" fmla="*/ 192711 h 1469752"/>
                <a:gd name="connsiteX9" fmla="*/ 94833 w 1235529"/>
                <a:gd name="connsiteY9" fmla="*/ 310408 h 1469752"/>
                <a:gd name="connsiteX10" fmla="*/ 111815 w 1235529"/>
                <a:gd name="connsiteY10" fmla="*/ 404097 h 1469752"/>
                <a:gd name="connsiteX11" fmla="*/ 19296 w 1235529"/>
                <a:gd name="connsiteY11" fmla="*/ 294012 h 1469752"/>
                <a:gd name="connsiteX12" fmla="*/ 3486 w 1235529"/>
                <a:gd name="connsiteY12" fmla="*/ 328560 h 1469752"/>
                <a:gd name="connsiteX13" fmla="*/ 118841 w 1235529"/>
                <a:gd name="connsiteY13" fmla="*/ 537605 h 1469752"/>
                <a:gd name="connsiteX14" fmla="*/ 157488 w 1235529"/>
                <a:gd name="connsiteY14" fmla="*/ 582693 h 1469752"/>
                <a:gd name="connsiteX15" fmla="*/ 169200 w 1235529"/>
                <a:gd name="connsiteY15" fmla="*/ 619583 h 1469752"/>
                <a:gd name="connsiteX16" fmla="*/ 277528 w 1235529"/>
                <a:gd name="connsiteY16" fmla="*/ 769486 h 1469752"/>
                <a:gd name="connsiteX17" fmla="*/ 438557 w 1235529"/>
                <a:gd name="connsiteY17" fmla="*/ 856149 h 1469752"/>
                <a:gd name="connsiteX18" fmla="*/ 433872 w 1235529"/>
                <a:gd name="connsiteY18" fmla="*/ 1021862 h 1469752"/>
                <a:gd name="connsiteX19" fmla="*/ 356579 w 1235529"/>
                <a:gd name="connsiteY19" fmla="*/ 1120822 h 1469752"/>
                <a:gd name="connsiteX20" fmla="*/ 110058 w 1235529"/>
                <a:gd name="connsiteY20" fmla="*/ 1192260 h 1469752"/>
                <a:gd name="connsiteX21" fmla="*/ 247664 w 1235529"/>
                <a:gd name="connsiteY21" fmla="*/ 1336307 h 1469752"/>
                <a:gd name="connsiteX22" fmla="*/ 757100 w 1235529"/>
                <a:gd name="connsiteY22" fmla="*/ 1454590 h 1469752"/>
                <a:gd name="connsiteX23" fmla="*/ 1135372 w 1235529"/>
                <a:gd name="connsiteY23" fmla="*/ 1193431 h 1469752"/>
                <a:gd name="connsiteX24" fmla="*/ 862501 w 1235529"/>
                <a:gd name="connsiteY24" fmla="*/ 1114966 h 1469752"/>
                <a:gd name="connsiteX25" fmla="*/ 807459 w 1235529"/>
                <a:gd name="connsiteY25" fmla="*/ 1052897 h 1469752"/>
                <a:gd name="connsiteX26" fmla="*/ 798089 w 1235529"/>
                <a:gd name="connsiteY26" fmla="*/ 856149 h 1469752"/>
                <a:gd name="connsiteX27" fmla="*/ 798089 w 1235529"/>
                <a:gd name="connsiteY27" fmla="*/ 856149 h 1469752"/>
                <a:gd name="connsiteX28" fmla="*/ 850790 w 1235529"/>
                <a:gd name="connsiteY28" fmla="*/ 833312 h 1469752"/>
                <a:gd name="connsiteX29" fmla="*/ 1077987 w 1235529"/>
                <a:gd name="connsiteY29" fmla="*/ 586792 h 1469752"/>
                <a:gd name="connsiteX30" fmla="*/ 1121318 w 1235529"/>
                <a:gd name="connsiteY30" fmla="*/ 534677 h 1469752"/>
                <a:gd name="connsiteX31" fmla="*/ 1232575 w 1235529"/>
                <a:gd name="connsiteY31" fmla="*/ 387116 h 1469752"/>
                <a:gd name="connsiteX32" fmla="*/ 1210323 w 1235529"/>
                <a:gd name="connsiteY32" fmla="*/ 283472 h 1469752"/>
                <a:gd name="connsiteX33" fmla="*/ 788721 w 1235529"/>
                <a:gd name="connsiteY33" fmla="*/ 886012 h 1469752"/>
                <a:gd name="connsiteX34" fmla="*/ 789306 w 1235529"/>
                <a:gd name="connsiteY34" fmla="*/ 887183 h 1469752"/>
                <a:gd name="connsiteX35" fmla="*/ 788135 w 1235529"/>
                <a:gd name="connsiteY35" fmla="*/ 888940 h 1469752"/>
                <a:gd name="connsiteX36" fmla="*/ 788721 w 1235529"/>
                <a:gd name="connsiteY36" fmla="*/ 886012 h 1469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235529" h="1469752">
                  <a:moveTo>
                    <a:pt x="1210323" y="283472"/>
                  </a:moveTo>
                  <a:cubicBezTo>
                    <a:pt x="1179874" y="348469"/>
                    <a:pt x="1142398" y="405854"/>
                    <a:pt x="1094383" y="460897"/>
                  </a:cubicBezTo>
                  <a:cubicBezTo>
                    <a:pt x="1100238" y="409953"/>
                    <a:pt x="1101409" y="363108"/>
                    <a:pt x="1096725" y="316849"/>
                  </a:cubicBezTo>
                  <a:cubicBezTo>
                    <a:pt x="1082672" y="176315"/>
                    <a:pt x="991324" y="152892"/>
                    <a:pt x="914030" y="106048"/>
                  </a:cubicBezTo>
                  <a:cubicBezTo>
                    <a:pt x="774082" y="8260"/>
                    <a:pt x="618323" y="3575"/>
                    <a:pt x="446754" y="34610"/>
                  </a:cubicBezTo>
                  <a:cubicBezTo>
                    <a:pt x="410450" y="41051"/>
                    <a:pt x="379415" y="33439"/>
                    <a:pt x="353651" y="8260"/>
                  </a:cubicBezTo>
                  <a:cubicBezTo>
                    <a:pt x="343696" y="-1695"/>
                    <a:pt x="337255" y="-2866"/>
                    <a:pt x="326129" y="5917"/>
                  </a:cubicBezTo>
                  <a:cubicBezTo>
                    <a:pt x="283384" y="40465"/>
                    <a:pt x="238881" y="73256"/>
                    <a:pt x="196135" y="108390"/>
                  </a:cubicBezTo>
                  <a:cubicBezTo>
                    <a:pt x="166857" y="132398"/>
                    <a:pt x="136994" y="157577"/>
                    <a:pt x="120013" y="192711"/>
                  </a:cubicBezTo>
                  <a:cubicBezTo>
                    <a:pt x="101860" y="215547"/>
                    <a:pt x="91320" y="278788"/>
                    <a:pt x="94833" y="310408"/>
                  </a:cubicBezTo>
                  <a:cubicBezTo>
                    <a:pt x="99518" y="343199"/>
                    <a:pt x="105374" y="370720"/>
                    <a:pt x="111815" y="404097"/>
                  </a:cubicBezTo>
                  <a:cubicBezTo>
                    <a:pt x="64384" y="377747"/>
                    <a:pt x="38620" y="339686"/>
                    <a:pt x="19296" y="294012"/>
                  </a:cubicBezTo>
                  <a:cubicBezTo>
                    <a:pt x="9342" y="305138"/>
                    <a:pt x="6414" y="316849"/>
                    <a:pt x="3486" y="328560"/>
                  </a:cubicBezTo>
                  <a:cubicBezTo>
                    <a:pt x="-17594" y="407611"/>
                    <a:pt x="61457" y="517696"/>
                    <a:pt x="118841" y="537605"/>
                  </a:cubicBezTo>
                  <a:cubicBezTo>
                    <a:pt x="144020" y="546388"/>
                    <a:pt x="152804" y="559856"/>
                    <a:pt x="157488" y="582693"/>
                  </a:cubicBezTo>
                  <a:cubicBezTo>
                    <a:pt x="159830" y="595575"/>
                    <a:pt x="165686" y="607286"/>
                    <a:pt x="169200" y="619583"/>
                  </a:cubicBezTo>
                  <a:cubicBezTo>
                    <a:pt x="187352" y="682238"/>
                    <a:pt x="224828" y="730839"/>
                    <a:pt x="277528" y="769486"/>
                  </a:cubicBezTo>
                  <a:cubicBezTo>
                    <a:pt x="327301" y="805791"/>
                    <a:pt x="382343" y="832727"/>
                    <a:pt x="438557" y="856149"/>
                  </a:cubicBezTo>
                  <a:cubicBezTo>
                    <a:pt x="442655" y="877229"/>
                    <a:pt x="435629" y="1004881"/>
                    <a:pt x="433872" y="1021862"/>
                  </a:cubicBezTo>
                  <a:cubicBezTo>
                    <a:pt x="427431" y="1072220"/>
                    <a:pt x="426846" y="1103255"/>
                    <a:pt x="356579" y="1120822"/>
                  </a:cubicBezTo>
                  <a:cubicBezTo>
                    <a:pt x="274014" y="1141902"/>
                    <a:pt x="192036" y="1168252"/>
                    <a:pt x="110058" y="1192260"/>
                  </a:cubicBezTo>
                  <a:cubicBezTo>
                    <a:pt x="151633" y="1244374"/>
                    <a:pt x="194378" y="1295318"/>
                    <a:pt x="247664" y="1336307"/>
                  </a:cubicBezTo>
                  <a:cubicBezTo>
                    <a:pt x="399324" y="1454590"/>
                    <a:pt x="568551" y="1499678"/>
                    <a:pt x="757100" y="1454590"/>
                  </a:cubicBezTo>
                  <a:cubicBezTo>
                    <a:pt x="915787" y="1416529"/>
                    <a:pt x="1038169" y="1322254"/>
                    <a:pt x="1135372" y="1193431"/>
                  </a:cubicBezTo>
                  <a:cubicBezTo>
                    <a:pt x="1044610" y="1167081"/>
                    <a:pt x="953849" y="1140145"/>
                    <a:pt x="862501" y="1114966"/>
                  </a:cubicBezTo>
                  <a:cubicBezTo>
                    <a:pt x="829710" y="1105597"/>
                    <a:pt x="812728" y="1085688"/>
                    <a:pt x="807459" y="1052897"/>
                  </a:cubicBezTo>
                  <a:cubicBezTo>
                    <a:pt x="801017" y="1015421"/>
                    <a:pt x="798089" y="883670"/>
                    <a:pt x="798089" y="856149"/>
                  </a:cubicBezTo>
                  <a:lnTo>
                    <a:pt x="798089" y="856149"/>
                  </a:lnTo>
                  <a:cubicBezTo>
                    <a:pt x="815656" y="848537"/>
                    <a:pt x="833223" y="841510"/>
                    <a:pt x="850790" y="833312"/>
                  </a:cubicBezTo>
                  <a:cubicBezTo>
                    <a:pt x="960290" y="782368"/>
                    <a:pt x="1051637" y="714444"/>
                    <a:pt x="1077987" y="586792"/>
                  </a:cubicBezTo>
                  <a:cubicBezTo>
                    <a:pt x="1083257" y="561027"/>
                    <a:pt x="1095554" y="547559"/>
                    <a:pt x="1121318" y="534677"/>
                  </a:cubicBezTo>
                  <a:cubicBezTo>
                    <a:pt x="1181631" y="505399"/>
                    <a:pt x="1215593" y="450942"/>
                    <a:pt x="1232575" y="387116"/>
                  </a:cubicBezTo>
                  <a:cubicBezTo>
                    <a:pt x="1240773" y="351397"/>
                    <a:pt x="1235502" y="316263"/>
                    <a:pt x="1210323" y="283472"/>
                  </a:cubicBezTo>
                  <a:close/>
                  <a:moveTo>
                    <a:pt x="788721" y="886012"/>
                  </a:moveTo>
                  <a:cubicBezTo>
                    <a:pt x="788721" y="886598"/>
                    <a:pt x="789306" y="886598"/>
                    <a:pt x="789306" y="887183"/>
                  </a:cubicBezTo>
                  <a:cubicBezTo>
                    <a:pt x="789306" y="887769"/>
                    <a:pt x="788721" y="888355"/>
                    <a:pt x="788135" y="888940"/>
                  </a:cubicBezTo>
                  <a:cubicBezTo>
                    <a:pt x="788135" y="887183"/>
                    <a:pt x="788135" y="886598"/>
                    <a:pt x="788721" y="886012"/>
                  </a:cubicBezTo>
                  <a:close/>
                </a:path>
              </a:pathLst>
            </a:custGeom>
            <a:solidFill>
              <a:srgbClr val="F8DFC9"/>
            </a:solidFill>
            <a:ln w="58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4" name="Freeform: Shape 40">
              <a:extLst>
                <a:ext uri="{FF2B5EF4-FFF2-40B4-BE49-F238E27FC236}">
                  <a16:creationId xmlns:a16="http://schemas.microsoft.com/office/drawing/2014/main" id="{2307AB22-6BDF-4A00-9BEC-40BCFC34B713}"/>
                </a:ext>
              </a:extLst>
            </p:cNvPr>
            <p:cNvSpPr/>
            <p:nvPr/>
          </p:nvSpPr>
          <p:spPr>
            <a:xfrm>
              <a:off x="10447882" y="4623530"/>
              <a:ext cx="1370208" cy="1674699"/>
            </a:xfrm>
            <a:custGeom>
              <a:avLst/>
              <a:gdLst>
                <a:gd name="connsiteX0" fmla="*/ 37838 w 1370207"/>
                <a:gd name="connsiteY0" fmla="*/ 1675881 h 1674698"/>
                <a:gd name="connsiteX1" fmla="*/ 13245 w 1370207"/>
                <a:gd name="connsiteY1" fmla="*/ 1452783 h 1674698"/>
                <a:gd name="connsiteX2" fmla="*/ 60675 w 1370207"/>
                <a:gd name="connsiteY2" fmla="*/ 1167616 h 1674698"/>
                <a:gd name="connsiteX3" fmla="*/ 36082 w 1370207"/>
                <a:gd name="connsiteY3" fmla="*/ 907042 h 1674698"/>
                <a:gd name="connsiteX4" fmla="*/ 20857 w 1370207"/>
                <a:gd name="connsiteY4" fmla="*/ 678674 h 1674698"/>
                <a:gd name="connsiteX5" fmla="*/ 75314 w 1370207"/>
                <a:gd name="connsiteY5" fmla="*/ 383553 h 1674698"/>
                <a:gd name="connsiteX6" fmla="*/ 378048 w 1370207"/>
                <a:gd name="connsiteY6" fmla="*/ 66765 h 1674698"/>
                <a:gd name="connsiteX7" fmla="*/ 1088331 w 1370207"/>
                <a:gd name="connsiteY7" fmla="*/ 116538 h 1674698"/>
                <a:gd name="connsiteX8" fmla="*/ 1327239 w 1370207"/>
                <a:gd name="connsiteY8" fmla="*/ 439181 h 1674698"/>
                <a:gd name="connsiteX9" fmla="*/ 1342463 w 1370207"/>
                <a:gd name="connsiteY9" fmla="*/ 516475 h 1674698"/>
                <a:gd name="connsiteX10" fmla="*/ 1358273 w 1370207"/>
                <a:gd name="connsiteY10" fmla="*/ 664621 h 1674698"/>
                <a:gd name="connsiteX11" fmla="*/ 1346562 w 1370207"/>
                <a:gd name="connsiteY11" fmla="*/ 891232 h 1674698"/>
                <a:gd name="connsiteX12" fmla="*/ 1324311 w 1370207"/>
                <a:gd name="connsiteY12" fmla="*/ 1147122 h 1674698"/>
                <a:gd name="connsiteX13" fmla="*/ 1357688 w 1370207"/>
                <a:gd name="connsiteY13" fmla="*/ 1415893 h 1674698"/>
                <a:gd name="connsiteX14" fmla="*/ 1364129 w 1370207"/>
                <a:gd name="connsiteY14" fmla="*/ 1602101 h 1674698"/>
                <a:gd name="connsiteX15" fmla="*/ 1333680 w 1370207"/>
                <a:gd name="connsiteY15" fmla="*/ 1653630 h 1674698"/>
                <a:gd name="connsiteX16" fmla="*/ 1271611 w 1370207"/>
                <a:gd name="connsiteY16" fmla="*/ 1650702 h 1674698"/>
                <a:gd name="connsiteX17" fmla="*/ 1215397 w 1370207"/>
                <a:gd name="connsiteY17" fmla="*/ 1646603 h 1674698"/>
                <a:gd name="connsiteX18" fmla="*/ 934329 w 1370207"/>
                <a:gd name="connsiteY18" fmla="*/ 1566967 h 1674698"/>
                <a:gd name="connsiteX19" fmla="*/ 881043 w 1370207"/>
                <a:gd name="connsiteY19" fmla="*/ 1503727 h 1674698"/>
                <a:gd name="connsiteX20" fmla="*/ 870503 w 1370207"/>
                <a:gd name="connsiteY20" fmla="*/ 1384859 h 1674698"/>
                <a:gd name="connsiteX21" fmla="*/ 872259 w 1370207"/>
                <a:gd name="connsiteY21" fmla="*/ 1309322 h 1674698"/>
                <a:gd name="connsiteX22" fmla="*/ 898024 w 1370207"/>
                <a:gd name="connsiteY22" fmla="*/ 1288242 h 1674698"/>
                <a:gd name="connsiteX23" fmla="*/ 1043828 w 1370207"/>
                <a:gd name="connsiteY23" fmla="*/ 1205092 h 1674698"/>
                <a:gd name="connsiteX24" fmla="*/ 1136347 w 1370207"/>
                <a:gd name="connsiteY24" fmla="*/ 1076269 h 1674698"/>
                <a:gd name="connsiteX25" fmla="*/ 1157427 w 1370207"/>
                <a:gd name="connsiteY25" fmla="*/ 1010686 h 1674698"/>
                <a:gd name="connsiteX26" fmla="*/ 1182606 w 1370207"/>
                <a:gd name="connsiteY26" fmla="*/ 983165 h 1674698"/>
                <a:gd name="connsiteX27" fmla="*/ 1307915 w 1370207"/>
                <a:gd name="connsiteY27" fmla="*/ 815695 h 1674698"/>
                <a:gd name="connsiteX28" fmla="*/ 1292106 w 1370207"/>
                <a:gd name="connsiteY28" fmla="*/ 746014 h 1674698"/>
                <a:gd name="connsiteX29" fmla="*/ 1264584 w 1370207"/>
                <a:gd name="connsiteY29" fmla="*/ 791687 h 1674698"/>
                <a:gd name="connsiteX30" fmla="*/ 1191975 w 1370207"/>
                <a:gd name="connsiteY30" fmla="*/ 895331 h 1674698"/>
                <a:gd name="connsiteX31" fmla="*/ 1173822 w 1370207"/>
                <a:gd name="connsiteY31" fmla="*/ 906457 h 1674698"/>
                <a:gd name="connsiteX32" fmla="*/ 1170894 w 1370207"/>
                <a:gd name="connsiteY32" fmla="*/ 887719 h 1674698"/>
                <a:gd name="connsiteX33" fmla="*/ 1166210 w 1370207"/>
                <a:gd name="connsiteY33" fmla="*/ 729618 h 1674698"/>
                <a:gd name="connsiteX34" fmla="*/ 947797 w 1370207"/>
                <a:gd name="connsiteY34" fmla="*/ 553950 h 1674698"/>
                <a:gd name="connsiteX35" fmla="*/ 635694 w 1370207"/>
                <a:gd name="connsiteY35" fmla="*/ 489539 h 1674698"/>
                <a:gd name="connsiteX36" fmla="*/ 524438 w 1370207"/>
                <a:gd name="connsiteY36" fmla="*/ 495395 h 1674698"/>
                <a:gd name="connsiteX37" fmla="*/ 434262 w 1370207"/>
                <a:gd name="connsiteY37" fmla="*/ 463774 h 1674698"/>
                <a:gd name="connsiteX38" fmla="*/ 403812 w 1370207"/>
                <a:gd name="connsiteY38" fmla="*/ 462018 h 1674698"/>
                <a:gd name="connsiteX39" fmla="*/ 238685 w 1370207"/>
                <a:gd name="connsiteY39" fmla="*/ 616020 h 1674698"/>
                <a:gd name="connsiteX40" fmla="*/ 201794 w 1370207"/>
                <a:gd name="connsiteY40" fmla="*/ 682188 h 1674698"/>
                <a:gd name="connsiteX41" fmla="*/ 180129 w 1370207"/>
                <a:gd name="connsiteY41" fmla="*/ 794615 h 1674698"/>
                <a:gd name="connsiteX42" fmla="*/ 194768 w 1370207"/>
                <a:gd name="connsiteY42" fmla="*/ 863126 h 1674698"/>
                <a:gd name="connsiteX43" fmla="*/ 96394 w 1370207"/>
                <a:gd name="connsiteY43" fmla="*/ 758311 h 1674698"/>
                <a:gd name="connsiteX44" fmla="*/ 92295 w 1370207"/>
                <a:gd name="connsiteY44" fmla="*/ 847315 h 1674698"/>
                <a:gd name="connsiteX45" fmla="*/ 181300 w 1370207"/>
                <a:gd name="connsiteY45" fmla="*/ 970283 h 1674698"/>
                <a:gd name="connsiteX46" fmla="*/ 195353 w 1370207"/>
                <a:gd name="connsiteY46" fmla="*/ 977895 h 1674698"/>
                <a:gd name="connsiteX47" fmla="*/ 243370 w 1370207"/>
                <a:gd name="connsiteY47" fmla="*/ 1033523 h 1674698"/>
                <a:gd name="connsiteX48" fmla="*/ 292556 w 1370207"/>
                <a:gd name="connsiteY48" fmla="*/ 1147122 h 1674698"/>
                <a:gd name="connsiteX49" fmla="*/ 436018 w 1370207"/>
                <a:gd name="connsiteY49" fmla="*/ 1260134 h 1674698"/>
                <a:gd name="connsiteX50" fmla="*/ 493988 w 1370207"/>
                <a:gd name="connsiteY50" fmla="*/ 1287656 h 1674698"/>
                <a:gd name="connsiteX51" fmla="*/ 521510 w 1370207"/>
                <a:gd name="connsiteY51" fmla="*/ 1310493 h 1674698"/>
                <a:gd name="connsiteX52" fmla="*/ 523266 w 1370207"/>
                <a:gd name="connsiteY52" fmla="*/ 1416479 h 1674698"/>
                <a:gd name="connsiteX53" fmla="*/ 515068 w 1370207"/>
                <a:gd name="connsiteY53" fmla="*/ 1499043 h 1674698"/>
                <a:gd name="connsiteX54" fmla="*/ 452999 w 1370207"/>
                <a:gd name="connsiteY54" fmla="*/ 1570481 h 1674698"/>
                <a:gd name="connsiteX55" fmla="*/ 189498 w 1370207"/>
                <a:gd name="connsiteY55" fmla="*/ 1646018 h 1674698"/>
                <a:gd name="connsiteX56" fmla="*/ 56576 w 1370207"/>
                <a:gd name="connsiteY56" fmla="*/ 1676467 h 1674698"/>
                <a:gd name="connsiteX57" fmla="*/ 37838 w 1370207"/>
                <a:gd name="connsiteY57" fmla="*/ 1675881 h 1674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1370207" h="1674698">
                  <a:moveTo>
                    <a:pt x="37838" y="1675881"/>
                  </a:moveTo>
                  <a:cubicBezTo>
                    <a:pt x="-10763" y="1605614"/>
                    <a:pt x="-4908" y="1529492"/>
                    <a:pt x="13245" y="1452783"/>
                  </a:cubicBezTo>
                  <a:cubicBezTo>
                    <a:pt x="35496" y="1359094"/>
                    <a:pt x="57747" y="1264819"/>
                    <a:pt x="60675" y="1167616"/>
                  </a:cubicBezTo>
                  <a:cubicBezTo>
                    <a:pt x="63017" y="1079782"/>
                    <a:pt x="49549" y="993120"/>
                    <a:pt x="36082" y="907042"/>
                  </a:cubicBezTo>
                  <a:cubicBezTo>
                    <a:pt x="24370" y="831506"/>
                    <a:pt x="6218" y="754797"/>
                    <a:pt x="20857" y="678674"/>
                  </a:cubicBezTo>
                  <a:cubicBezTo>
                    <a:pt x="40180" y="580301"/>
                    <a:pt x="39009" y="478413"/>
                    <a:pt x="75314" y="383553"/>
                  </a:cubicBezTo>
                  <a:cubicBezTo>
                    <a:pt x="131527" y="234821"/>
                    <a:pt x="231658" y="128249"/>
                    <a:pt x="378048" y="66765"/>
                  </a:cubicBezTo>
                  <a:cubicBezTo>
                    <a:pt x="622811" y="-35708"/>
                    <a:pt x="862305" y="-21069"/>
                    <a:pt x="1088331" y="116538"/>
                  </a:cubicBezTo>
                  <a:cubicBezTo>
                    <a:pt x="1208956" y="189733"/>
                    <a:pt x="1290349" y="299818"/>
                    <a:pt x="1327239" y="439181"/>
                  </a:cubicBezTo>
                  <a:cubicBezTo>
                    <a:pt x="1334265" y="464360"/>
                    <a:pt x="1341878" y="490710"/>
                    <a:pt x="1342463" y="516475"/>
                  </a:cubicBezTo>
                  <a:cubicBezTo>
                    <a:pt x="1343049" y="566247"/>
                    <a:pt x="1349490" y="615434"/>
                    <a:pt x="1358273" y="664621"/>
                  </a:cubicBezTo>
                  <a:cubicBezTo>
                    <a:pt x="1371741" y="740744"/>
                    <a:pt x="1358859" y="815695"/>
                    <a:pt x="1346562" y="891232"/>
                  </a:cubicBezTo>
                  <a:cubicBezTo>
                    <a:pt x="1332509" y="976138"/>
                    <a:pt x="1324897" y="1061044"/>
                    <a:pt x="1324311" y="1147122"/>
                  </a:cubicBezTo>
                  <a:cubicBezTo>
                    <a:pt x="1323726" y="1237883"/>
                    <a:pt x="1338950" y="1326888"/>
                    <a:pt x="1357688" y="1415893"/>
                  </a:cubicBezTo>
                  <a:cubicBezTo>
                    <a:pt x="1370571" y="1477377"/>
                    <a:pt x="1382282" y="1539446"/>
                    <a:pt x="1364129" y="1602101"/>
                  </a:cubicBezTo>
                  <a:cubicBezTo>
                    <a:pt x="1358859" y="1619668"/>
                    <a:pt x="1340121" y="1636649"/>
                    <a:pt x="1333680" y="1653630"/>
                  </a:cubicBezTo>
                  <a:cubicBezTo>
                    <a:pt x="1312600" y="1662414"/>
                    <a:pt x="1292106" y="1651874"/>
                    <a:pt x="1271611" y="1650702"/>
                  </a:cubicBezTo>
                  <a:cubicBezTo>
                    <a:pt x="1252873" y="1649531"/>
                    <a:pt x="1234135" y="1647189"/>
                    <a:pt x="1215397" y="1646603"/>
                  </a:cubicBezTo>
                  <a:cubicBezTo>
                    <a:pt x="1121122" y="1621424"/>
                    <a:pt x="1028019" y="1593903"/>
                    <a:pt x="934329" y="1566967"/>
                  </a:cubicBezTo>
                  <a:cubicBezTo>
                    <a:pt x="903294" y="1557599"/>
                    <a:pt x="886313" y="1534762"/>
                    <a:pt x="881043" y="1503727"/>
                  </a:cubicBezTo>
                  <a:cubicBezTo>
                    <a:pt x="874602" y="1464495"/>
                    <a:pt x="870503" y="1424677"/>
                    <a:pt x="870503" y="1384859"/>
                  </a:cubicBezTo>
                  <a:cubicBezTo>
                    <a:pt x="870503" y="1359679"/>
                    <a:pt x="868746" y="1334500"/>
                    <a:pt x="872259" y="1309322"/>
                  </a:cubicBezTo>
                  <a:cubicBezTo>
                    <a:pt x="876359" y="1297025"/>
                    <a:pt x="887484" y="1293511"/>
                    <a:pt x="898024" y="1288242"/>
                  </a:cubicBezTo>
                  <a:cubicBezTo>
                    <a:pt x="948968" y="1264819"/>
                    <a:pt x="999326" y="1240226"/>
                    <a:pt x="1043828" y="1205092"/>
                  </a:cubicBezTo>
                  <a:cubicBezTo>
                    <a:pt x="1087160" y="1171130"/>
                    <a:pt x="1119366" y="1129555"/>
                    <a:pt x="1136347" y="1076269"/>
                  </a:cubicBezTo>
                  <a:cubicBezTo>
                    <a:pt x="1143373" y="1054603"/>
                    <a:pt x="1151571" y="1032938"/>
                    <a:pt x="1157427" y="1010686"/>
                  </a:cubicBezTo>
                  <a:cubicBezTo>
                    <a:pt x="1160940" y="997219"/>
                    <a:pt x="1169138" y="989021"/>
                    <a:pt x="1182606" y="983165"/>
                  </a:cubicBezTo>
                  <a:cubicBezTo>
                    <a:pt x="1256387" y="951545"/>
                    <a:pt x="1292106" y="890647"/>
                    <a:pt x="1307915" y="815695"/>
                  </a:cubicBezTo>
                  <a:cubicBezTo>
                    <a:pt x="1312600" y="792273"/>
                    <a:pt x="1306744" y="768851"/>
                    <a:pt x="1292106" y="746014"/>
                  </a:cubicBezTo>
                  <a:cubicBezTo>
                    <a:pt x="1279223" y="760653"/>
                    <a:pt x="1273367" y="777634"/>
                    <a:pt x="1264584" y="791687"/>
                  </a:cubicBezTo>
                  <a:cubicBezTo>
                    <a:pt x="1241748" y="827407"/>
                    <a:pt x="1218911" y="863126"/>
                    <a:pt x="1191975" y="895331"/>
                  </a:cubicBezTo>
                  <a:cubicBezTo>
                    <a:pt x="1187290" y="901187"/>
                    <a:pt x="1182020" y="909970"/>
                    <a:pt x="1173822" y="906457"/>
                  </a:cubicBezTo>
                  <a:cubicBezTo>
                    <a:pt x="1166796" y="903529"/>
                    <a:pt x="1170309" y="894160"/>
                    <a:pt x="1170894" y="887719"/>
                  </a:cubicBezTo>
                  <a:cubicBezTo>
                    <a:pt x="1173237" y="835019"/>
                    <a:pt x="1175579" y="782318"/>
                    <a:pt x="1166210" y="729618"/>
                  </a:cubicBezTo>
                  <a:cubicBezTo>
                    <a:pt x="1152157" y="666963"/>
                    <a:pt x="987029" y="575616"/>
                    <a:pt x="947797" y="553950"/>
                  </a:cubicBezTo>
                  <a:cubicBezTo>
                    <a:pt x="827757" y="487782"/>
                    <a:pt x="772129" y="469630"/>
                    <a:pt x="635694" y="489539"/>
                  </a:cubicBezTo>
                  <a:cubicBezTo>
                    <a:pt x="621055" y="491881"/>
                    <a:pt x="552544" y="500079"/>
                    <a:pt x="524438" y="495395"/>
                  </a:cubicBezTo>
                  <a:cubicBezTo>
                    <a:pt x="492232" y="490124"/>
                    <a:pt x="460026" y="482512"/>
                    <a:pt x="434262" y="463774"/>
                  </a:cubicBezTo>
                  <a:cubicBezTo>
                    <a:pt x="424307" y="456162"/>
                    <a:pt x="415523" y="452649"/>
                    <a:pt x="403812" y="462018"/>
                  </a:cubicBezTo>
                  <a:cubicBezTo>
                    <a:pt x="348184" y="507691"/>
                    <a:pt x="289628" y="564490"/>
                    <a:pt x="238685" y="616020"/>
                  </a:cubicBezTo>
                  <a:cubicBezTo>
                    <a:pt x="225217" y="629488"/>
                    <a:pt x="204722" y="681017"/>
                    <a:pt x="201794" y="682188"/>
                  </a:cubicBezTo>
                  <a:cubicBezTo>
                    <a:pt x="172516" y="733717"/>
                    <a:pt x="176030" y="775292"/>
                    <a:pt x="180129" y="794615"/>
                  </a:cubicBezTo>
                  <a:cubicBezTo>
                    <a:pt x="183057" y="817452"/>
                    <a:pt x="194768" y="846145"/>
                    <a:pt x="194768" y="863126"/>
                  </a:cubicBezTo>
                  <a:cubicBezTo>
                    <a:pt x="194768" y="872495"/>
                    <a:pt x="122744" y="807497"/>
                    <a:pt x="96394" y="758311"/>
                  </a:cubicBezTo>
                  <a:cubicBezTo>
                    <a:pt x="79998" y="787589"/>
                    <a:pt x="82341" y="818037"/>
                    <a:pt x="92295" y="847315"/>
                  </a:cubicBezTo>
                  <a:cubicBezTo>
                    <a:pt x="108691" y="897088"/>
                    <a:pt x="139140" y="938077"/>
                    <a:pt x="181300" y="970283"/>
                  </a:cubicBezTo>
                  <a:cubicBezTo>
                    <a:pt x="185399" y="973796"/>
                    <a:pt x="190083" y="977310"/>
                    <a:pt x="195353" y="977895"/>
                  </a:cubicBezTo>
                  <a:cubicBezTo>
                    <a:pt x="228144" y="982580"/>
                    <a:pt x="236342" y="1006002"/>
                    <a:pt x="243370" y="1033523"/>
                  </a:cubicBezTo>
                  <a:cubicBezTo>
                    <a:pt x="253324" y="1073927"/>
                    <a:pt x="268548" y="1112574"/>
                    <a:pt x="292556" y="1147122"/>
                  </a:cubicBezTo>
                  <a:cubicBezTo>
                    <a:pt x="328861" y="1199237"/>
                    <a:pt x="382732" y="1229686"/>
                    <a:pt x="436018" y="1260134"/>
                  </a:cubicBezTo>
                  <a:cubicBezTo>
                    <a:pt x="454756" y="1270675"/>
                    <a:pt x="474079" y="1280044"/>
                    <a:pt x="493988" y="1287656"/>
                  </a:cubicBezTo>
                  <a:cubicBezTo>
                    <a:pt x="505114" y="1292340"/>
                    <a:pt x="517411" y="1297025"/>
                    <a:pt x="521510" y="1310493"/>
                  </a:cubicBezTo>
                  <a:cubicBezTo>
                    <a:pt x="524438" y="1345626"/>
                    <a:pt x="522095" y="1381345"/>
                    <a:pt x="523266" y="1416479"/>
                  </a:cubicBezTo>
                  <a:cubicBezTo>
                    <a:pt x="519753" y="1444000"/>
                    <a:pt x="519168" y="1471521"/>
                    <a:pt x="515068" y="1499043"/>
                  </a:cubicBezTo>
                  <a:cubicBezTo>
                    <a:pt x="509799" y="1536518"/>
                    <a:pt x="489304" y="1560526"/>
                    <a:pt x="452999" y="1570481"/>
                  </a:cubicBezTo>
                  <a:cubicBezTo>
                    <a:pt x="365165" y="1595074"/>
                    <a:pt x="277917" y="1622010"/>
                    <a:pt x="189498" y="1646018"/>
                  </a:cubicBezTo>
                  <a:cubicBezTo>
                    <a:pt x="143825" y="1650702"/>
                    <a:pt x="98736" y="1658315"/>
                    <a:pt x="56576" y="1676467"/>
                  </a:cubicBezTo>
                  <a:cubicBezTo>
                    <a:pt x="51306" y="1677052"/>
                    <a:pt x="44279" y="1679980"/>
                    <a:pt x="37838" y="1675881"/>
                  </a:cubicBezTo>
                  <a:close/>
                </a:path>
              </a:pathLst>
            </a:custGeom>
            <a:solidFill>
              <a:srgbClr val="996633"/>
            </a:solidFill>
            <a:ln w="58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5" name="Freeform: Shape 41">
              <a:extLst>
                <a:ext uri="{FF2B5EF4-FFF2-40B4-BE49-F238E27FC236}">
                  <a16:creationId xmlns:a16="http://schemas.microsoft.com/office/drawing/2014/main" id="{76A66525-AAD2-4895-B004-FE9F41018C9C}"/>
                </a:ext>
              </a:extLst>
            </p:cNvPr>
            <p:cNvSpPr/>
            <p:nvPr/>
          </p:nvSpPr>
          <p:spPr>
            <a:xfrm>
              <a:off x="10255665" y="6262521"/>
              <a:ext cx="1780099" cy="392324"/>
            </a:xfrm>
            <a:custGeom>
              <a:avLst/>
              <a:gdLst>
                <a:gd name="connsiteX0" fmla="*/ 1407028 w 1780099"/>
                <a:gd name="connsiteY0" fmla="*/ 1171 h 392324"/>
                <a:gd name="connsiteX1" fmla="*/ 1525897 w 1780099"/>
                <a:gd name="connsiteY1" fmla="*/ 13468 h 392324"/>
                <a:gd name="connsiteX2" fmla="*/ 1717375 w 1780099"/>
                <a:gd name="connsiteY2" fmla="*/ 140534 h 392324"/>
                <a:gd name="connsiteX3" fmla="*/ 1781201 w 1780099"/>
                <a:gd name="connsiteY3" fmla="*/ 381785 h 392324"/>
                <a:gd name="connsiteX4" fmla="*/ 1764219 w 1780099"/>
                <a:gd name="connsiteY4" fmla="*/ 397009 h 392324"/>
                <a:gd name="connsiteX5" fmla="*/ 1747824 w 1780099"/>
                <a:gd name="connsiteY5" fmla="*/ 397009 h 392324"/>
                <a:gd name="connsiteX6" fmla="*/ 26281 w 1780099"/>
                <a:gd name="connsiteY6" fmla="*/ 397009 h 392324"/>
                <a:gd name="connsiteX7" fmla="*/ 1687 w 1780099"/>
                <a:gd name="connsiteY7" fmla="*/ 367731 h 392324"/>
                <a:gd name="connsiteX8" fmla="*/ 229469 w 1780099"/>
                <a:gd name="connsiteY8" fmla="*/ 36890 h 392324"/>
                <a:gd name="connsiteX9" fmla="*/ 381715 w 1780099"/>
                <a:gd name="connsiteY9" fmla="*/ 0 h 392324"/>
                <a:gd name="connsiteX10" fmla="*/ 408065 w 1780099"/>
                <a:gd name="connsiteY10" fmla="*/ 22837 h 392324"/>
                <a:gd name="connsiteX11" fmla="*/ 723681 w 1780099"/>
                <a:gd name="connsiteY11" fmla="*/ 247106 h 392324"/>
                <a:gd name="connsiteX12" fmla="*/ 1176904 w 1780099"/>
                <a:gd name="connsiteY12" fmla="*/ 197333 h 392324"/>
                <a:gd name="connsiteX13" fmla="*/ 1384192 w 1780099"/>
                <a:gd name="connsiteY13" fmla="*/ 21080 h 392324"/>
                <a:gd name="connsiteX14" fmla="*/ 1407028 w 1780099"/>
                <a:gd name="connsiteY14" fmla="*/ 1171 h 392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80099" h="392324">
                  <a:moveTo>
                    <a:pt x="1407028" y="1171"/>
                  </a:moveTo>
                  <a:cubicBezTo>
                    <a:pt x="1447432" y="-585"/>
                    <a:pt x="1486665" y="5856"/>
                    <a:pt x="1525897" y="13468"/>
                  </a:cubicBezTo>
                  <a:cubicBezTo>
                    <a:pt x="1603191" y="35134"/>
                    <a:pt x="1669944" y="74366"/>
                    <a:pt x="1717375" y="140534"/>
                  </a:cubicBezTo>
                  <a:cubicBezTo>
                    <a:pt x="1769489" y="212558"/>
                    <a:pt x="1787642" y="293951"/>
                    <a:pt x="1781201" y="381785"/>
                  </a:cubicBezTo>
                  <a:cubicBezTo>
                    <a:pt x="1780615" y="394081"/>
                    <a:pt x="1775930" y="398180"/>
                    <a:pt x="1764219" y="397009"/>
                  </a:cubicBezTo>
                  <a:cubicBezTo>
                    <a:pt x="1758950" y="396423"/>
                    <a:pt x="1753680" y="397009"/>
                    <a:pt x="1747824" y="397009"/>
                  </a:cubicBezTo>
                  <a:cubicBezTo>
                    <a:pt x="1173976" y="397009"/>
                    <a:pt x="600128" y="397009"/>
                    <a:pt x="26281" y="397009"/>
                  </a:cubicBezTo>
                  <a:cubicBezTo>
                    <a:pt x="-2412" y="397009"/>
                    <a:pt x="-1826" y="397009"/>
                    <a:pt x="1687" y="367731"/>
                  </a:cubicBezTo>
                  <a:cubicBezTo>
                    <a:pt x="18083" y="216071"/>
                    <a:pt x="92448" y="105401"/>
                    <a:pt x="229469" y="36890"/>
                  </a:cubicBezTo>
                  <a:cubicBezTo>
                    <a:pt x="278071" y="15810"/>
                    <a:pt x="328429" y="1757"/>
                    <a:pt x="381715" y="0"/>
                  </a:cubicBezTo>
                  <a:cubicBezTo>
                    <a:pt x="396939" y="0"/>
                    <a:pt x="401038" y="13468"/>
                    <a:pt x="408065" y="22837"/>
                  </a:cubicBezTo>
                  <a:cubicBezTo>
                    <a:pt x="490628" y="129409"/>
                    <a:pt x="594858" y="207873"/>
                    <a:pt x="723681" y="247106"/>
                  </a:cubicBezTo>
                  <a:cubicBezTo>
                    <a:pt x="881197" y="295122"/>
                    <a:pt x="1032857" y="278141"/>
                    <a:pt x="1176904" y="197333"/>
                  </a:cubicBezTo>
                  <a:cubicBezTo>
                    <a:pt x="1257711" y="152245"/>
                    <a:pt x="1325050" y="91933"/>
                    <a:pt x="1384192" y="21080"/>
                  </a:cubicBezTo>
                  <a:cubicBezTo>
                    <a:pt x="1391219" y="12882"/>
                    <a:pt x="1396489" y="4099"/>
                    <a:pt x="1407028" y="1171"/>
                  </a:cubicBezTo>
                  <a:close/>
                </a:path>
              </a:pathLst>
            </a:custGeom>
            <a:solidFill>
              <a:schemeClr val="accent2"/>
            </a:solidFill>
            <a:ln w="58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6" name="Freeform: Shape 42">
              <a:extLst>
                <a:ext uri="{FF2B5EF4-FFF2-40B4-BE49-F238E27FC236}">
                  <a16:creationId xmlns:a16="http://schemas.microsoft.com/office/drawing/2014/main" id="{174240EF-662B-494F-9C9B-203423BD7FA3}"/>
                </a:ext>
              </a:extLst>
            </p:cNvPr>
            <p:cNvSpPr/>
            <p:nvPr/>
          </p:nvSpPr>
          <p:spPr>
            <a:xfrm>
              <a:off x="10603708" y="5246212"/>
              <a:ext cx="1036439" cy="339624"/>
            </a:xfrm>
            <a:custGeom>
              <a:avLst/>
              <a:gdLst>
                <a:gd name="connsiteX0" fmla="*/ 1019752 w 1036439"/>
                <a:gd name="connsiteY0" fmla="*/ 20859 h 339624"/>
                <a:gd name="connsiteX1" fmla="*/ 899713 w 1036439"/>
                <a:gd name="connsiteY1" fmla="*/ 3292 h 339624"/>
                <a:gd name="connsiteX2" fmla="*/ 776160 w 1036439"/>
                <a:gd name="connsiteY2" fmla="*/ 364 h 339624"/>
                <a:gd name="connsiteX3" fmla="*/ 625671 w 1036439"/>
                <a:gd name="connsiteY3" fmla="*/ 26129 h 339624"/>
                <a:gd name="connsiteX4" fmla="*/ 571800 w 1036439"/>
                <a:gd name="connsiteY4" fmla="*/ 80586 h 339624"/>
                <a:gd name="connsiteX5" fmla="*/ 466985 w 1036439"/>
                <a:gd name="connsiteY5" fmla="*/ 80586 h 339624"/>
                <a:gd name="connsiteX6" fmla="*/ 413114 w 1036439"/>
                <a:gd name="connsiteY6" fmla="*/ 26129 h 339624"/>
                <a:gd name="connsiteX7" fmla="*/ 262624 w 1036439"/>
                <a:gd name="connsiteY7" fmla="*/ 364 h 339624"/>
                <a:gd name="connsiteX8" fmla="*/ 45382 w 1036439"/>
                <a:gd name="connsiteY8" fmla="*/ 16760 h 339624"/>
                <a:gd name="connsiteX9" fmla="*/ 18447 w 1036439"/>
                <a:gd name="connsiteY9" fmla="*/ 21444 h 339624"/>
                <a:gd name="connsiteX10" fmla="*/ 2051 w 1036439"/>
                <a:gd name="connsiteY10" fmla="*/ 47209 h 339624"/>
                <a:gd name="connsiteX11" fmla="*/ 23717 w 1036439"/>
                <a:gd name="connsiteY11" fmla="*/ 99909 h 339624"/>
                <a:gd name="connsiteX12" fmla="*/ 45968 w 1036439"/>
                <a:gd name="connsiteY12" fmla="*/ 172518 h 339624"/>
                <a:gd name="connsiteX13" fmla="*/ 150783 w 1036439"/>
                <a:gd name="connsiteY13" fmla="*/ 318322 h 339624"/>
                <a:gd name="connsiteX14" fmla="*/ 322352 w 1036439"/>
                <a:gd name="connsiteY14" fmla="*/ 336475 h 339624"/>
                <a:gd name="connsiteX15" fmla="*/ 477525 w 1036439"/>
                <a:gd name="connsiteY15" fmla="*/ 161393 h 339624"/>
                <a:gd name="connsiteX16" fmla="*/ 563602 w 1036439"/>
                <a:gd name="connsiteY16" fmla="*/ 156708 h 339624"/>
                <a:gd name="connsiteX17" fmla="*/ 708821 w 1036439"/>
                <a:gd name="connsiteY17" fmla="*/ 335304 h 339624"/>
                <a:gd name="connsiteX18" fmla="*/ 844085 w 1036439"/>
                <a:gd name="connsiteY18" fmla="*/ 333547 h 339624"/>
                <a:gd name="connsiteX19" fmla="*/ 996330 w 1036439"/>
                <a:gd name="connsiteY19" fmla="*/ 161978 h 339624"/>
                <a:gd name="connsiteX20" fmla="*/ 1013311 w 1036439"/>
                <a:gd name="connsiteY20" fmla="*/ 108692 h 339624"/>
                <a:gd name="connsiteX21" fmla="*/ 1038490 w 1036439"/>
                <a:gd name="connsiteY21" fmla="*/ 47209 h 339624"/>
                <a:gd name="connsiteX22" fmla="*/ 1019752 w 1036439"/>
                <a:gd name="connsiteY22" fmla="*/ 20859 h 339624"/>
                <a:gd name="connsiteX23" fmla="*/ 440049 w 1036439"/>
                <a:gd name="connsiteY23" fmla="*/ 166077 h 339624"/>
                <a:gd name="connsiteX24" fmla="*/ 294830 w 1036439"/>
                <a:gd name="connsiteY24" fmla="*/ 315395 h 339624"/>
                <a:gd name="connsiteX25" fmla="*/ 201141 w 1036439"/>
                <a:gd name="connsiteY25" fmla="*/ 311881 h 339624"/>
                <a:gd name="connsiteX26" fmla="*/ 91642 w 1036439"/>
                <a:gd name="connsiteY26" fmla="*/ 222291 h 339624"/>
                <a:gd name="connsiteX27" fmla="*/ 72318 w 1036439"/>
                <a:gd name="connsiteY27" fmla="*/ 112206 h 339624"/>
                <a:gd name="connsiteX28" fmla="*/ 154296 w 1036439"/>
                <a:gd name="connsiteY28" fmla="*/ 39596 h 339624"/>
                <a:gd name="connsiteX29" fmla="*/ 230419 w 1036439"/>
                <a:gd name="connsiteY29" fmla="*/ 39596 h 339624"/>
                <a:gd name="connsiteX30" fmla="*/ 351630 w 1036439"/>
                <a:gd name="connsiteY30" fmla="*/ 47794 h 339624"/>
                <a:gd name="connsiteX31" fmla="*/ 440049 w 1036439"/>
                <a:gd name="connsiteY31" fmla="*/ 166077 h 339624"/>
                <a:gd name="connsiteX32" fmla="*/ 949485 w 1036439"/>
                <a:gd name="connsiteY32" fmla="*/ 215264 h 339624"/>
                <a:gd name="connsiteX33" fmla="*/ 767377 w 1036439"/>
                <a:gd name="connsiteY33" fmla="*/ 317152 h 339624"/>
                <a:gd name="connsiteX34" fmla="*/ 656121 w 1036439"/>
                <a:gd name="connsiteY34" fmla="*/ 284360 h 339624"/>
                <a:gd name="connsiteX35" fmla="*/ 615717 w 1036439"/>
                <a:gd name="connsiteY35" fmla="*/ 87027 h 339624"/>
                <a:gd name="connsiteX36" fmla="*/ 650850 w 1036439"/>
                <a:gd name="connsiteY36" fmla="*/ 58920 h 339624"/>
                <a:gd name="connsiteX37" fmla="*/ 735756 w 1036439"/>
                <a:gd name="connsiteY37" fmla="*/ 40182 h 339624"/>
                <a:gd name="connsiteX38" fmla="*/ 883317 w 1036439"/>
                <a:gd name="connsiteY38" fmla="*/ 40182 h 339624"/>
                <a:gd name="connsiteX39" fmla="*/ 966467 w 1036439"/>
                <a:gd name="connsiteY39" fmla="*/ 128016 h 339624"/>
                <a:gd name="connsiteX40" fmla="*/ 949485 w 1036439"/>
                <a:gd name="connsiteY40" fmla="*/ 215264 h 339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1036439" h="339624">
                  <a:moveTo>
                    <a:pt x="1019752" y="20859"/>
                  </a:moveTo>
                  <a:cubicBezTo>
                    <a:pt x="979349" y="15589"/>
                    <a:pt x="939531" y="9147"/>
                    <a:pt x="899713" y="3292"/>
                  </a:cubicBezTo>
                  <a:cubicBezTo>
                    <a:pt x="858724" y="2121"/>
                    <a:pt x="817149" y="-807"/>
                    <a:pt x="776160" y="364"/>
                  </a:cubicBezTo>
                  <a:cubicBezTo>
                    <a:pt x="724631" y="950"/>
                    <a:pt x="673687" y="5048"/>
                    <a:pt x="625671" y="26129"/>
                  </a:cubicBezTo>
                  <a:cubicBezTo>
                    <a:pt x="600492" y="37254"/>
                    <a:pt x="577070" y="50722"/>
                    <a:pt x="571800" y="80586"/>
                  </a:cubicBezTo>
                  <a:cubicBezTo>
                    <a:pt x="570043" y="89369"/>
                    <a:pt x="468742" y="88784"/>
                    <a:pt x="466985" y="80586"/>
                  </a:cubicBezTo>
                  <a:cubicBezTo>
                    <a:pt x="461129" y="50722"/>
                    <a:pt x="438292" y="37254"/>
                    <a:pt x="413114" y="26129"/>
                  </a:cubicBezTo>
                  <a:cubicBezTo>
                    <a:pt x="365097" y="5048"/>
                    <a:pt x="313569" y="1535"/>
                    <a:pt x="262624" y="364"/>
                  </a:cubicBezTo>
                  <a:cubicBezTo>
                    <a:pt x="189430" y="-1978"/>
                    <a:pt x="117406" y="7391"/>
                    <a:pt x="45382" y="16760"/>
                  </a:cubicBezTo>
                  <a:cubicBezTo>
                    <a:pt x="36599" y="18517"/>
                    <a:pt x="27230" y="20859"/>
                    <a:pt x="18447" y="21444"/>
                  </a:cubicBezTo>
                  <a:cubicBezTo>
                    <a:pt x="1465" y="23201"/>
                    <a:pt x="-3219" y="29642"/>
                    <a:pt x="2051" y="47209"/>
                  </a:cubicBezTo>
                  <a:cubicBezTo>
                    <a:pt x="9663" y="75901"/>
                    <a:pt x="15519" y="89954"/>
                    <a:pt x="23717" y="99909"/>
                  </a:cubicBezTo>
                  <a:cubicBezTo>
                    <a:pt x="43040" y="123917"/>
                    <a:pt x="43040" y="149096"/>
                    <a:pt x="45968" y="172518"/>
                  </a:cubicBezTo>
                  <a:cubicBezTo>
                    <a:pt x="54751" y="240443"/>
                    <a:pt x="87543" y="290216"/>
                    <a:pt x="150783" y="318322"/>
                  </a:cubicBezTo>
                  <a:cubicBezTo>
                    <a:pt x="205826" y="342331"/>
                    <a:pt x="263796" y="346430"/>
                    <a:pt x="322352" y="336475"/>
                  </a:cubicBezTo>
                  <a:cubicBezTo>
                    <a:pt x="417798" y="320079"/>
                    <a:pt x="471669" y="258596"/>
                    <a:pt x="477525" y="161393"/>
                  </a:cubicBezTo>
                  <a:cubicBezTo>
                    <a:pt x="479867" y="127430"/>
                    <a:pt x="563602" y="134457"/>
                    <a:pt x="563602" y="156708"/>
                  </a:cubicBezTo>
                  <a:cubicBezTo>
                    <a:pt x="564187" y="249812"/>
                    <a:pt x="620402" y="317152"/>
                    <a:pt x="708821" y="335304"/>
                  </a:cubicBezTo>
                  <a:cubicBezTo>
                    <a:pt x="753909" y="344673"/>
                    <a:pt x="798997" y="343502"/>
                    <a:pt x="844085" y="333547"/>
                  </a:cubicBezTo>
                  <a:cubicBezTo>
                    <a:pt x="937189" y="313053"/>
                    <a:pt x="984619" y="258010"/>
                    <a:pt x="996330" y="161978"/>
                  </a:cubicBezTo>
                  <a:cubicBezTo>
                    <a:pt x="998673" y="143826"/>
                    <a:pt x="997501" y="123331"/>
                    <a:pt x="1013311" y="108692"/>
                  </a:cubicBezTo>
                  <a:cubicBezTo>
                    <a:pt x="1033806" y="92882"/>
                    <a:pt x="1030293" y="67703"/>
                    <a:pt x="1038490" y="47209"/>
                  </a:cubicBezTo>
                  <a:cubicBezTo>
                    <a:pt x="1044346" y="27300"/>
                    <a:pt x="1035562" y="23201"/>
                    <a:pt x="1019752" y="20859"/>
                  </a:cubicBezTo>
                  <a:close/>
                  <a:moveTo>
                    <a:pt x="440049" y="166077"/>
                  </a:moveTo>
                  <a:cubicBezTo>
                    <a:pt x="435950" y="251569"/>
                    <a:pt x="379736" y="308954"/>
                    <a:pt x="294830" y="315395"/>
                  </a:cubicBezTo>
                  <a:cubicBezTo>
                    <a:pt x="263211" y="317737"/>
                    <a:pt x="232176" y="318322"/>
                    <a:pt x="201141" y="311881"/>
                  </a:cubicBezTo>
                  <a:cubicBezTo>
                    <a:pt x="149027" y="300756"/>
                    <a:pt x="112722" y="270892"/>
                    <a:pt x="91642" y="222291"/>
                  </a:cubicBezTo>
                  <a:cubicBezTo>
                    <a:pt x="76417" y="187157"/>
                    <a:pt x="69976" y="150267"/>
                    <a:pt x="72318" y="112206"/>
                  </a:cubicBezTo>
                  <a:cubicBezTo>
                    <a:pt x="74075" y="74145"/>
                    <a:pt x="110379" y="41939"/>
                    <a:pt x="154296" y="39596"/>
                  </a:cubicBezTo>
                  <a:cubicBezTo>
                    <a:pt x="179475" y="38425"/>
                    <a:pt x="204655" y="39596"/>
                    <a:pt x="230419" y="39596"/>
                  </a:cubicBezTo>
                  <a:cubicBezTo>
                    <a:pt x="270822" y="37840"/>
                    <a:pt x="311812" y="37840"/>
                    <a:pt x="351630" y="47794"/>
                  </a:cubicBezTo>
                  <a:cubicBezTo>
                    <a:pt x="416627" y="63604"/>
                    <a:pt x="443562" y="98738"/>
                    <a:pt x="440049" y="166077"/>
                  </a:cubicBezTo>
                  <a:close/>
                  <a:moveTo>
                    <a:pt x="949485" y="215264"/>
                  </a:moveTo>
                  <a:cubicBezTo>
                    <a:pt x="922550" y="284946"/>
                    <a:pt x="868678" y="317152"/>
                    <a:pt x="767377" y="317152"/>
                  </a:cubicBezTo>
                  <a:cubicBezTo>
                    <a:pt x="734586" y="317737"/>
                    <a:pt x="693010" y="310710"/>
                    <a:pt x="656121" y="284360"/>
                  </a:cubicBezTo>
                  <a:cubicBezTo>
                    <a:pt x="598735" y="243371"/>
                    <a:pt x="579412" y="148510"/>
                    <a:pt x="615717" y="87027"/>
                  </a:cubicBezTo>
                  <a:cubicBezTo>
                    <a:pt x="623915" y="72973"/>
                    <a:pt x="636211" y="64775"/>
                    <a:pt x="650850" y="58920"/>
                  </a:cubicBezTo>
                  <a:cubicBezTo>
                    <a:pt x="677786" y="47794"/>
                    <a:pt x="706478" y="41939"/>
                    <a:pt x="735756" y="40182"/>
                  </a:cubicBezTo>
                  <a:cubicBezTo>
                    <a:pt x="784943" y="36669"/>
                    <a:pt x="834131" y="37254"/>
                    <a:pt x="883317" y="40182"/>
                  </a:cubicBezTo>
                  <a:cubicBezTo>
                    <a:pt x="934261" y="43110"/>
                    <a:pt x="967052" y="77658"/>
                    <a:pt x="966467" y="128016"/>
                  </a:cubicBezTo>
                  <a:cubicBezTo>
                    <a:pt x="965881" y="158465"/>
                    <a:pt x="960026" y="187157"/>
                    <a:pt x="949485" y="21526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58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37" name="Group 43">
            <a:extLst>
              <a:ext uri="{FF2B5EF4-FFF2-40B4-BE49-F238E27FC236}">
                <a16:creationId xmlns:a16="http://schemas.microsoft.com/office/drawing/2014/main" id="{E268D501-08CD-445D-97AC-E3E1B60EA044}"/>
              </a:ext>
            </a:extLst>
          </p:cNvPr>
          <p:cNvGrpSpPr/>
          <p:nvPr/>
        </p:nvGrpSpPr>
        <p:grpSpPr>
          <a:xfrm>
            <a:off x="1521903" y="5037102"/>
            <a:ext cx="1055126" cy="1244810"/>
            <a:chOff x="5466309" y="4387710"/>
            <a:chExt cx="1891355" cy="2231371"/>
          </a:xfrm>
        </p:grpSpPr>
        <p:sp>
          <p:nvSpPr>
            <p:cNvPr id="938" name="Freeform: Shape 44">
              <a:extLst>
                <a:ext uri="{FF2B5EF4-FFF2-40B4-BE49-F238E27FC236}">
                  <a16:creationId xmlns:a16="http://schemas.microsoft.com/office/drawing/2014/main" id="{A11D0638-011C-4F71-AB57-1F858A454C47}"/>
                </a:ext>
              </a:extLst>
            </p:cNvPr>
            <p:cNvSpPr/>
            <p:nvPr/>
          </p:nvSpPr>
          <p:spPr>
            <a:xfrm>
              <a:off x="5466309" y="4853337"/>
              <a:ext cx="1891355" cy="1762532"/>
            </a:xfrm>
            <a:custGeom>
              <a:avLst/>
              <a:gdLst>
                <a:gd name="connsiteX0" fmla="*/ 1606188 w 1891355"/>
                <a:gd name="connsiteY0" fmla="*/ 1318422 h 1762532"/>
                <a:gd name="connsiteX1" fmla="*/ 1514841 w 1891355"/>
                <a:gd name="connsiteY1" fmla="*/ 1295585 h 1762532"/>
                <a:gd name="connsiteX2" fmla="*/ 1140669 w 1891355"/>
                <a:gd name="connsiteY2" fmla="*/ 1112891 h 1762532"/>
                <a:gd name="connsiteX3" fmla="*/ 1135984 w 1891355"/>
                <a:gd name="connsiteY3" fmla="*/ 942493 h 1762532"/>
                <a:gd name="connsiteX4" fmla="*/ 1302283 w 1891355"/>
                <a:gd name="connsiteY4" fmla="*/ 845876 h 1762532"/>
                <a:gd name="connsiteX5" fmla="*/ 1391874 w 1891355"/>
                <a:gd name="connsiteY5" fmla="*/ 748673 h 1762532"/>
                <a:gd name="connsiteX6" fmla="*/ 1408269 w 1891355"/>
                <a:gd name="connsiteY6" fmla="*/ 715882 h 1762532"/>
                <a:gd name="connsiteX7" fmla="*/ 1444574 w 1891355"/>
                <a:gd name="connsiteY7" fmla="*/ 596428 h 1762532"/>
                <a:gd name="connsiteX8" fmla="*/ 1474437 w 1891355"/>
                <a:gd name="connsiteY8" fmla="*/ 563051 h 1762532"/>
                <a:gd name="connsiteX9" fmla="*/ 1534165 w 1891355"/>
                <a:gd name="connsiteY9" fmla="*/ 515621 h 1762532"/>
                <a:gd name="connsiteX10" fmla="*/ 1567541 w 1891355"/>
                <a:gd name="connsiteY10" fmla="*/ 467019 h 1762532"/>
                <a:gd name="connsiteX11" fmla="*/ 1588621 w 1891355"/>
                <a:gd name="connsiteY11" fmla="*/ 424859 h 1762532"/>
                <a:gd name="connsiteX12" fmla="*/ 1605017 w 1891355"/>
                <a:gd name="connsiteY12" fmla="*/ 355177 h 1762532"/>
                <a:gd name="connsiteX13" fmla="*/ 1605017 w 1891355"/>
                <a:gd name="connsiteY13" fmla="*/ 332926 h 1762532"/>
                <a:gd name="connsiteX14" fmla="*/ 1572811 w 1891355"/>
                <a:gd name="connsiteY14" fmla="*/ 326485 h 1762532"/>
                <a:gd name="connsiteX15" fmla="*/ 1497860 w 1891355"/>
                <a:gd name="connsiteY15" fmla="*/ 385626 h 1762532"/>
                <a:gd name="connsiteX16" fmla="*/ 1439890 w 1891355"/>
                <a:gd name="connsiteY16" fmla="*/ 409049 h 1762532"/>
                <a:gd name="connsiteX17" fmla="*/ 1412368 w 1891355"/>
                <a:gd name="connsiteY17" fmla="*/ 387383 h 1762532"/>
                <a:gd name="connsiteX18" fmla="*/ 1387189 w 1891355"/>
                <a:gd name="connsiteY18" fmla="*/ 270271 h 1762532"/>
                <a:gd name="connsiteX19" fmla="*/ 1241970 w 1891355"/>
                <a:gd name="connsiteY19" fmla="*/ 125638 h 1762532"/>
                <a:gd name="connsiteX20" fmla="*/ 1078600 w 1891355"/>
                <a:gd name="connsiteY20" fmla="*/ 104558 h 1762532"/>
                <a:gd name="connsiteX21" fmla="*/ 929868 w 1891355"/>
                <a:gd name="connsiteY21" fmla="*/ 94604 h 1762532"/>
                <a:gd name="connsiteX22" fmla="*/ 692716 w 1891355"/>
                <a:gd name="connsiteY22" fmla="*/ 6770 h 1762532"/>
                <a:gd name="connsiteX23" fmla="*/ 640016 w 1891355"/>
                <a:gd name="connsiteY23" fmla="*/ 11454 h 1762532"/>
                <a:gd name="connsiteX24" fmla="*/ 512950 w 1891355"/>
                <a:gd name="connsiteY24" fmla="*/ 155502 h 1762532"/>
                <a:gd name="connsiteX25" fmla="*/ 391153 w 1891355"/>
                <a:gd name="connsiteY25" fmla="*/ 270271 h 1762532"/>
                <a:gd name="connsiteX26" fmla="*/ 327328 w 1891355"/>
                <a:gd name="connsiteY26" fmla="*/ 270271 h 1762532"/>
                <a:gd name="connsiteX27" fmla="*/ 302734 w 1891355"/>
                <a:gd name="connsiteY27" fmla="*/ 277298 h 1762532"/>
                <a:gd name="connsiteX28" fmla="*/ 291023 w 1891355"/>
                <a:gd name="connsiteY28" fmla="*/ 307161 h 1762532"/>
                <a:gd name="connsiteX29" fmla="*/ 303319 w 1891355"/>
                <a:gd name="connsiteY29" fmla="*/ 424273 h 1762532"/>
                <a:gd name="connsiteX30" fmla="*/ 426873 w 1891355"/>
                <a:gd name="connsiteY30" fmla="*/ 566564 h 1762532"/>
                <a:gd name="connsiteX31" fmla="*/ 443268 w 1891355"/>
                <a:gd name="connsiteY31" fmla="*/ 589987 h 1762532"/>
                <a:gd name="connsiteX32" fmla="*/ 465519 w 1891355"/>
                <a:gd name="connsiteY32" fmla="*/ 669622 h 1762532"/>
                <a:gd name="connsiteX33" fmla="*/ 520562 w 1891355"/>
                <a:gd name="connsiteY33" fmla="*/ 780293 h 1762532"/>
                <a:gd name="connsiteX34" fmla="*/ 720238 w 1891355"/>
                <a:gd name="connsiteY34" fmla="*/ 925512 h 1762532"/>
                <a:gd name="connsiteX35" fmla="*/ 751272 w 1891355"/>
                <a:gd name="connsiteY35" fmla="*/ 972357 h 1762532"/>
                <a:gd name="connsiteX36" fmla="*/ 743074 w 1891355"/>
                <a:gd name="connsiteY36" fmla="*/ 1156222 h 1762532"/>
                <a:gd name="connsiteX37" fmla="*/ 679248 w 1891355"/>
                <a:gd name="connsiteY37" fmla="*/ 1222390 h 1762532"/>
                <a:gd name="connsiteX38" fmla="*/ 415161 w 1891355"/>
                <a:gd name="connsiteY38" fmla="*/ 1305539 h 1762532"/>
                <a:gd name="connsiteX39" fmla="*/ 348408 w 1891355"/>
                <a:gd name="connsiteY39" fmla="*/ 1324863 h 1762532"/>
                <a:gd name="connsiteX40" fmla="*/ 330841 w 1891355"/>
                <a:gd name="connsiteY40" fmla="*/ 1328376 h 1762532"/>
                <a:gd name="connsiteX41" fmla="*/ 0 w 1891355"/>
                <a:gd name="connsiteY41" fmla="*/ 1692008 h 1762532"/>
                <a:gd name="connsiteX42" fmla="*/ 0 w 1891355"/>
                <a:gd name="connsiteY42" fmla="*/ 1767546 h 1762532"/>
                <a:gd name="connsiteX43" fmla="*/ 1891355 w 1891355"/>
                <a:gd name="connsiteY43" fmla="*/ 1767546 h 1762532"/>
                <a:gd name="connsiteX44" fmla="*/ 1891355 w 1891355"/>
                <a:gd name="connsiteY44" fmla="*/ 1634038 h 1762532"/>
                <a:gd name="connsiteX45" fmla="*/ 1606188 w 1891355"/>
                <a:gd name="connsiteY45" fmla="*/ 1318422 h 1762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891355" h="1762532">
                  <a:moveTo>
                    <a:pt x="1606188" y="1318422"/>
                  </a:moveTo>
                  <a:cubicBezTo>
                    <a:pt x="1606188" y="1318422"/>
                    <a:pt x="1540606" y="1303783"/>
                    <a:pt x="1514841" y="1295585"/>
                  </a:cubicBezTo>
                  <a:cubicBezTo>
                    <a:pt x="1489662" y="1287973"/>
                    <a:pt x="1144182" y="1258109"/>
                    <a:pt x="1140669" y="1112891"/>
                  </a:cubicBezTo>
                  <a:cubicBezTo>
                    <a:pt x="1140669" y="1095909"/>
                    <a:pt x="1135984" y="962987"/>
                    <a:pt x="1135984" y="942493"/>
                  </a:cubicBezTo>
                  <a:cubicBezTo>
                    <a:pt x="1196297" y="918485"/>
                    <a:pt x="1247826" y="879253"/>
                    <a:pt x="1302283" y="845876"/>
                  </a:cubicBezTo>
                  <a:cubicBezTo>
                    <a:pt x="1316922" y="834164"/>
                    <a:pt x="1378991" y="771510"/>
                    <a:pt x="1391874" y="748673"/>
                  </a:cubicBezTo>
                  <a:cubicBezTo>
                    <a:pt x="1397144" y="737547"/>
                    <a:pt x="1402414" y="727007"/>
                    <a:pt x="1408269" y="715882"/>
                  </a:cubicBezTo>
                  <a:cubicBezTo>
                    <a:pt x="1424665" y="677235"/>
                    <a:pt x="1435791" y="636831"/>
                    <a:pt x="1444574" y="596428"/>
                  </a:cubicBezTo>
                  <a:cubicBezTo>
                    <a:pt x="1448673" y="579446"/>
                    <a:pt x="1456871" y="567150"/>
                    <a:pt x="1474437" y="563051"/>
                  </a:cubicBezTo>
                  <a:cubicBezTo>
                    <a:pt x="1496689" y="550168"/>
                    <a:pt x="1516598" y="534359"/>
                    <a:pt x="1534165" y="515621"/>
                  </a:cubicBezTo>
                  <a:cubicBezTo>
                    <a:pt x="1547047" y="500396"/>
                    <a:pt x="1558758" y="485171"/>
                    <a:pt x="1567541" y="467019"/>
                  </a:cubicBezTo>
                  <a:cubicBezTo>
                    <a:pt x="1574568" y="452966"/>
                    <a:pt x="1581595" y="438912"/>
                    <a:pt x="1588621" y="424859"/>
                  </a:cubicBezTo>
                  <a:cubicBezTo>
                    <a:pt x="1600918" y="403193"/>
                    <a:pt x="1599747" y="378600"/>
                    <a:pt x="1605017" y="355177"/>
                  </a:cubicBezTo>
                  <a:cubicBezTo>
                    <a:pt x="1606774" y="347565"/>
                    <a:pt x="1606774" y="340538"/>
                    <a:pt x="1605017" y="332926"/>
                  </a:cubicBezTo>
                  <a:cubicBezTo>
                    <a:pt x="1595648" y="307747"/>
                    <a:pt x="1592135" y="307161"/>
                    <a:pt x="1572811" y="326485"/>
                  </a:cubicBezTo>
                  <a:cubicBezTo>
                    <a:pt x="1549975" y="348736"/>
                    <a:pt x="1524796" y="368645"/>
                    <a:pt x="1497860" y="385626"/>
                  </a:cubicBezTo>
                  <a:cubicBezTo>
                    <a:pt x="1479708" y="396752"/>
                    <a:pt x="1461555" y="406121"/>
                    <a:pt x="1439890" y="409049"/>
                  </a:cubicBezTo>
                  <a:cubicBezTo>
                    <a:pt x="1423494" y="410805"/>
                    <a:pt x="1414125" y="406121"/>
                    <a:pt x="1412368" y="387383"/>
                  </a:cubicBezTo>
                  <a:cubicBezTo>
                    <a:pt x="1408855" y="347565"/>
                    <a:pt x="1400657" y="308333"/>
                    <a:pt x="1387189" y="270271"/>
                  </a:cubicBezTo>
                  <a:cubicBezTo>
                    <a:pt x="1362010" y="198833"/>
                    <a:pt x="1312238" y="151988"/>
                    <a:pt x="1241970" y="125638"/>
                  </a:cubicBezTo>
                  <a:cubicBezTo>
                    <a:pt x="1189270" y="105729"/>
                    <a:pt x="1134228" y="103973"/>
                    <a:pt x="1078600" y="104558"/>
                  </a:cubicBezTo>
                  <a:cubicBezTo>
                    <a:pt x="1028827" y="105143"/>
                    <a:pt x="979055" y="106900"/>
                    <a:pt x="929868" y="94604"/>
                  </a:cubicBezTo>
                  <a:cubicBezTo>
                    <a:pt x="847304" y="74109"/>
                    <a:pt x="767668" y="46588"/>
                    <a:pt x="692716" y="6770"/>
                  </a:cubicBezTo>
                  <a:cubicBezTo>
                    <a:pt x="673393" y="-3185"/>
                    <a:pt x="657583" y="-2599"/>
                    <a:pt x="640016" y="11454"/>
                  </a:cubicBezTo>
                  <a:cubicBezTo>
                    <a:pt x="588487" y="51858"/>
                    <a:pt x="544570" y="98117"/>
                    <a:pt x="512950" y="155502"/>
                  </a:cubicBezTo>
                  <a:cubicBezTo>
                    <a:pt x="484843" y="207031"/>
                    <a:pt x="444439" y="245678"/>
                    <a:pt x="391153" y="270271"/>
                  </a:cubicBezTo>
                  <a:cubicBezTo>
                    <a:pt x="370073" y="280226"/>
                    <a:pt x="348993" y="284910"/>
                    <a:pt x="327328" y="270271"/>
                  </a:cubicBezTo>
                  <a:cubicBezTo>
                    <a:pt x="316202" y="262659"/>
                    <a:pt x="308590" y="267343"/>
                    <a:pt x="302734" y="277298"/>
                  </a:cubicBezTo>
                  <a:cubicBezTo>
                    <a:pt x="297464" y="286667"/>
                    <a:pt x="293951" y="296621"/>
                    <a:pt x="291023" y="307161"/>
                  </a:cubicBezTo>
                  <a:cubicBezTo>
                    <a:pt x="279312" y="347565"/>
                    <a:pt x="286924" y="386798"/>
                    <a:pt x="303319" y="424273"/>
                  </a:cubicBezTo>
                  <a:cubicBezTo>
                    <a:pt x="329670" y="484000"/>
                    <a:pt x="362461" y="539043"/>
                    <a:pt x="426873" y="566564"/>
                  </a:cubicBezTo>
                  <a:cubicBezTo>
                    <a:pt x="437413" y="571249"/>
                    <a:pt x="440926" y="580032"/>
                    <a:pt x="443268" y="589987"/>
                  </a:cubicBezTo>
                  <a:cubicBezTo>
                    <a:pt x="450295" y="616922"/>
                    <a:pt x="457907" y="643272"/>
                    <a:pt x="465519" y="669622"/>
                  </a:cubicBezTo>
                  <a:cubicBezTo>
                    <a:pt x="477231" y="710026"/>
                    <a:pt x="494797" y="747502"/>
                    <a:pt x="520562" y="780293"/>
                  </a:cubicBezTo>
                  <a:cubicBezTo>
                    <a:pt x="573262" y="847047"/>
                    <a:pt x="644700" y="889793"/>
                    <a:pt x="720238" y="925512"/>
                  </a:cubicBezTo>
                  <a:cubicBezTo>
                    <a:pt x="742489" y="936052"/>
                    <a:pt x="750101" y="947763"/>
                    <a:pt x="751272" y="972357"/>
                  </a:cubicBezTo>
                  <a:cubicBezTo>
                    <a:pt x="752443" y="1008661"/>
                    <a:pt x="747173" y="1131043"/>
                    <a:pt x="743074" y="1156222"/>
                  </a:cubicBezTo>
                  <a:cubicBezTo>
                    <a:pt x="737804" y="1193112"/>
                    <a:pt x="713797" y="1211850"/>
                    <a:pt x="679248" y="1222390"/>
                  </a:cubicBezTo>
                  <a:cubicBezTo>
                    <a:pt x="590829" y="1248740"/>
                    <a:pt x="502995" y="1277433"/>
                    <a:pt x="415161" y="1305539"/>
                  </a:cubicBezTo>
                  <a:cubicBezTo>
                    <a:pt x="410477" y="1311395"/>
                    <a:pt x="363047" y="1318422"/>
                    <a:pt x="348408" y="1324863"/>
                  </a:cubicBezTo>
                  <a:cubicBezTo>
                    <a:pt x="342552" y="1327205"/>
                    <a:pt x="336696" y="1327205"/>
                    <a:pt x="330841" y="1328376"/>
                  </a:cubicBezTo>
                  <a:cubicBezTo>
                    <a:pt x="133507" y="1364681"/>
                    <a:pt x="0" y="1497017"/>
                    <a:pt x="0" y="1692008"/>
                  </a:cubicBezTo>
                  <a:lnTo>
                    <a:pt x="0" y="1767546"/>
                  </a:lnTo>
                  <a:lnTo>
                    <a:pt x="1891355" y="1767546"/>
                  </a:lnTo>
                  <a:lnTo>
                    <a:pt x="1891355" y="1634038"/>
                  </a:lnTo>
                  <a:cubicBezTo>
                    <a:pt x="1891355" y="1468325"/>
                    <a:pt x="1777757" y="1370537"/>
                    <a:pt x="1606188" y="1318422"/>
                  </a:cubicBezTo>
                  <a:close/>
                </a:path>
              </a:pathLst>
            </a:custGeom>
            <a:solidFill>
              <a:srgbClr val="F1BB9D"/>
            </a:solidFill>
            <a:ln w="58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9" name="Freeform: Shape 45">
              <a:extLst>
                <a:ext uri="{FF2B5EF4-FFF2-40B4-BE49-F238E27FC236}">
                  <a16:creationId xmlns:a16="http://schemas.microsoft.com/office/drawing/2014/main" id="{45EC6C4A-A6B8-4670-9295-17A4B82B3FCF}"/>
                </a:ext>
              </a:extLst>
            </p:cNvPr>
            <p:cNvSpPr/>
            <p:nvPr/>
          </p:nvSpPr>
          <p:spPr>
            <a:xfrm>
              <a:off x="5560012" y="6133067"/>
              <a:ext cx="1709832" cy="486014"/>
            </a:xfrm>
            <a:custGeom>
              <a:avLst/>
              <a:gdLst>
                <a:gd name="connsiteX0" fmla="*/ 320872 w 1709832"/>
                <a:gd name="connsiteY0" fmla="*/ 26395 h 486013"/>
                <a:gd name="connsiteX1" fmla="*/ 443840 w 1709832"/>
                <a:gd name="connsiteY1" fmla="*/ 196207 h 486013"/>
                <a:gd name="connsiteX2" fmla="*/ 685675 w 1709832"/>
                <a:gd name="connsiteY2" fmla="*/ 291068 h 486013"/>
                <a:gd name="connsiteX3" fmla="*/ 1091468 w 1709832"/>
                <a:gd name="connsiteY3" fmla="*/ 296338 h 486013"/>
                <a:gd name="connsiteX4" fmla="*/ 1346186 w 1709832"/>
                <a:gd name="connsiteY4" fmla="*/ 157560 h 486013"/>
                <a:gd name="connsiteX5" fmla="*/ 1430506 w 1709832"/>
                <a:gd name="connsiteY5" fmla="*/ 45 h 486013"/>
                <a:gd name="connsiteX6" fmla="*/ 1710404 w 1709832"/>
                <a:gd name="connsiteY6" fmla="*/ 127111 h 486013"/>
                <a:gd name="connsiteX7" fmla="*/ 1685810 w 1709832"/>
                <a:gd name="connsiteY7" fmla="*/ 250079 h 486013"/>
                <a:gd name="connsiteX8" fmla="*/ 1582166 w 1709832"/>
                <a:gd name="connsiteY8" fmla="*/ 487816 h 486013"/>
                <a:gd name="connsiteX9" fmla="*/ 357762 w 1709832"/>
                <a:gd name="connsiteY9" fmla="*/ 486645 h 486013"/>
                <a:gd name="connsiteX10" fmla="*/ 96018 w 1709832"/>
                <a:gd name="connsiteY10" fmla="*/ 487816 h 486013"/>
                <a:gd name="connsiteX11" fmla="*/ 37462 w 1709832"/>
                <a:gd name="connsiteY11" fmla="*/ 299266 h 486013"/>
                <a:gd name="connsiteX12" fmla="*/ 571 w 1709832"/>
                <a:gd name="connsiteY12" fmla="*/ 134724 h 486013"/>
                <a:gd name="connsiteX13" fmla="*/ 276370 w 1709832"/>
                <a:gd name="connsiteY13" fmla="*/ 8243 h 486013"/>
                <a:gd name="connsiteX14" fmla="*/ 320872 w 1709832"/>
                <a:gd name="connsiteY14" fmla="*/ 26395 h 486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09832" h="486013">
                  <a:moveTo>
                    <a:pt x="320872" y="26395"/>
                  </a:moveTo>
                  <a:cubicBezTo>
                    <a:pt x="341367" y="97833"/>
                    <a:pt x="385284" y="152876"/>
                    <a:pt x="443840" y="196207"/>
                  </a:cubicBezTo>
                  <a:cubicBezTo>
                    <a:pt x="515863" y="248908"/>
                    <a:pt x="599598" y="273501"/>
                    <a:pt x="685675" y="291068"/>
                  </a:cubicBezTo>
                  <a:cubicBezTo>
                    <a:pt x="817426" y="318589"/>
                    <a:pt x="960303" y="327958"/>
                    <a:pt x="1091468" y="296338"/>
                  </a:cubicBezTo>
                  <a:cubicBezTo>
                    <a:pt x="1196869" y="260033"/>
                    <a:pt x="1285873" y="231926"/>
                    <a:pt x="1346186" y="157560"/>
                  </a:cubicBezTo>
                  <a:cubicBezTo>
                    <a:pt x="1352042" y="150534"/>
                    <a:pt x="1418210" y="2387"/>
                    <a:pt x="1430506" y="45"/>
                  </a:cubicBezTo>
                  <a:cubicBezTo>
                    <a:pt x="1443389" y="-2297"/>
                    <a:pt x="1694008" y="87293"/>
                    <a:pt x="1710404" y="127111"/>
                  </a:cubicBezTo>
                  <a:cubicBezTo>
                    <a:pt x="1726799" y="149948"/>
                    <a:pt x="1693423" y="224314"/>
                    <a:pt x="1685810" y="250079"/>
                  </a:cubicBezTo>
                  <a:cubicBezTo>
                    <a:pt x="1661217" y="335570"/>
                    <a:pt x="1592706" y="484302"/>
                    <a:pt x="1582166" y="487816"/>
                  </a:cubicBezTo>
                  <a:cubicBezTo>
                    <a:pt x="1572797" y="487816"/>
                    <a:pt x="752429" y="486645"/>
                    <a:pt x="357762" y="486645"/>
                  </a:cubicBezTo>
                  <a:cubicBezTo>
                    <a:pt x="279298" y="486645"/>
                    <a:pt x="174482" y="487816"/>
                    <a:pt x="96018" y="487816"/>
                  </a:cubicBezTo>
                  <a:cubicBezTo>
                    <a:pt x="87234" y="484302"/>
                    <a:pt x="67325" y="371289"/>
                    <a:pt x="37462" y="299266"/>
                  </a:cubicBezTo>
                  <a:cubicBezTo>
                    <a:pt x="21066" y="250664"/>
                    <a:pt x="-4113" y="188009"/>
                    <a:pt x="571" y="134724"/>
                  </a:cubicBezTo>
                  <a:cubicBezTo>
                    <a:pt x="1743" y="123012"/>
                    <a:pt x="268758" y="11170"/>
                    <a:pt x="276370" y="8243"/>
                  </a:cubicBezTo>
                  <a:cubicBezTo>
                    <a:pt x="309161" y="-2883"/>
                    <a:pt x="309161" y="-2883"/>
                    <a:pt x="320872" y="26395"/>
                  </a:cubicBezTo>
                  <a:close/>
                </a:path>
              </a:pathLst>
            </a:custGeom>
            <a:solidFill>
              <a:srgbClr val="983398"/>
            </a:solidFill>
            <a:ln w="58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0" name="Freeform: Shape 46">
              <a:extLst>
                <a:ext uri="{FF2B5EF4-FFF2-40B4-BE49-F238E27FC236}">
                  <a16:creationId xmlns:a16="http://schemas.microsoft.com/office/drawing/2014/main" id="{7AB8D3D9-8FEB-42F6-8D7E-52AF901FEF42}"/>
                </a:ext>
              </a:extLst>
            </p:cNvPr>
            <p:cNvSpPr/>
            <p:nvPr/>
          </p:nvSpPr>
          <p:spPr>
            <a:xfrm>
              <a:off x="5729457" y="4387710"/>
              <a:ext cx="1399486" cy="2020178"/>
            </a:xfrm>
            <a:custGeom>
              <a:avLst/>
              <a:gdLst>
                <a:gd name="connsiteX0" fmla="*/ 1269844 w 1399485"/>
                <a:gd name="connsiteY0" fmla="*/ 256325 h 2020178"/>
                <a:gd name="connsiteX1" fmla="*/ 998145 w 1399485"/>
                <a:gd name="connsiteY1" fmla="*/ 65433 h 2020178"/>
                <a:gd name="connsiteX2" fmla="*/ 550778 w 1399485"/>
                <a:gd name="connsiteY2" fmla="*/ 9804 h 2020178"/>
                <a:gd name="connsiteX3" fmla="*/ 44855 w 1399485"/>
                <a:gd name="connsiteY3" fmla="*/ 463027 h 2020178"/>
                <a:gd name="connsiteX4" fmla="*/ 22604 w 1399485"/>
                <a:gd name="connsiteY4" fmla="*/ 989445 h 2020178"/>
                <a:gd name="connsiteX5" fmla="*/ 488123 w 1399485"/>
                <a:gd name="connsiteY5" fmla="*/ 1539285 h 2020178"/>
                <a:gd name="connsiteX6" fmla="*/ 492807 w 1399485"/>
                <a:gd name="connsiteY6" fmla="*/ 1417488 h 2020178"/>
                <a:gd name="connsiteX7" fmla="*/ 478168 w 1399485"/>
                <a:gd name="connsiteY7" fmla="*/ 1395237 h 2020178"/>
                <a:gd name="connsiteX8" fmla="*/ 368669 w 1399485"/>
                <a:gd name="connsiteY8" fmla="*/ 1337267 h 2020178"/>
                <a:gd name="connsiteX9" fmla="*/ 214082 w 1399485"/>
                <a:gd name="connsiteY9" fmla="*/ 1155158 h 2020178"/>
                <a:gd name="connsiteX10" fmla="*/ 189488 w 1399485"/>
                <a:gd name="connsiteY10" fmla="*/ 1071423 h 2020178"/>
                <a:gd name="connsiteX11" fmla="*/ 147913 w 1399485"/>
                <a:gd name="connsiteY11" fmla="*/ 1019308 h 2020178"/>
                <a:gd name="connsiteX12" fmla="*/ 116293 w 1399485"/>
                <a:gd name="connsiteY12" fmla="*/ 997057 h 2020178"/>
                <a:gd name="connsiteX13" fmla="*/ 32558 w 1399485"/>
                <a:gd name="connsiteY13" fmla="*/ 854181 h 2020178"/>
                <a:gd name="connsiteX14" fmla="*/ 50125 w 1399485"/>
                <a:gd name="connsiteY14" fmla="*/ 734141 h 2020178"/>
                <a:gd name="connsiteX15" fmla="*/ 144400 w 1399485"/>
                <a:gd name="connsiteY15" fmla="*/ 759320 h 2020178"/>
                <a:gd name="connsiteX16" fmla="*/ 252143 w 1399485"/>
                <a:gd name="connsiteY16" fmla="*/ 626984 h 2020178"/>
                <a:gd name="connsiteX17" fmla="*/ 388578 w 1399485"/>
                <a:gd name="connsiteY17" fmla="*/ 475910 h 2020178"/>
                <a:gd name="connsiteX18" fmla="*/ 413172 w 1399485"/>
                <a:gd name="connsiteY18" fmla="*/ 473567 h 2020178"/>
                <a:gd name="connsiteX19" fmla="*/ 481682 w 1399485"/>
                <a:gd name="connsiteY19" fmla="*/ 505773 h 2020178"/>
                <a:gd name="connsiteX20" fmla="*/ 792614 w 1399485"/>
                <a:gd name="connsiteY20" fmla="*/ 578968 h 2020178"/>
                <a:gd name="connsiteX21" fmla="*/ 893915 w 1399485"/>
                <a:gd name="connsiteY21" fmla="*/ 587166 h 2020178"/>
                <a:gd name="connsiteX22" fmla="*/ 1094177 w 1399485"/>
                <a:gd name="connsiteY22" fmla="*/ 729457 h 2020178"/>
                <a:gd name="connsiteX23" fmla="*/ 1141021 w 1399485"/>
                <a:gd name="connsiteY23" fmla="*/ 850667 h 2020178"/>
                <a:gd name="connsiteX24" fmla="*/ 1176155 w 1399485"/>
                <a:gd name="connsiteY24" fmla="*/ 894584 h 2020178"/>
                <a:gd name="connsiteX25" fmla="*/ 1240566 w 1399485"/>
                <a:gd name="connsiteY25" fmla="*/ 862379 h 2020178"/>
                <a:gd name="connsiteX26" fmla="*/ 1318446 w 1399485"/>
                <a:gd name="connsiteY26" fmla="*/ 782157 h 2020178"/>
                <a:gd name="connsiteX27" fmla="*/ 1210703 w 1399485"/>
                <a:gd name="connsiteY27" fmla="*/ 1022236 h 2020178"/>
                <a:gd name="connsiteX28" fmla="*/ 1174398 w 1399485"/>
                <a:gd name="connsiteY28" fmla="*/ 1059712 h 2020178"/>
                <a:gd name="connsiteX29" fmla="*/ 1138094 w 1399485"/>
                <a:gd name="connsiteY29" fmla="*/ 1180337 h 2020178"/>
                <a:gd name="connsiteX30" fmla="*/ 869322 w 1399485"/>
                <a:gd name="connsiteY30" fmla="*/ 1402264 h 2020178"/>
                <a:gd name="connsiteX31" fmla="*/ 865223 w 1399485"/>
                <a:gd name="connsiteY31" fmla="*/ 1606624 h 2020178"/>
                <a:gd name="connsiteX32" fmla="*/ 944274 w 1399485"/>
                <a:gd name="connsiteY32" fmla="*/ 1689773 h 2020178"/>
                <a:gd name="connsiteX33" fmla="*/ 958913 w 1399485"/>
                <a:gd name="connsiteY33" fmla="*/ 1764139 h 2020178"/>
                <a:gd name="connsiteX34" fmla="*/ 917923 w 1399485"/>
                <a:gd name="connsiteY34" fmla="*/ 1826208 h 2020178"/>
                <a:gd name="connsiteX35" fmla="*/ 934319 w 1399485"/>
                <a:gd name="connsiteY35" fmla="*/ 1898232 h 2020178"/>
                <a:gd name="connsiteX36" fmla="*/ 905627 w 1399485"/>
                <a:gd name="connsiteY36" fmla="*/ 1993093 h 2020178"/>
                <a:gd name="connsiteX37" fmla="*/ 878106 w 1399485"/>
                <a:gd name="connsiteY37" fmla="*/ 2015930 h 2020178"/>
                <a:gd name="connsiteX38" fmla="*/ 917338 w 1399485"/>
                <a:gd name="connsiteY38" fmla="*/ 2021785 h 2020178"/>
                <a:gd name="connsiteX39" fmla="*/ 1035621 w 1399485"/>
                <a:gd name="connsiteY39" fmla="*/ 2015344 h 2020178"/>
                <a:gd name="connsiteX40" fmla="*/ 1172642 w 1399485"/>
                <a:gd name="connsiteY40" fmla="*/ 1892377 h 2020178"/>
                <a:gd name="connsiteX41" fmla="*/ 1183182 w 1399485"/>
                <a:gd name="connsiteY41" fmla="*/ 1806299 h 2020178"/>
                <a:gd name="connsiteX42" fmla="*/ 1167957 w 1399485"/>
                <a:gd name="connsiteY42" fmla="*/ 1757113 h 2020178"/>
                <a:gd name="connsiteX43" fmla="*/ 1169714 w 1399485"/>
                <a:gd name="connsiteY43" fmla="*/ 1560950 h 2020178"/>
                <a:gd name="connsiteX44" fmla="*/ 1162687 w 1399485"/>
                <a:gd name="connsiteY44" fmla="*/ 1529330 h 2020178"/>
                <a:gd name="connsiteX45" fmla="*/ 1218315 w 1399485"/>
                <a:gd name="connsiteY45" fmla="*/ 1480143 h 2020178"/>
                <a:gd name="connsiteX46" fmla="*/ 1232954 w 1399485"/>
                <a:gd name="connsiteY46" fmla="*/ 1343708 h 2020178"/>
                <a:gd name="connsiteX47" fmla="*/ 1222414 w 1399485"/>
                <a:gd name="connsiteY47" fmla="*/ 1261729 h 2020178"/>
                <a:gd name="connsiteX48" fmla="*/ 1338940 w 1399485"/>
                <a:gd name="connsiteY48" fmla="*/ 1036875 h 2020178"/>
                <a:gd name="connsiteX49" fmla="*/ 1386371 w 1399485"/>
                <a:gd name="connsiteY49" fmla="*/ 767518 h 2020178"/>
                <a:gd name="connsiteX50" fmla="*/ 1384028 w 1399485"/>
                <a:gd name="connsiteY50" fmla="*/ 683197 h 2020178"/>
                <a:gd name="connsiteX51" fmla="*/ 1399838 w 1399485"/>
                <a:gd name="connsiteY51" fmla="*/ 607075 h 2020178"/>
                <a:gd name="connsiteX52" fmla="*/ 1269844 w 1399485"/>
                <a:gd name="connsiteY52" fmla="*/ 256325 h 202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1399485" h="2020178">
                  <a:moveTo>
                    <a:pt x="1269844" y="256325"/>
                  </a:moveTo>
                  <a:cubicBezTo>
                    <a:pt x="1194307" y="170248"/>
                    <a:pt x="1095933" y="118719"/>
                    <a:pt x="998145" y="65433"/>
                  </a:cubicBezTo>
                  <a:cubicBezTo>
                    <a:pt x="856440" y="-11861"/>
                    <a:pt x="703023" y="-6006"/>
                    <a:pt x="550778" y="9804"/>
                  </a:cubicBezTo>
                  <a:cubicBezTo>
                    <a:pt x="358129" y="29714"/>
                    <a:pt x="103997" y="215921"/>
                    <a:pt x="44855" y="463027"/>
                  </a:cubicBezTo>
                  <a:cubicBezTo>
                    <a:pt x="2695" y="639280"/>
                    <a:pt x="-19557" y="812606"/>
                    <a:pt x="22604" y="989445"/>
                  </a:cubicBezTo>
                  <a:cubicBezTo>
                    <a:pt x="84673" y="1250018"/>
                    <a:pt x="487538" y="1542798"/>
                    <a:pt x="488123" y="1539285"/>
                  </a:cubicBezTo>
                  <a:cubicBezTo>
                    <a:pt x="492222" y="1498881"/>
                    <a:pt x="492807" y="1458478"/>
                    <a:pt x="492807" y="1417488"/>
                  </a:cubicBezTo>
                  <a:cubicBezTo>
                    <a:pt x="492807" y="1405777"/>
                    <a:pt x="489880" y="1399922"/>
                    <a:pt x="478168" y="1395237"/>
                  </a:cubicBezTo>
                  <a:cubicBezTo>
                    <a:pt x="440107" y="1379427"/>
                    <a:pt x="403217" y="1359518"/>
                    <a:pt x="368669" y="1337267"/>
                  </a:cubicBezTo>
                  <a:cubicBezTo>
                    <a:pt x="298988" y="1292179"/>
                    <a:pt x="241017" y="1236551"/>
                    <a:pt x="214082" y="1155158"/>
                  </a:cubicBezTo>
                  <a:cubicBezTo>
                    <a:pt x="205298" y="1127637"/>
                    <a:pt x="195344" y="1100115"/>
                    <a:pt x="189488" y="1071423"/>
                  </a:cubicBezTo>
                  <a:cubicBezTo>
                    <a:pt x="184218" y="1046244"/>
                    <a:pt x="177191" y="1025749"/>
                    <a:pt x="147913" y="1019308"/>
                  </a:cubicBezTo>
                  <a:cubicBezTo>
                    <a:pt x="135031" y="1016380"/>
                    <a:pt x="125662" y="1005840"/>
                    <a:pt x="116293" y="997057"/>
                  </a:cubicBezTo>
                  <a:cubicBezTo>
                    <a:pt x="75304" y="957239"/>
                    <a:pt x="46026" y="909809"/>
                    <a:pt x="32558" y="854181"/>
                  </a:cubicBezTo>
                  <a:cubicBezTo>
                    <a:pt x="22604" y="813191"/>
                    <a:pt x="24946" y="772202"/>
                    <a:pt x="50125" y="734141"/>
                  </a:cubicBezTo>
                  <a:cubicBezTo>
                    <a:pt x="72376" y="758735"/>
                    <a:pt x="118050" y="771031"/>
                    <a:pt x="144400" y="759320"/>
                  </a:cubicBezTo>
                  <a:cubicBezTo>
                    <a:pt x="200028" y="734141"/>
                    <a:pt x="222865" y="680855"/>
                    <a:pt x="252143" y="626984"/>
                  </a:cubicBezTo>
                  <a:cubicBezTo>
                    <a:pt x="285520" y="566085"/>
                    <a:pt x="332950" y="517484"/>
                    <a:pt x="388578" y="475910"/>
                  </a:cubicBezTo>
                  <a:cubicBezTo>
                    <a:pt x="396776" y="469468"/>
                    <a:pt x="403217" y="468297"/>
                    <a:pt x="413172" y="473567"/>
                  </a:cubicBezTo>
                  <a:cubicBezTo>
                    <a:pt x="435423" y="485278"/>
                    <a:pt x="458845" y="495818"/>
                    <a:pt x="481682" y="505773"/>
                  </a:cubicBezTo>
                  <a:cubicBezTo>
                    <a:pt x="581227" y="547933"/>
                    <a:pt x="682529" y="583067"/>
                    <a:pt x="792614" y="578968"/>
                  </a:cubicBezTo>
                  <a:cubicBezTo>
                    <a:pt x="834189" y="577797"/>
                    <a:pt x="852926" y="579553"/>
                    <a:pt x="893915" y="587166"/>
                  </a:cubicBezTo>
                  <a:cubicBezTo>
                    <a:pt x="994046" y="605318"/>
                    <a:pt x="1060214" y="660946"/>
                    <a:pt x="1094177" y="729457"/>
                  </a:cubicBezTo>
                  <a:cubicBezTo>
                    <a:pt x="1109987" y="761077"/>
                    <a:pt x="1140436" y="814948"/>
                    <a:pt x="1141021" y="850667"/>
                  </a:cubicBezTo>
                  <a:cubicBezTo>
                    <a:pt x="1141021" y="872333"/>
                    <a:pt x="1156831" y="899854"/>
                    <a:pt x="1176155" y="894584"/>
                  </a:cubicBezTo>
                  <a:cubicBezTo>
                    <a:pt x="1212460" y="884630"/>
                    <a:pt x="1220072" y="874675"/>
                    <a:pt x="1240566" y="862379"/>
                  </a:cubicBezTo>
                  <a:cubicBezTo>
                    <a:pt x="1275114" y="841884"/>
                    <a:pt x="1290339" y="812020"/>
                    <a:pt x="1318446" y="782157"/>
                  </a:cubicBezTo>
                  <a:cubicBezTo>
                    <a:pt x="1340697" y="923862"/>
                    <a:pt x="1248179" y="1019308"/>
                    <a:pt x="1210703" y="1022236"/>
                  </a:cubicBezTo>
                  <a:cubicBezTo>
                    <a:pt x="1187866" y="1023993"/>
                    <a:pt x="1178497" y="1038046"/>
                    <a:pt x="1174398" y="1059712"/>
                  </a:cubicBezTo>
                  <a:cubicBezTo>
                    <a:pt x="1166786" y="1101287"/>
                    <a:pt x="1153318" y="1141104"/>
                    <a:pt x="1138094" y="1180337"/>
                  </a:cubicBezTo>
                  <a:cubicBezTo>
                    <a:pt x="1097690" y="1240650"/>
                    <a:pt x="981749" y="1363031"/>
                    <a:pt x="869322" y="1402264"/>
                  </a:cubicBezTo>
                  <a:cubicBezTo>
                    <a:pt x="869322" y="1403435"/>
                    <a:pt x="868736" y="1587886"/>
                    <a:pt x="865223" y="1606624"/>
                  </a:cubicBezTo>
                  <a:cubicBezTo>
                    <a:pt x="871664" y="1656982"/>
                    <a:pt x="944274" y="1689773"/>
                    <a:pt x="944274" y="1689773"/>
                  </a:cubicBezTo>
                  <a:cubicBezTo>
                    <a:pt x="962426" y="1707340"/>
                    <a:pt x="961840" y="1758284"/>
                    <a:pt x="958913" y="1764139"/>
                  </a:cubicBezTo>
                  <a:cubicBezTo>
                    <a:pt x="947787" y="1789318"/>
                    <a:pt x="923779" y="1793417"/>
                    <a:pt x="917923" y="1826208"/>
                  </a:cubicBezTo>
                  <a:cubicBezTo>
                    <a:pt x="912653" y="1854315"/>
                    <a:pt x="926707" y="1870711"/>
                    <a:pt x="934319" y="1898232"/>
                  </a:cubicBezTo>
                  <a:cubicBezTo>
                    <a:pt x="945445" y="1936879"/>
                    <a:pt x="933148" y="1967328"/>
                    <a:pt x="905627" y="1993093"/>
                  </a:cubicBezTo>
                  <a:cubicBezTo>
                    <a:pt x="898014" y="2000705"/>
                    <a:pt x="888646" y="2007146"/>
                    <a:pt x="878106" y="2015930"/>
                  </a:cubicBezTo>
                  <a:cubicBezTo>
                    <a:pt x="893330" y="2018272"/>
                    <a:pt x="905041" y="2020028"/>
                    <a:pt x="917338" y="2021785"/>
                  </a:cubicBezTo>
                  <a:cubicBezTo>
                    <a:pt x="957156" y="2028226"/>
                    <a:pt x="996974" y="2025884"/>
                    <a:pt x="1035621" y="2015344"/>
                  </a:cubicBezTo>
                  <a:cubicBezTo>
                    <a:pt x="1107644" y="1995435"/>
                    <a:pt x="1135752" y="1980796"/>
                    <a:pt x="1172642" y="1892377"/>
                  </a:cubicBezTo>
                  <a:cubicBezTo>
                    <a:pt x="1183182" y="1866026"/>
                    <a:pt x="1188452" y="1822109"/>
                    <a:pt x="1183182" y="1806299"/>
                  </a:cubicBezTo>
                  <a:cubicBezTo>
                    <a:pt x="1176741" y="1786976"/>
                    <a:pt x="1165029" y="1772923"/>
                    <a:pt x="1167957" y="1757113"/>
                  </a:cubicBezTo>
                  <a:cubicBezTo>
                    <a:pt x="1209532" y="1686260"/>
                    <a:pt x="1211288" y="1628875"/>
                    <a:pt x="1169714" y="1560950"/>
                  </a:cubicBezTo>
                  <a:cubicBezTo>
                    <a:pt x="1163858" y="1550996"/>
                    <a:pt x="1157417" y="1534014"/>
                    <a:pt x="1162687" y="1529330"/>
                  </a:cubicBezTo>
                  <a:cubicBezTo>
                    <a:pt x="1182596" y="1510592"/>
                    <a:pt x="1206604" y="1505908"/>
                    <a:pt x="1218315" y="1480143"/>
                  </a:cubicBezTo>
                  <a:cubicBezTo>
                    <a:pt x="1235882" y="1451451"/>
                    <a:pt x="1261061" y="1399922"/>
                    <a:pt x="1232954" y="1343708"/>
                  </a:cubicBezTo>
                  <a:cubicBezTo>
                    <a:pt x="1208361" y="1306818"/>
                    <a:pt x="1213045" y="1269342"/>
                    <a:pt x="1222414" y="1261729"/>
                  </a:cubicBezTo>
                  <a:cubicBezTo>
                    <a:pt x="1239981" y="1247091"/>
                    <a:pt x="1332499" y="1052685"/>
                    <a:pt x="1338940" y="1036875"/>
                  </a:cubicBezTo>
                  <a:cubicBezTo>
                    <a:pt x="1377587" y="942600"/>
                    <a:pt x="1391055" y="869405"/>
                    <a:pt x="1386371" y="767518"/>
                  </a:cubicBezTo>
                  <a:cubicBezTo>
                    <a:pt x="1385785" y="748780"/>
                    <a:pt x="1377002" y="700764"/>
                    <a:pt x="1384028" y="683197"/>
                  </a:cubicBezTo>
                  <a:cubicBezTo>
                    <a:pt x="1393397" y="659190"/>
                    <a:pt x="1398082" y="633425"/>
                    <a:pt x="1399838" y="607075"/>
                  </a:cubicBezTo>
                  <a:cubicBezTo>
                    <a:pt x="1410378" y="471225"/>
                    <a:pt x="1358849" y="357041"/>
                    <a:pt x="1269844" y="256325"/>
                  </a:cubicBezTo>
                  <a:close/>
                </a:path>
              </a:pathLst>
            </a:custGeom>
            <a:solidFill>
              <a:srgbClr val="262020"/>
            </a:solidFill>
            <a:ln w="58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41" name="Group 89">
            <a:extLst>
              <a:ext uri="{FF2B5EF4-FFF2-40B4-BE49-F238E27FC236}">
                <a16:creationId xmlns:a16="http://schemas.microsoft.com/office/drawing/2014/main" id="{C0EBC319-20D5-4687-95E0-705E89495234}"/>
              </a:ext>
            </a:extLst>
          </p:cNvPr>
          <p:cNvGrpSpPr/>
          <p:nvPr/>
        </p:nvGrpSpPr>
        <p:grpSpPr>
          <a:xfrm>
            <a:off x="6616787" y="5030192"/>
            <a:ext cx="1191624" cy="1251720"/>
            <a:chOff x="8529977" y="2354573"/>
            <a:chExt cx="1686834" cy="1771904"/>
          </a:xfrm>
        </p:grpSpPr>
        <p:sp>
          <p:nvSpPr>
            <p:cNvPr id="942" name="Graphic 57">
              <a:extLst>
                <a:ext uri="{FF2B5EF4-FFF2-40B4-BE49-F238E27FC236}">
                  <a16:creationId xmlns:a16="http://schemas.microsoft.com/office/drawing/2014/main" id="{097B8A15-81C4-4D38-A2E9-2C6A6B3D4183}"/>
                </a:ext>
              </a:extLst>
            </p:cNvPr>
            <p:cNvSpPr/>
            <p:nvPr/>
          </p:nvSpPr>
          <p:spPr>
            <a:xfrm>
              <a:off x="8529977" y="3693238"/>
              <a:ext cx="1686834" cy="433096"/>
            </a:xfrm>
            <a:custGeom>
              <a:avLst/>
              <a:gdLst>
                <a:gd name="connsiteX0" fmla="*/ 2918363 w 2919613"/>
                <a:gd name="connsiteY0" fmla="*/ 714582 h 749613"/>
                <a:gd name="connsiteX1" fmla="*/ 2906392 w 2919613"/>
                <a:gd name="connsiteY1" fmla="*/ 642691 h 749613"/>
                <a:gd name="connsiteX2" fmla="*/ 2487525 w 2919613"/>
                <a:gd name="connsiteY2" fmla="*/ 179697 h 749613"/>
                <a:gd name="connsiteX3" fmla="*/ 1925895 w 2919613"/>
                <a:gd name="connsiteY3" fmla="*/ 128 h 749613"/>
                <a:gd name="connsiteX4" fmla="*/ 1448127 w 2919613"/>
                <a:gd name="connsiteY4" fmla="*/ 205550 h 749613"/>
                <a:gd name="connsiteX5" fmla="*/ 989972 w 2919613"/>
                <a:gd name="connsiteY5" fmla="*/ 0 h 749613"/>
                <a:gd name="connsiteX6" fmla="*/ 444262 w 2919613"/>
                <a:gd name="connsiteY6" fmla="*/ 175558 h 749613"/>
                <a:gd name="connsiteX7" fmla="*/ 189809 w 2919613"/>
                <a:gd name="connsiteY7" fmla="*/ 311763 h 749613"/>
                <a:gd name="connsiteX8" fmla="*/ 2662 w 2919613"/>
                <a:gd name="connsiteY8" fmla="*/ 700765 h 749613"/>
                <a:gd name="connsiteX9" fmla="*/ 45007 w 2919613"/>
                <a:gd name="connsiteY9" fmla="*/ 749223 h 749613"/>
                <a:gd name="connsiteX10" fmla="*/ 2889135 w 2919613"/>
                <a:gd name="connsiteY10" fmla="*/ 749604 h 749613"/>
                <a:gd name="connsiteX11" fmla="*/ 2918363 w 2919613"/>
                <a:gd name="connsiteY11" fmla="*/ 714582 h 74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919613" h="749613">
                  <a:moveTo>
                    <a:pt x="2918363" y="714582"/>
                  </a:moveTo>
                  <a:cubicBezTo>
                    <a:pt x="2913906" y="690703"/>
                    <a:pt x="2911295" y="666507"/>
                    <a:pt x="2906392" y="642691"/>
                  </a:cubicBezTo>
                  <a:cubicBezTo>
                    <a:pt x="2858189" y="405877"/>
                    <a:pt x="2721474" y="248022"/>
                    <a:pt x="2487525" y="179697"/>
                  </a:cubicBezTo>
                  <a:cubicBezTo>
                    <a:pt x="2298724" y="124616"/>
                    <a:pt x="2113105" y="59984"/>
                    <a:pt x="1925895" y="128"/>
                  </a:cubicBezTo>
                  <a:cubicBezTo>
                    <a:pt x="1916725" y="2293"/>
                    <a:pt x="1452776" y="198927"/>
                    <a:pt x="1448127" y="205550"/>
                  </a:cubicBezTo>
                  <a:cubicBezTo>
                    <a:pt x="1448127" y="205550"/>
                    <a:pt x="1001753" y="-318"/>
                    <a:pt x="989972" y="0"/>
                  </a:cubicBezTo>
                  <a:cubicBezTo>
                    <a:pt x="969023" y="7260"/>
                    <a:pt x="606192" y="127482"/>
                    <a:pt x="444262" y="175558"/>
                  </a:cubicBezTo>
                  <a:cubicBezTo>
                    <a:pt x="349128" y="203766"/>
                    <a:pt x="262846" y="243819"/>
                    <a:pt x="189809" y="311763"/>
                  </a:cubicBezTo>
                  <a:cubicBezTo>
                    <a:pt x="76528" y="417211"/>
                    <a:pt x="21447" y="550233"/>
                    <a:pt x="2662" y="700765"/>
                  </a:cubicBezTo>
                  <a:cubicBezTo>
                    <a:pt x="-3387" y="749159"/>
                    <a:pt x="-2814" y="749223"/>
                    <a:pt x="45007" y="749223"/>
                  </a:cubicBezTo>
                  <a:cubicBezTo>
                    <a:pt x="439358" y="749287"/>
                    <a:pt x="2814888" y="748522"/>
                    <a:pt x="2889135" y="749604"/>
                  </a:cubicBezTo>
                  <a:cubicBezTo>
                    <a:pt x="2915879" y="749987"/>
                    <a:pt x="2922820" y="738588"/>
                    <a:pt x="2918363" y="714582"/>
                  </a:cubicBezTo>
                  <a:close/>
                </a:path>
              </a:pathLst>
            </a:custGeom>
            <a:solidFill>
              <a:srgbClr val="9D9ACC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3" name="Graphic 57">
              <a:extLst>
                <a:ext uri="{FF2B5EF4-FFF2-40B4-BE49-F238E27FC236}">
                  <a16:creationId xmlns:a16="http://schemas.microsoft.com/office/drawing/2014/main" id="{F57D816E-33D6-42A3-B709-9A89FD4FBEE3}"/>
                </a:ext>
              </a:extLst>
            </p:cNvPr>
            <p:cNvSpPr/>
            <p:nvPr/>
          </p:nvSpPr>
          <p:spPr>
            <a:xfrm>
              <a:off x="8877235" y="2678682"/>
              <a:ext cx="983852" cy="1055510"/>
            </a:xfrm>
            <a:custGeom>
              <a:avLst/>
              <a:gdLst>
                <a:gd name="connsiteX0" fmla="*/ 510616 w 1702876"/>
                <a:gd name="connsiteY0" fmla="*/ 1679990 h 1826902"/>
                <a:gd name="connsiteX1" fmla="*/ 533476 w 1702876"/>
                <a:gd name="connsiteY1" fmla="*/ 1547415 h 1826902"/>
                <a:gd name="connsiteX2" fmla="*/ 526917 w 1702876"/>
                <a:gd name="connsiteY2" fmla="*/ 1420825 h 1826902"/>
                <a:gd name="connsiteX3" fmla="*/ 426308 w 1702876"/>
                <a:gd name="connsiteY3" fmla="*/ 1340083 h 1826902"/>
                <a:gd name="connsiteX4" fmla="*/ 198600 w 1702876"/>
                <a:gd name="connsiteY4" fmla="*/ 973177 h 1826902"/>
                <a:gd name="connsiteX5" fmla="*/ 181152 w 1702876"/>
                <a:gd name="connsiteY5" fmla="*/ 945796 h 1826902"/>
                <a:gd name="connsiteX6" fmla="*/ 63796 w 1702876"/>
                <a:gd name="connsiteY6" fmla="*/ 829713 h 1826902"/>
                <a:gd name="connsiteX7" fmla="*/ 6678 w 1702876"/>
                <a:gd name="connsiteY7" fmla="*/ 567109 h 1826902"/>
                <a:gd name="connsiteX8" fmla="*/ 109770 w 1702876"/>
                <a:gd name="connsiteY8" fmla="*/ 464080 h 1826902"/>
                <a:gd name="connsiteX9" fmla="*/ 132312 w 1702876"/>
                <a:gd name="connsiteY9" fmla="*/ 491652 h 1826902"/>
                <a:gd name="connsiteX10" fmla="*/ 239162 w 1702876"/>
                <a:gd name="connsiteY10" fmla="*/ 696501 h 1826902"/>
                <a:gd name="connsiteX11" fmla="*/ 259921 w 1702876"/>
                <a:gd name="connsiteY11" fmla="*/ 486813 h 1826902"/>
                <a:gd name="connsiteX12" fmla="*/ 459420 w 1702876"/>
                <a:gd name="connsiteY12" fmla="*/ 31396 h 1826902"/>
                <a:gd name="connsiteX13" fmla="*/ 495334 w 1702876"/>
                <a:gd name="connsiteY13" fmla="*/ 3250 h 1826902"/>
                <a:gd name="connsiteX14" fmla="*/ 487757 w 1702876"/>
                <a:gd name="connsiteY14" fmla="*/ 48652 h 1826902"/>
                <a:gd name="connsiteX15" fmla="*/ 428282 w 1702876"/>
                <a:gd name="connsiteY15" fmla="*/ 313866 h 1826902"/>
                <a:gd name="connsiteX16" fmla="*/ 619695 w 1702876"/>
                <a:gd name="connsiteY16" fmla="*/ 182246 h 1826902"/>
                <a:gd name="connsiteX17" fmla="*/ 803211 w 1702876"/>
                <a:gd name="connsiteY17" fmla="*/ 21335 h 1826902"/>
                <a:gd name="connsiteX18" fmla="*/ 815947 w 1702876"/>
                <a:gd name="connsiteY18" fmla="*/ 7135 h 1826902"/>
                <a:gd name="connsiteX19" fmla="*/ 832694 w 1702876"/>
                <a:gd name="connsiteY19" fmla="*/ 1086 h 1826902"/>
                <a:gd name="connsiteX20" fmla="*/ 835305 w 1702876"/>
                <a:gd name="connsiteY20" fmla="*/ 20698 h 1826902"/>
                <a:gd name="connsiteX21" fmla="*/ 816966 w 1702876"/>
                <a:gd name="connsiteY21" fmla="*/ 54065 h 1826902"/>
                <a:gd name="connsiteX22" fmla="*/ 737688 w 1702876"/>
                <a:gd name="connsiteY22" fmla="*/ 271521 h 1826902"/>
                <a:gd name="connsiteX23" fmla="*/ 706614 w 1702876"/>
                <a:gd name="connsiteY23" fmla="*/ 360542 h 1826902"/>
                <a:gd name="connsiteX24" fmla="*/ 953744 w 1702876"/>
                <a:gd name="connsiteY24" fmla="*/ 232678 h 1826902"/>
                <a:gd name="connsiteX25" fmla="*/ 1212208 w 1702876"/>
                <a:gd name="connsiteY25" fmla="*/ 53683 h 1826902"/>
                <a:gd name="connsiteX26" fmla="*/ 1252325 w 1702876"/>
                <a:gd name="connsiteY26" fmla="*/ 53046 h 1826902"/>
                <a:gd name="connsiteX27" fmla="*/ 1418394 w 1702876"/>
                <a:gd name="connsiteY27" fmla="*/ 288587 h 1826902"/>
                <a:gd name="connsiteX28" fmla="*/ 1535368 w 1702876"/>
                <a:gd name="connsiteY28" fmla="*/ 667591 h 1826902"/>
                <a:gd name="connsiteX29" fmla="*/ 1542691 w 1702876"/>
                <a:gd name="connsiteY29" fmla="*/ 688414 h 1826902"/>
                <a:gd name="connsiteX30" fmla="*/ 1579942 w 1702876"/>
                <a:gd name="connsiteY30" fmla="*/ 608626 h 1826902"/>
                <a:gd name="connsiteX31" fmla="*/ 1620632 w 1702876"/>
                <a:gd name="connsiteY31" fmla="*/ 501713 h 1826902"/>
                <a:gd name="connsiteX32" fmla="*/ 1637697 w 1702876"/>
                <a:gd name="connsiteY32" fmla="*/ 477006 h 1826902"/>
                <a:gd name="connsiteX33" fmla="*/ 1698063 w 1702876"/>
                <a:gd name="connsiteY33" fmla="*/ 672749 h 1826902"/>
                <a:gd name="connsiteX34" fmla="*/ 1577395 w 1702876"/>
                <a:gd name="connsiteY34" fmla="*/ 909181 h 1826902"/>
                <a:gd name="connsiteX35" fmla="*/ 1512445 w 1702876"/>
                <a:gd name="connsiteY35" fmla="*/ 947069 h 1826902"/>
                <a:gd name="connsiteX36" fmla="*/ 1489712 w 1702876"/>
                <a:gd name="connsiteY36" fmla="*/ 972094 h 1826902"/>
                <a:gd name="connsiteX37" fmla="*/ 1432848 w 1702876"/>
                <a:gd name="connsiteY37" fmla="*/ 1146633 h 1826902"/>
                <a:gd name="connsiteX38" fmla="*/ 1270536 w 1702876"/>
                <a:gd name="connsiteY38" fmla="*/ 1334097 h 1826902"/>
                <a:gd name="connsiteX39" fmla="*/ 1220422 w 1702876"/>
                <a:gd name="connsiteY39" fmla="*/ 1372622 h 1826902"/>
                <a:gd name="connsiteX40" fmla="*/ 1165088 w 1702876"/>
                <a:gd name="connsiteY40" fmla="*/ 1486985 h 1826902"/>
                <a:gd name="connsiteX41" fmla="*/ 1201702 w 1702876"/>
                <a:gd name="connsiteY41" fmla="*/ 1704697 h 1826902"/>
                <a:gd name="connsiteX42" fmla="*/ 1182599 w 1702876"/>
                <a:gd name="connsiteY42" fmla="*/ 1729531 h 1826902"/>
                <a:gd name="connsiteX43" fmla="*/ 900064 w 1702876"/>
                <a:gd name="connsiteY43" fmla="*/ 1823709 h 1826902"/>
                <a:gd name="connsiteX44" fmla="*/ 836005 w 1702876"/>
                <a:gd name="connsiteY44" fmla="*/ 1823709 h 1826902"/>
                <a:gd name="connsiteX45" fmla="*/ 534240 w 1702876"/>
                <a:gd name="connsiteY45" fmla="*/ 1709727 h 1826902"/>
                <a:gd name="connsiteX46" fmla="*/ 510616 w 1702876"/>
                <a:gd name="connsiteY46" fmla="*/ 1679990 h 1826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702876" h="1826902">
                  <a:moveTo>
                    <a:pt x="510616" y="1679990"/>
                  </a:moveTo>
                  <a:cubicBezTo>
                    <a:pt x="532648" y="1638345"/>
                    <a:pt x="531375" y="1591925"/>
                    <a:pt x="533476" y="1547415"/>
                  </a:cubicBezTo>
                  <a:cubicBezTo>
                    <a:pt x="535514" y="1505070"/>
                    <a:pt x="551560" y="1455911"/>
                    <a:pt x="526917" y="1420825"/>
                  </a:cubicBezTo>
                  <a:cubicBezTo>
                    <a:pt x="503102" y="1386949"/>
                    <a:pt x="462476" y="1363580"/>
                    <a:pt x="426308" y="1340083"/>
                  </a:cubicBezTo>
                  <a:cubicBezTo>
                    <a:pt x="292587" y="1253100"/>
                    <a:pt x="231966" y="1121671"/>
                    <a:pt x="198600" y="973177"/>
                  </a:cubicBezTo>
                  <a:cubicBezTo>
                    <a:pt x="195861" y="961015"/>
                    <a:pt x="193888" y="950826"/>
                    <a:pt x="181152" y="945796"/>
                  </a:cubicBezTo>
                  <a:cubicBezTo>
                    <a:pt x="125563" y="923764"/>
                    <a:pt x="93087" y="878171"/>
                    <a:pt x="63796" y="829713"/>
                  </a:cubicBezTo>
                  <a:cubicBezTo>
                    <a:pt x="14828" y="748779"/>
                    <a:pt x="-13763" y="663516"/>
                    <a:pt x="6678" y="567109"/>
                  </a:cubicBezTo>
                  <a:cubicBezTo>
                    <a:pt x="19349" y="507380"/>
                    <a:pt x="58766" y="466500"/>
                    <a:pt x="109770" y="464080"/>
                  </a:cubicBezTo>
                  <a:cubicBezTo>
                    <a:pt x="126199" y="465990"/>
                    <a:pt x="127027" y="480827"/>
                    <a:pt x="132312" y="491652"/>
                  </a:cubicBezTo>
                  <a:cubicBezTo>
                    <a:pt x="165106" y="559341"/>
                    <a:pt x="197836" y="627093"/>
                    <a:pt x="239162" y="696501"/>
                  </a:cubicBezTo>
                  <a:cubicBezTo>
                    <a:pt x="242027" y="623081"/>
                    <a:pt x="247949" y="554565"/>
                    <a:pt x="259921" y="486813"/>
                  </a:cubicBezTo>
                  <a:cubicBezTo>
                    <a:pt x="289531" y="318897"/>
                    <a:pt x="354990" y="166518"/>
                    <a:pt x="459420" y="31396"/>
                  </a:cubicBezTo>
                  <a:cubicBezTo>
                    <a:pt x="468972" y="19042"/>
                    <a:pt x="479670" y="-6110"/>
                    <a:pt x="495334" y="3250"/>
                  </a:cubicBezTo>
                  <a:cubicBezTo>
                    <a:pt x="510616" y="12420"/>
                    <a:pt x="493678" y="33879"/>
                    <a:pt x="487757" y="48652"/>
                  </a:cubicBezTo>
                  <a:cubicBezTo>
                    <a:pt x="453562" y="133661"/>
                    <a:pt x="428728" y="220643"/>
                    <a:pt x="428282" y="313866"/>
                  </a:cubicBezTo>
                  <a:cubicBezTo>
                    <a:pt x="488011" y="262734"/>
                    <a:pt x="554935" y="224082"/>
                    <a:pt x="619695" y="182246"/>
                  </a:cubicBezTo>
                  <a:cubicBezTo>
                    <a:pt x="688848" y="137609"/>
                    <a:pt x="747367" y="81064"/>
                    <a:pt x="803211" y="21335"/>
                  </a:cubicBezTo>
                  <a:cubicBezTo>
                    <a:pt x="807542" y="16686"/>
                    <a:pt x="811044" y="11210"/>
                    <a:pt x="815947" y="7135"/>
                  </a:cubicBezTo>
                  <a:cubicBezTo>
                    <a:pt x="820786" y="3123"/>
                    <a:pt x="826199" y="-2353"/>
                    <a:pt x="832694" y="1086"/>
                  </a:cubicBezTo>
                  <a:cubicBezTo>
                    <a:pt x="841418" y="5734"/>
                    <a:pt x="837852" y="13948"/>
                    <a:pt x="835305" y="20698"/>
                  </a:cubicBezTo>
                  <a:cubicBezTo>
                    <a:pt x="830784" y="32606"/>
                    <a:pt x="823334" y="43112"/>
                    <a:pt x="816966" y="54065"/>
                  </a:cubicBezTo>
                  <a:cubicBezTo>
                    <a:pt x="777423" y="121817"/>
                    <a:pt x="760230" y="197656"/>
                    <a:pt x="737688" y="271521"/>
                  </a:cubicBezTo>
                  <a:cubicBezTo>
                    <a:pt x="729028" y="299921"/>
                    <a:pt x="720686" y="328321"/>
                    <a:pt x="706614" y="360542"/>
                  </a:cubicBezTo>
                  <a:cubicBezTo>
                    <a:pt x="791623" y="316541"/>
                    <a:pt x="875103" y="279417"/>
                    <a:pt x="953744" y="232678"/>
                  </a:cubicBezTo>
                  <a:cubicBezTo>
                    <a:pt x="1044038" y="178999"/>
                    <a:pt x="1132867" y="123154"/>
                    <a:pt x="1212208" y="53683"/>
                  </a:cubicBezTo>
                  <a:cubicBezTo>
                    <a:pt x="1225581" y="41966"/>
                    <a:pt x="1239462" y="34452"/>
                    <a:pt x="1252325" y="53046"/>
                  </a:cubicBezTo>
                  <a:cubicBezTo>
                    <a:pt x="1307023" y="131941"/>
                    <a:pt x="1379870" y="197656"/>
                    <a:pt x="1418394" y="288587"/>
                  </a:cubicBezTo>
                  <a:cubicBezTo>
                    <a:pt x="1470291" y="411101"/>
                    <a:pt x="1507605" y="537818"/>
                    <a:pt x="1535368" y="667591"/>
                  </a:cubicBezTo>
                  <a:cubicBezTo>
                    <a:pt x="1536706" y="673704"/>
                    <a:pt x="1536578" y="680327"/>
                    <a:pt x="1542691" y="688414"/>
                  </a:cubicBezTo>
                  <a:cubicBezTo>
                    <a:pt x="1560075" y="663198"/>
                    <a:pt x="1568544" y="635053"/>
                    <a:pt x="1579942" y="608626"/>
                  </a:cubicBezTo>
                  <a:cubicBezTo>
                    <a:pt x="1595033" y="573668"/>
                    <a:pt x="1609807" y="538391"/>
                    <a:pt x="1620632" y="501713"/>
                  </a:cubicBezTo>
                  <a:cubicBezTo>
                    <a:pt x="1623561" y="491780"/>
                    <a:pt x="1625026" y="480445"/>
                    <a:pt x="1637697" y="477006"/>
                  </a:cubicBezTo>
                  <a:cubicBezTo>
                    <a:pt x="1705131" y="527566"/>
                    <a:pt x="1709334" y="600858"/>
                    <a:pt x="1698063" y="672749"/>
                  </a:cubicBezTo>
                  <a:cubicBezTo>
                    <a:pt x="1683863" y="762980"/>
                    <a:pt x="1642282" y="842767"/>
                    <a:pt x="1577395" y="909181"/>
                  </a:cubicBezTo>
                  <a:cubicBezTo>
                    <a:pt x="1558993" y="927966"/>
                    <a:pt x="1537279" y="941084"/>
                    <a:pt x="1512445" y="947069"/>
                  </a:cubicBezTo>
                  <a:cubicBezTo>
                    <a:pt x="1497099" y="950763"/>
                    <a:pt x="1493087" y="957831"/>
                    <a:pt x="1489712" y="972094"/>
                  </a:cubicBezTo>
                  <a:cubicBezTo>
                    <a:pt x="1475639" y="1031759"/>
                    <a:pt x="1455072" y="1089451"/>
                    <a:pt x="1432848" y="1146633"/>
                  </a:cubicBezTo>
                  <a:cubicBezTo>
                    <a:pt x="1400883" y="1228712"/>
                    <a:pt x="1333321" y="1279208"/>
                    <a:pt x="1270536" y="1334097"/>
                  </a:cubicBezTo>
                  <a:cubicBezTo>
                    <a:pt x="1254617" y="1347979"/>
                    <a:pt x="1238953" y="1363516"/>
                    <a:pt x="1220422" y="1372622"/>
                  </a:cubicBezTo>
                  <a:cubicBezTo>
                    <a:pt x="1171009" y="1396947"/>
                    <a:pt x="1161140" y="1435789"/>
                    <a:pt x="1165088" y="1486985"/>
                  </a:cubicBezTo>
                  <a:cubicBezTo>
                    <a:pt x="1170054" y="1551936"/>
                    <a:pt x="1176931" y="1642485"/>
                    <a:pt x="1201702" y="1704697"/>
                  </a:cubicBezTo>
                  <a:cubicBezTo>
                    <a:pt x="1205076" y="1720425"/>
                    <a:pt x="1192150" y="1724564"/>
                    <a:pt x="1182599" y="1729531"/>
                  </a:cubicBezTo>
                  <a:cubicBezTo>
                    <a:pt x="1118667" y="1762643"/>
                    <a:pt x="929674" y="1814476"/>
                    <a:pt x="900064" y="1823709"/>
                  </a:cubicBezTo>
                  <a:cubicBezTo>
                    <a:pt x="882744" y="1832496"/>
                    <a:pt x="853962" y="1819952"/>
                    <a:pt x="836005" y="1823709"/>
                  </a:cubicBezTo>
                  <a:cubicBezTo>
                    <a:pt x="731130" y="1797092"/>
                    <a:pt x="628036" y="1765572"/>
                    <a:pt x="534240" y="1709727"/>
                  </a:cubicBezTo>
                  <a:cubicBezTo>
                    <a:pt x="523288" y="1703232"/>
                    <a:pt x="508388" y="1697820"/>
                    <a:pt x="510616" y="1679990"/>
                  </a:cubicBezTo>
                  <a:close/>
                </a:path>
              </a:pathLst>
            </a:custGeom>
            <a:solidFill>
              <a:srgbClr val="F6D9B5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4" name="Graphic 57">
              <a:extLst>
                <a:ext uri="{FF2B5EF4-FFF2-40B4-BE49-F238E27FC236}">
                  <a16:creationId xmlns:a16="http://schemas.microsoft.com/office/drawing/2014/main" id="{26A023C0-565E-41D2-B262-0150F24A04D5}"/>
                </a:ext>
              </a:extLst>
            </p:cNvPr>
            <p:cNvSpPr/>
            <p:nvPr/>
          </p:nvSpPr>
          <p:spPr>
            <a:xfrm>
              <a:off x="8900140" y="2354573"/>
              <a:ext cx="941670" cy="741381"/>
            </a:xfrm>
            <a:custGeom>
              <a:avLst/>
              <a:gdLst>
                <a:gd name="connsiteX0" fmla="*/ 1598115 w 1629865"/>
                <a:gd name="connsiteY0" fmla="*/ 1037982 h 1283201"/>
                <a:gd name="connsiteX1" fmla="*/ 1499608 w 1629865"/>
                <a:gd name="connsiteY1" fmla="*/ 1275306 h 1283201"/>
                <a:gd name="connsiteX2" fmla="*/ 1444527 w 1629865"/>
                <a:gd name="connsiteY2" fmla="*/ 1059759 h 1283201"/>
                <a:gd name="connsiteX3" fmla="*/ 1333538 w 1629865"/>
                <a:gd name="connsiteY3" fmla="*/ 783656 h 1283201"/>
                <a:gd name="connsiteX4" fmla="*/ 1203764 w 1629865"/>
                <a:gd name="connsiteY4" fmla="*/ 615358 h 1283201"/>
                <a:gd name="connsiteX5" fmla="*/ 1181605 w 1629865"/>
                <a:gd name="connsiteY5" fmla="*/ 618542 h 1283201"/>
                <a:gd name="connsiteX6" fmla="*/ 660537 w 1629865"/>
                <a:gd name="connsiteY6" fmla="*/ 932597 h 1283201"/>
                <a:gd name="connsiteX7" fmla="*/ 653851 w 1629865"/>
                <a:gd name="connsiteY7" fmla="*/ 932660 h 1283201"/>
                <a:gd name="connsiteX8" fmla="*/ 793048 w 1629865"/>
                <a:gd name="connsiteY8" fmla="*/ 565372 h 1283201"/>
                <a:gd name="connsiteX9" fmla="*/ 380741 w 1629865"/>
                <a:gd name="connsiteY9" fmla="*/ 888023 h 1283201"/>
                <a:gd name="connsiteX10" fmla="*/ 454861 w 1629865"/>
                <a:gd name="connsiteY10" fmla="*/ 565817 h 1283201"/>
                <a:gd name="connsiteX11" fmla="*/ 209259 w 1629865"/>
                <a:gd name="connsiteY11" fmla="*/ 1283201 h 1283201"/>
                <a:gd name="connsiteX12" fmla="*/ 70062 w 1629865"/>
                <a:gd name="connsiteY12" fmla="*/ 1024992 h 1283201"/>
                <a:gd name="connsiteX13" fmla="*/ 23705 w 1629865"/>
                <a:gd name="connsiteY13" fmla="*/ 883502 h 1283201"/>
                <a:gd name="connsiteX14" fmla="*/ 20966 w 1629865"/>
                <a:gd name="connsiteY14" fmla="*/ 619688 h 1283201"/>
                <a:gd name="connsiteX15" fmla="*/ 749302 w 1629865"/>
                <a:gd name="connsiteY15" fmla="*/ 7817 h 1283201"/>
                <a:gd name="connsiteX16" fmla="*/ 1112643 w 1629865"/>
                <a:gd name="connsiteY16" fmla="*/ 40993 h 1283201"/>
                <a:gd name="connsiteX17" fmla="*/ 1320484 w 1629865"/>
                <a:gd name="connsiteY17" fmla="*/ 234889 h 1283201"/>
                <a:gd name="connsiteX18" fmla="*/ 1339141 w 1629865"/>
                <a:gd name="connsiteY18" fmla="*/ 254565 h 1283201"/>
                <a:gd name="connsiteX19" fmla="*/ 1475410 w 1629865"/>
                <a:gd name="connsiteY19" fmla="*/ 364153 h 1283201"/>
                <a:gd name="connsiteX20" fmla="*/ 1604865 w 1629865"/>
                <a:gd name="connsiteY20" fmla="*/ 1003915 h 1283201"/>
                <a:gd name="connsiteX21" fmla="*/ 1598115 w 1629865"/>
                <a:gd name="connsiteY21" fmla="*/ 1037982 h 1283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629865" h="1283201">
                  <a:moveTo>
                    <a:pt x="1598115" y="1037982"/>
                  </a:moveTo>
                  <a:cubicBezTo>
                    <a:pt x="1572326" y="1118278"/>
                    <a:pt x="1542462" y="1196856"/>
                    <a:pt x="1499608" y="1275306"/>
                  </a:cubicBezTo>
                  <a:cubicBezTo>
                    <a:pt x="1480504" y="1199912"/>
                    <a:pt x="1464139" y="1129422"/>
                    <a:pt x="1444527" y="1059759"/>
                  </a:cubicBezTo>
                  <a:cubicBezTo>
                    <a:pt x="1417592" y="963862"/>
                    <a:pt x="1383715" y="870639"/>
                    <a:pt x="1333538" y="783656"/>
                  </a:cubicBezTo>
                  <a:cubicBezTo>
                    <a:pt x="1297688" y="721508"/>
                    <a:pt x="1239423" y="677316"/>
                    <a:pt x="1203764" y="615358"/>
                  </a:cubicBezTo>
                  <a:cubicBezTo>
                    <a:pt x="1195041" y="600203"/>
                    <a:pt x="1187845" y="613257"/>
                    <a:pt x="1181605" y="618542"/>
                  </a:cubicBezTo>
                  <a:cubicBezTo>
                    <a:pt x="1024960" y="751499"/>
                    <a:pt x="845518" y="846696"/>
                    <a:pt x="660537" y="932597"/>
                  </a:cubicBezTo>
                  <a:cubicBezTo>
                    <a:pt x="658945" y="933297"/>
                    <a:pt x="656780" y="932660"/>
                    <a:pt x="653851" y="932660"/>
                  </a:cubicBezTo>
                  <a:cubicBezTo>
                    <a:pt x="705939" y="812629"/>
                    <a:pt x="717146" y="677698"/>
                    <a:pt x="793048" y="565372"/>
                  </a:cubicBezTo>
                  <a:cubicBezTo>
                    <a:pt x="682569" y="708008"/>
                    <a:pt x="520257" y="782701"/>
                    <a:pt x="380741" y="888023"/>
                  </a:cubicBezTo>
                  <a:cubicBezTo>
                    <a:pt x="377812" y="774550"/>
                    <a:pt x="412070" y="669356"/>
                    <a:pt x="454861" y="565817"/>
                  </a:cubicBezTo>
                  <a:cubicBezTo>
                    <a:pt x="281214" y="770348"/>
                    <a:pt x="209768" y="1010091"/>
                    <a:pt x="209259" y="1283201"/>
                  </a:cubicBezTo>
                  <a:cubicBezTo>
                    <a:pt x="148894" y="1198511"/>
                    <a:pt x="112470" y="1110128"/>
                    <a:pt x="70062" y="1024992"/>
                  </a:cubicBezTo>
                  <a:cubicBezTo>
                    <a:pt x="54779" y="977743"/>
                    <a:pt x="41407" y="929795"/>
                    <a:pt x="23705" y="883502"/>
                  </a:cubicBezTo>
                  <a:cubicBezTo>
                    <a:pt x="-9981" y="795437"/>
                    <a:pt x="-4886" y="708836"/>
                    <a:pt x="20966" y="619688"/>
                  </a:cubicBezTo>
                  <a:cubicBezTo>
                    <a:pt x="119602" y="279972"/>
                    <a:pt x="396596" y="46724"/>
                    <a:pt x="749302" y="7817"/>
                  </a:cubicBezTo>
                  <a:cubicBezTo>
                    <a:pt x="872899" y="-5810"/>
                    <a:pt x="994777" y="-5555"/>
                    <a:pt x="1112643" y="40993"/>
                  </a:cubicBezTo>
                  <a:cubicBezTo>
                    <a:pt x="1207331" y="78371"/>
                    <a:pt x="1279795" y="139692"/>
                    <a:pt x="1320484" y="234889"/>
                  </a:cubicBezTo>
                  <a:cubicBezTo>
                    <a:pt x="1324369" y="243931"/>
                    <a:pt x="1328508" y="251445"/>
                    <a:pt x="1339141" y="254565"/>
                  </a:cubicBezTo>
                  <a:cubicBezTo>
                    <a:pt x="1399571" y="272331"/>
                    <a:pt x="1440005" y="316204"/>
                    <a:pt x="1475410" y="364153"/>
                  </a:cubicBezTo>
                  <a:cubicBezTo>
                    <a:pt x="1617791" y="557030"/>
                    <a:pt x="1663766" y="770029"/>
                    <a:pt x="1604865" y="1003915"/>
                  </a:cubicBezTo>
                  <a:cubicBezTo>
                    <a:pt x="1602063" y="1015058"/>
                    <a:pt x="1600344" y="1026584"/>
                    <a:pt x="1598115" y="1037982"/>
                  </a:cubicBezTo>
                  <a:close/>
                </a:path>
              </a:pathLst>
            </a:custGeom>
            <a:solidFill>
              <a:srgbClr val="828889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5" name="Graphic 57">
              <a:extLst>
                <a:ext uri="{FF2B5EF4-FFF2-40B4-BE49-F238E27FC236}">
                  <a16:creationId xmlns:a16="http://schemas.microsoft.com/office/drawing/2014/main" id="{3CBCC87D-5111-402E-AC27-DC01FDB162DB}"/>
                </a:ext>
              </a:extLst>
            </p:cNvPr>
            <p:cNvSpPr/>
            <p:nvPr/>
          </p:nvSpPr>
          <p:spPr>
            <a:xfrm>
              <a:off x="9239538" y="3732189"/>
              <a:ext cx="258927" cy="394288"/>
            </a:xfrm>
            <a:custGeom>
              <a:avLst/>
              <a:gdLst>
                <a:gd name="connsiteX0" fmla="*/ 0 w 448157"/>
                <a:gd name="connsiteY0" fmla="*/ 681998 h 682443"/>
                <a:gd name="connsiteX1" fmla="*/ 104175 w 448157"/>
                <a:gd name="connsiteY1" fmla="*/ 341262 h 682443"/>
                <a:gd name="connsiteX2" fmla="*/ 131811 w 448157"/>
                <a:gd name="connsiteY2" fmla="*/ 282361 h 682443"/>
                <a:gd name="connsiteX3" fmla="*/ 100609 w 448157"/>
                <a:gd name="connsiteY3" fmla="*/ 202192 h 682443"/>
                <a:gd name="connsiteX4" fmla="*/ 81888 w 448157"/>
                <a:gd name="connsiteY4" fmla="*/ 158956 h 682443"/>
                <a:gd name="connsiteX5" fmla="*/ 208923 w 448157"/>
                <a:gd name="connsiteY5" fmla="*/ 209 h 682443"/>
                <a:gd name="connsiteX6" fmla="*/ 249040 w 448157"/>
                <a:gd name="connsiteY6" fmla="*/ 2947 h 682443"/>
                <a:gd name="connsiteX7" fmla="*/ 379259 w 448157"/>
                <a:gd name="connsiteY7" fmla="*/ 161885 h 682443"/>
                <a:gd name="connsiteX8" fmla="*/ 324561 w 448157"/>
                <a:gd name="connsiteY8" fmla="*/ 264978 h 682443"/>
                <a:gd name="connsiteX9" fmla="*/ 320867 w 448157"/>
                <a:gd name="connsiteY9" fmla="*/ 280706 h 682443"/>
                <a:gd name="connsiteX10" fmla="*/ 448158 w 448157"/>
                <a:gd name="connsiteY10" fmla="*/ 682443 h 682443"/>
                <a:gd name="connsiteX11" fmla="*/ 0 w 448157"/>
                <a:gd name="connsiteY11" fmla="*/ 681998 h 682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48157" h="682443">
                  <a:moveTo>
                    <a:pt x="0" y="681998"/>
                  </a:moveTo>
                  <a:cubicBezTo>
                    <a:pt x="10634" y="619467"/>
                    <a:pt x="86664" y="398762"/>
                    <a:pt x="104175" y="341262"/>
                  </a:cubicBezTo>
                  <a:cubicBezTo>
                    <a:pt x="105385" y="337251"/>
                    <a:pt x="129200" y="284781"/>
                    <a:pt x="131811" y="282361"/>
                  </a:cubicBezTo>
                  <a:cubicBezTo>
                    <a:pt x="155690" y="261666"/>
                    <a:pt x="118503" y="239061"/>
                    <a:pt x="100609" y="202192"/>
                  </a:cubicBezTo>
                  <a:cubicBezTo>
                    <a:pt x="95133" y="190858"/>
                    <a:pt x="86600" y="170672"/>
                    <a:pt x="81888" y="158956"/>
                  </a:cubicBezTo>
                  <a:cubicBezTo>
                    <a:pt x="110543" y="123933"/>
                    <a:pt x="188993" y="24088"/>
                    <a:pt x="208923" y="209"/>
                  </a:cubicBezTo>
                  <a:cubicBezTo>
                    <a:pt x="234458" y="-1192"/>
                    <a:pt x="229682" y="4985"/>
                    <a:pt x="249040" y="2947"/>
                  </a:cubicBezTo>
                  <a:cubicBezTo>
                    <a:pt x="258337" y="3711"/>
                    <a:pt x="356144" y="126353"/>
                    <a:pt x="379259" y="161885"/>
                  </a:cubicBezTo>
                  <a:cubicBezTo>
                    <a:pt x="361175" y="204484"/>
                    <a:pt x="355826" y="229191"/>
                    <a:pt x="324561" y="264978"/>
                  </a:cubicBezTo>
                  <a:cubicBezTo>
                    <a:pt x="320422" y="269753"/>
                    <a:pt x="315073" y="273319"/>
                    <a:pt x="320867" y="280706"/>
                  </a:cubicBezTo>
                  <a:cubicBezTo>
                    <a:pt x="355062" y="323688"/>
                    <a:pt x="448094" y="676267"/>
                    <a:pt x="448158" y="682443"/>
                  </a:cubicBezTo>
                  <a:cubicBezTo>
                    <a:pt x="298835" y="682316"/>
                    <a:pt x="149449" y="682188"/>
                    <a:pt x="0" y="681998"/>
                  </a:cubicBezTo>
                  <a:close/>
                </a:path>
              </a:pathLst>
            </a:custGeom>
            <a:solidFill>
              <a:srgbClr val="200C43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6" name="Graphic 57">
              <a:extLst>
                <a:ext uri="{FF2B5EF4-FFF2-40B4-BE49-F238E27FC236}">
                  <a16:creationId xmlns:a16="http://schemas.microsoft.com/office/drawing/2014/main" id="{6E4362B3-3783-416B-8972-D00EF3AE27D4}"/>
                </a:ext>
              </a:extLst>
            </p:cNvPr>
            <p:cNvSpPr/>
            <p:nvPr/>
          </p:nvSpPr>
          <p:spPr>
            <a:xfrm>
              <a:off x="9100099" y="3641568"/>
              <a:ext cx="266549" cy="247573"/>
            </a:xfrm>
            <a:custGeom>
              <a:avLst/>
              <a:gdLst>
                <a:gd name="connsiteX0" fmla="*/ 447402 w 461350"/>
                <a:gd name="connsiteY0" fmla="*/ 150945 h 428505"/>
                <a:gd name="connsiteX1" fmla="*/ 451478 w 461350"/>
                <a:gd name="connsiteY1" fmla="*/ 171831 h 428505"/>
                <a:gd name="connsiteX2" fmla="*/ 254142 w 461350"/>
                <a:gd name="connsiteY2" fmla="*/ 415458 h 428505"/>
                <a:gd name="connsiteX3" fmla="*/ 221349 w 461350"/>
                <a:gd name="connsiteY3" fmla="*/ 413294 h 428505"/>
                <a:gd name="connsiteX4" fmla="*/ 3192 w 461350"/>
                <a:gd name="connsiteY4" fmla="*/ 89433 h 428505"/>
                <a:gd name="connsiteX5" fmla="*/ 15036 w 461350"/>
                <a:gd name="connsiteY5" fmla="*/ 53392 h 428505"/>
                <a:gd name="connsiteX6" fmla="*/ 74129 w 461350"/>
                <a:gd name="connsiteY6" fmla="*/ 11938 h 428505"/>
                <a:gd name="connsiteX7" fmla="*/ 124879 w 461350"/>
                <a:gd name="connsiteY7" fmla="*/ 13402 h 428505"/>
                <a:gd name="connsiteX8" fmla="*/ 279804 w 461350"/>
                <a:gd name="connsiteY8" fmla="*/ 95100 h 428505"/>
                <a:gd name="connsiteX9" fmla="*/ 447402 w 461350"/>
                <a:gd name="connsiteY9" fmla="*/ 150945 h 428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61350" h="428505">
                  <a:moveTo>
                    <a:pt x="447402" y="150945"/>
                  </a:moveTo>
                  <a:cubicBezTo>
                    <a:pt x="471982" y="153301"/>
                    <a:pt x="457908" y="163871"/>
                    <a:pt x="451478" y="171831"/>
                  </a:cubicBezTo>
                  <a:cubicBezTo>
                    <a:pt x="410406" y="222708"/>
                    <a:pt x="277321" y="383938"/>
                    <a:pt x="254142" y="415458"/>
                  </a:cubicBezTo>
                  <a:cubicBezTo>
                    <a:pt x="239752" y="435007"/>
                    <a:pt x="233130" y="431187"/>
                    <a:pt x="221349" y="413294"/>
                  </a:cubicBezTo>
                  <a:cubicBezTo>
                    <a:pt x="153851" y="310646"/>
                    <a:pt x="7841" y="95164"/>
                    <a:pt x="3192" y="89433"/>
                  </a:cubicBezTo>
                  <a:cubicBezTo>
                    <a:pt x="-1711" y="74596"/>
                    <a:pt x="-3112" y="62943"/>
                    <a:pt x="15036" y="53392"/>
                  </a:cubicBezTo>
                  <a:cubicBezTo>
                    <a:pt x="36240" y="42248"/>
                    <a:pt x="56171" y="27793"/>
                    <a:pt x="74129" y="11938"/>
                  </a:cubicBezTo>
                  <a:cubicBezTo>
                    <a:pt x="92977" y="-4618"/>
                    <a:pt x="108450" y="-3790"/>
                    <a:pt x="124879" y="13402"/>
                  </a:cubicBezTo>
                  <a:cubicBezTo>
                    <a:pt x="167733" y="57212"/>
                    <a:pt x="224979" y="74469"/>
                    <a:pt x="279804" y="95100"/>
                  </a:cubicBezTo>
                  <a:cubicBezTo>
                    <a:pt x="334821" y="115795"/>
                    <a:pt x="391430" y="132478"/>
                    <a:pt x="447402" y="150945"/>
                  </a:cubicBezTo>
                  <a:close/>
                </a:path>
              </a:pathLst>
            </a:custGeom>
            <a:solidFill>
              <a:srgbClr val="EAEAEA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7" name="Graphic 57">
              <a:extLst>
                <a:ext uri="{FF2B5EF4-FFF2-40B4-BE49-F238E27FC236}">
                  <a16:creationId xmlns:a16="http://schemas.microsoft.com/office/drawing/2014/main" id="{7B3A3505-BF89-4AD7-9013-CD831EB623E8}"/>
                </a:ext>
              </a:extLst>
            </p:cNvPr>
            <p:cNvSpPr/>
            <p:nvPr/>
          </p:nvSpPr>
          <p:spPr>
            <a:xfrm>
              <a:off x="9378969" y="3641568"/>
              <a:ext cx="266549" cy="247573"/>
            </a:xfrm>
            <a:custGeom>
              <a:avLst/>
              <a:gdLst>
                <a:gd name="connsiteX0" fmla="*/ 13948 w 461350"/>
                <a:gd name="connsiteY0" fmla="*/ 150945 h 428505"/>
                <a:gd name="connsiteX1" fmla="*/ 9873 w 461350"/>
                <a:gd name="connsiteY1" fmla="*/ 171831 h 428505"/>
                <a:gd name="connsiteX2" fmla="*/ 207207 w 461350"/>
                <a:gd name="connsiteY2" fmla="*/ 415458 h 428505"/>
                <a:gd name="connsiteX3" fmla="*/ 240001 w 461350"/>
                <a:gd name="connsiteY3" fmla="*/ 413294 h 428505"/>
                <a:gd name="connsiteX4" fmla="*/ 458158 w 461350"/>
                <a:gd name="connsiteY4" fmla="*/ 89433 h 428505"/>
                <a:gd name="connsiteX5" fmla="*/ 446314 w 461350"/>
                <a:gd name="connsiteY5" fmla="*/ 53392 h 428505"/>
                <a:gd name="connsiteX6" fmla="*/ 387222 w 461350"/>
                <a:gd name="connsiteY6" fmla="*/ 11938 h 428505"/>
                <a:gd name="connsiteX7" fmla="*/ 336472 w 461350"/>
                <a:gd name="connsiteY7" fmla="*/ 13402 h 428505"/>
                <a:gd name="connsiteX8" fmla="*/ 181545 w 461350"/>
                <a:gd name="connsiteY8" fmla="*/ 95100 h 428505"/>
                <a:gd name="connsiteX9" fmla="*/ 13948 w 461350"/>
                <a:gd name="connsiteY9" fmla="*/ 150945 h 428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61350" h="428505">
                  <a:moveTo>
                    <a:pt x="13948" y="150945"/>
                  </a:moveTo>
                  <a:cubicBezTo>
                    <a:pt x="-10631" y="153301"/>
                    <a:pt x="3441" y="163871"/>
                    <a:pt x="9873" y="171831"/>
                  </a:cubicBezTo>
                  <a:cubicBezTo>
                    <a:pt x="50944" y="222708"/>
                    <a:pt x="184029" y="383938"/>
                    <a:pt x="207207" y="415458"/>
                  </a:cubicBezTo>
                  <a:cubicBezTo>
                    <a:pt x="221598" y="435007"/>
                    <a:pt x="228221" y="431187"/>
                    <a:pt x="240001" y="413294"/>
                  </a:cubicBezTo>
                  <a:cubicBezTo>
                    <a:pt x="307498" y="310646"/>
                    <a:pt x="453510" y="95164"/>
                    <a:pt x="458158" y="89433"/>
                  </a:cubicBezTo>
                  <a:cubicBezTo>
                    <a:pt x="463061" y="74596"/>
                    <a:pt x="464462" y="62943"/>
                    <a:pt x="446314" y="53392"/>
                  </a:cubicBezTo>
                  <a:cubicBezTo>
                    <a:pt x="425109" y="42248"/>
                    <a:pt x="405179" y="27793"/>
                    <a:pt x="387222" y="11938"/>
                  </a:cubicBezTo>
                  <a:cubicBezTo>
                    <a:pt x="368374" y="-4618"/>
                    <a:pt x="352900" y="-3790"/>
                    <a:pt x="336472" y="13402"/>
                  </a:cubicBezTo>
                  <a:cubicBezTo>
                    <a:pt x="293617" y="57212"/>
                    <a:pt x="236371" y="74469"/>
                    <a:pt x="181545" y="95100"/>
                  </a:cubicBezTo>
                  <a:cubicBezTo>
                    <a:pt x="126465" y="115795"/>
                    <a:pt x="69920" y="132478"/>
                    <a:pt x="13948" y="150945"/>
                  </a:cubicBezTo>
                  <a:close/>
                </a:path>
              </a:pathLst>
            </a:custGeom>
            <a:solidFill>
              <a:srgbClr val="EAEAEA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48" name="Group 88">
            <a:extLst>
              <a:ext uri="{FF2B5EF4-FFF2-40B4-BE49-F238E27FC236}">
                <a16:creationId xmlns:a16="http://schemas.microsoft.com/office/drawing/2014/main" id="{BA8F683E-0979-4060-BDC5-3175A89B1C07}"/>
              </a:ext>
            </a:extLst>
          </p:cNvPr>
          <p:cNvGrpSpPr/>
          <p:nvPr/>
        </p:nvGrpSpPr>
        <p:grpSpPr>
          <a:xfrm>
            <a:off x="4944713" y="5041440"/>
            <a:ext cx="1017909" cy="1240472"/>
            <a:chOff x="6897268" y="2370124"/>
            <a:chExt cx="1440927" cy="1755981"/>
          </a:xfrm>
        </p:grpSpPr>
        <p:sp>
          <p:nvSpPr>
            <p:cNvPr id="949" name="Graphic 57">
              <a:extLst>
                <a:ext uri="{FF2B5EF4-FFF2-40B4-BE49-F238E27FC236}">
                  <a16:creationId xmlns:a16="http://schemas.microsoft.com/office/drawing/2014/main" id="{1536716A-D310-4B25-8D2B-B6AE73EFCE96}"/>
                </a:ext>
              </a:extLst>
            </p:cNvPr>
            <p:cNvSpPr/>
            <p:nvPr/>
          </p:nvSpPr>
          <p:spPr>
            <a:xfrm>
              <a:off x="7015881" y="2370124"/>
              <a:ext cx="1206139" cy="1486510"/>
            </a:xfrm>
            <a:custGeom>
              <a:avLst/>
              <a:gdLst>
                <a:gd name="connsiteX0" fmla="*/ 2086373 w 2087615"/>
                <a:gd name="connsiteY0" fmla="*/ 1611793 h 2572889"/>
                <a:gd name="connsiteX1" fmla="*/ 2050523 w 2087615"/>
                <a:gd name="connsiteY1" fmla="*/ 952610 h 2572889"/>
                <a:gd name="connsiteX2" fmla="*/ 1974938 w 2087615"/>
                <a:gd name="connsiteY2" fmla="*/ 545141 h 2572889"/>
                <a:gd name="connsiteX3" fmla="*/ 1235968 w 2087615"/>
                <a:gd name="connsiteY3" fmla="*/ 768 h 2572889"/>
                <a:gd name="connsiteX4" fmla="*/ 937642 w 2087615"/>
                <a:gd name="connsiteY4" fmla="*/ 13376 h 2572889"/>
                <a:gd name="connsiteX5" fmla="*/ 524124 w 2087615"/>
                <a:gd name="connsiteY5" fmla="*/ 130605 h 2572889"/>
                <a:gd name="connsiteX6" fmla="*/ 155881 w 2087615"/>
                <a:gd name="connsiteY6" fmla="*/ 589142 h 2572889"/>
                <a:gd name="connsiteX7" fmla="*/ 123852 w 2087615"/>
                <a:gd name="connsiteY7" fmla="*/ 866264 h 2572889"/>
                <a:gd name="connsiteX8" fmla="*/ 123151 w 2087615"/>
                <a:gd name="connsiteY8" fmla="*/ 1272204 h 2572889"/>
                <a:gd name="connsiteX9" fmla="*/ 194660 w 2087615"/>
                <a:gd name="connsiteY9" fmla="*/ 1693936 h 2572889"/>
                <a:gd name="connsiteX10" fmla="*/ 199882 w 2087615"/>
                <a:gd name="connsiteY10" fmla="*/ 2053201 h 2572889"/>
                <a:gd name="connsiteX11" fmla="*/ 53488 w 2087615"/>
                <a:gd name="connsiteY11" fmla="*/ 2447615 h 2572889"/>
                <a:gd name="connsiteX12" fmla="*/ 0 w 2087615"/>
                <a:gd name="connsiteY12" fmla="*/ 2572104 h 2572889"/>
                <a:gd name="connsiteX13" fmla="*/ 26299 w 2087615"/>
                <a:gd name="connsiteY13" fmla="*/ 2564081 h 2572889"/>
                <a:gd name="connsiteX14" fmla="*/ 1914318 w 2087615"/>
                <a:gd name="connsiteY14" fmla="*/ 2480600 h 2572889"/>
                <a:gd name="connsiteX15" fmla="*/ 2021741 w 2087615"/>
                <a:gd name="connsiteY15" fmla="*/ 2158713 h 2572889"/>
                <a:gd name="connsiteX16" fmla="*/ 2086373 w 2087615"/>
                <a:gd name="connsiteY16" fmla="*/ 1611793 h 2572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87615" h="2572889">
                  <a:moveTo>
                    <a:pt x="2086373" y="1611793"/>
                  </a:moveTo>
                  <a:cubicBezTo>
                    <a:pt x="2077458" y="1391916"/>
                    <a:pt x="2061412" y="1172359"/>
                    <a:pt x="2050523" y="952610"/>
                  </a:cubicBezTo>
                  <a:cubicBezTo>
                    <a:pt x="2043582" y="813157"/>
                    <a:pt x="2019894" y="677462"/>
                    <a:pt x="1974938" y="545141"/>
                  </a:cubicBezTo>
                  <a:cubicBezTo>
                    <a:pt x="1857837" y="200267"/>
                    <a:pt x="1600136" y="10192"/>
                    <a:pt x="1235968" y="768"/>
                  </a:cubicBezTo>
                  <a:cubicBezTo>
                    <a:pt x="1136187" y="-1843"/>
                    <a:pt x="1036723" y="2168"/>
                    <a:pt x="937642" y="13376"/>
                  </a:cubicBezTo>
                  <a:cubicBezTo>
                    <a:pt x="793414" y="29677"/>
                    <a:pt x="653770" y="63680"/>
                    <a:pt x="524124" y="130605"/>
                  </a:cubicBezTo>
                  <a:cubicBezTo>
                    <a:pt x="333858" y="228795"/>
                    <a:pt x="199500" y="373214"/>
                    <a:pt x="155881" y="589142"/>
                  </a:cubicBezTo>
                  <a:cubicBezTo>
                    <a:pt x="137415" y="680518"/>
                    <a:pt x="131938" y="773614"/>
                    <a:pt x="123852" y="866264"/>
                  </a:cubicBezTo>
                  <a:cubicBezTo>
                    <a:pt x="112071" y="1001577"/>
                    <a:pt x="110861" y="1136954"/>
                    <a:pt x="123151" y="1272204"/>
                  </a:cubicBezTo>
                  <a:cubicBezTo>
                    <a:pt x="136077" y="1414585"/>
                    <a:pt x="168553" y="1553720"/>
                    <a:pt x="194660" y="1693936"/>
                  </a:cubicBezTo>
                  <a:cubicBezTo>
                    <a:pt x="216883" y="1813266"/>
                    <a:pt x="224143" y="1932597"/>
                    <a:pt x="199882" y="2053201"/>
                  </a:cubicBezTo>
                  <a:cubicBezTo>
                    <a:pt x="171864" y="2192717"/>
                    <a:pt x="114809" y="2320644"/>
                    <a:pt x="53488" y="2447615"/>
                  </a:cubicBezTo>
                  <a:cubicBezTo>
                    <a:pt x="33876" y="2488178"/>
                    <a:pt x="8150" y="2526511"/>
                    <a:pt x="0" y="2572104"/>
                  </a:cubicBezTo>
                  <a:cubicBezTo>
                    <a:pt x="10443" y="2574842"/>
                    <a:pt x="18912" y="2570002"/>
                    <a:pt x="26299" y="2564081"/>
                  </a:cubicBezTo>
                  <a:cubicBezTo>
                    <a:pt x="92650" y="2511038"/>
                    <a:pt x="1903620" y="2490279"/>
                    <a:pt x="1914318" y="2480600"/>
                  </a:cubicBezTo>
                  <a:cubicBezTo>
                    <a:pt x="1962076" y="2377316"/>
                    <a:pt x="1994233" y="2268811"/>
                    <a:pt x="2021741" y="2158713"/>
                  </a:cubicBezTo>
                  <a:cubicBezTo>
                    <a:pt x="2066697" y="1979017"/>
                    <a:pt x="2093887" y="1796965"/>
                    <a:pt x="2086373" y="1611793"/>
                  </a:cubicBezTo>
                  <a:close/>
                </a:path>
              </a:pathLst>
            </a:custGeom>
            <a:solidFill>
              <a:srgbClr val="FBD770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0" name="Graphic 57">
              <a:extLst>
                <a:ext uri="{FF2B5EF4-FFF2-40B4-BE49-F238E27FC236}">
                  <a16:creationId xmlns:a16="http://schemas.microsoft.com/office/drawing/2014/main" id="{8226FF66-3266-4485-AFBF-B032B0274D77}"/>
                </a:ext>
              </a:extLst>
            </p:cNvPr>
            <p:cNvSpPr/>
            <p:nvPr/>
          </p:nvSpPr>
          <p:spPr>
            <a:xfrm>
              <a:off x="7537195" y="3861222"/>
              <a:ext cx="24281" cy="27519"/>
            </a:xfrm>
            <a:custGeom>
              <a:avLst/>
              <a:gdLst>
                <a:gd name="connsiteX0" fmla="*/ 38906 w 42026"/>
                <a:gd name="connsiteY0" fmla="*/ 47630 h 47630"/>
                <a:gd name="connsiteX1" fmla="*/ 0 w 42026"/>
                <a:gd name="connsiteY1" fmla="*/ 0 h 47630"/>
                <a:gd name="connsiteX2" fmla="*/ 42027 w 42026"/>
                <a:gd name="connsiteY2" fmla="*/ 44765 h 47630"/>
                <a:gd name="connsiteX3" fmla="*/ 38906 w 42026"/>
                <a:gd name="connsiteY3" fmla="*/ 47630 h 47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026" h="47630">
                  <a:moveTo>
                    <a:pt x="38906" y="47630"/>
                  </a:moveTo>
                  <a:cubicBezTo>
                    <a:pt x="25917" y="31775"/>
                    <a:pt x="12926" y="15919"/>
                    <a:pt x="0" y="0"/>
                  </a:cubicBezTo>
                  <a:cubicBezTo>
                    <a:pt x="21204" y="9042"/>
                    <a:pt x="32730" y="25917"/>
                    <a:pt x="42027" y="44765"/>
                  </a:cubicBezTo>
                  <a:cubicBezTo>
                    <a:pt x="40944" y="45720"/>
                    <a:pt x="39925" y="46675"/>
                    <a:pt x="38906" y="47630"/>
                  </a:cubicBezTo>
                  <a:close/>
                </a:path>
              </a:pathLst>
            </a:custGeom>
            <a:solidFill>
              <a:srgbClr val="49122C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1" name="Graphic 57">
              <a:extLst>
                <a:ext uri="{FF2B5EF4-FFF2-40B4-BE49-F238E27FC236}">
                  <a16:creationId xmlns:a16="http://schemas.microsoft.com/office/drawing/2014/main" id="{086D597F-466E-4A1F-B95B-C497678F8CB3}"/>
                </a:ext>
              </a:extLst>
            </p:cNvPr>
            <p:cNvSpPr/>
            <p:nvPr/>
          </p:nvSpPr>
          <p:spPr>
            <a:xfrm>
              <a:off x="6897268" y="3651174"/>
              <a:ext cx="1440927" cy="474931"/>
            </a:xfrm>
            <a:custGeom>
              <a:avLst/>
              <a:gdLst>
                <a:gd name="connsiteX0" fmla="*/ 2493783 w 2493991"/>
                <a:gd name="connsiteY0" fmla="*/ 798978 h 822022"/>
                <a:gd name="connsiteX1" fmla="*/ 2378400 w 2493991"/>
                <a:gd name="connsiteY1" fmla="*/ 453786 h 822022"/>
                <a:gd name="connsiteX2" fmla="*/ 2119745 w 2493991"/>
                <a:gd name="connsiteY2" fmla="*/ 263265 h 822022"/>
                <a:gd name="connsiteX3" fmla="*/ 1818744 w 2493991"/>
                <a:gd name="connsiteY3" fmla="*/ 170488 h 822022"/>
                <a:gd name="connsiteX4" fmla="*/ 1573715 w 2493991"/>
                <a:gd name="connsiteY4" fmla="*/ 91656 h 822022"/>
                <a:gd name="connsiteX5" fmla="*/ 1559325 w 2493991"/>
                <a:gd name="connsiteY5" fmla="*/ 83314 h 822022"/>
                <a:gd name="connsiteX6" fmla="*/ 1521182 w 2493991"/>
                <a:gd name="connsiteY6" fmla="*/ 19828 h 822022"/>
                <a:gd name="connsiteX7" fmla="*/ 1500933 w 2493991"/>
                <a:gd name="connsiteY7" fmla="*/ 1298 h 822022"/>
                <a:gd name="connsiteX8" fmla="*/ 989544 w 2493991"/>
                <a:gd name="connsiteY8" fmla="*/ 2572 h 822022"/>
                <a:gd name="connsiteX9" fmla="*/ 972351 w 2493991"/>
                <a:gd name="connsiteY9" fmla="*/ 23903 h 822022"/>
                <a:gd name="connsiteX10" fmla="*/ 906637 w 2493991"/>
                <a:gd name="connsiteY10" fmla="*/ 95285 h 822022"/>
                <a:gd name="connsiteX11" fmla="*/ 881802 w 2493991"/>
                <a:gd name="connsiteY11" fmla="*/ 104263 h 822022"/>
                <a:gd name="connsiteX12" fmla="*/ 502925 w 2493991"/>
                <a:gd name="connsiteY12" fmla="*/ 225186 h 822022"/>
                <a:gd name="connsiteX13" fmla="*/ 205490 w 2493991"/>
                <a:gd name="connsiteY13" fmla="*/ 354705 h 822022"/>
                <a:gd name="connsiteX14" fmla="*/ 198995 w 2493991"/>
                <a:gd name="connsiteY14" fmla="*/ 364256 h 822022"/>
                <a:gd name="connsiteX15" fmla="*/ 198995 w 2493991"/>
                <a:gd name="connsiteY15" fmla="*/ 364256 h 822022"/>
                <a:gd name="connsiteX16" fmla="*/ 8792 w 2493991"/>
                <a:gd name="connsiteY16" fmla="*/ 741542 h 822022"/>
                <a:gd name="connsiteX17" fmla="*/ 7455 w 2493991"/>
                <a:gd name="connsiteY17" fmla="*/ 817126 h 822022"/>
                <a:gd name="connsiteX18" fmla="*/ 7455 w 2493991"/>
                <a:gd name="connsiteY18" fmla="*/ 817126 h 822022"/>
                <a:gd name="connsiteX19" fmla="*/ 44642 w 2493991"/>
                <a:gd name="connsiteY19" fmla="*/ 821138 h 822022"/>
                <a:gd name="connsiteX20" fmla="*/ 1498386 w 2493991"/>
                <a:gd name="connsiteY20" fmla="*/ 821329 h 822022"/>
                <a:gd name="connsiteX21" fmla="*/ 2449591 w 2493991"/>
                <a:gd name="connsiteY21" fmla="*/ 821329 h 822022"/>
                <a:gd name="connsiteX22" fmla="*/ 2475062 w 2493991"/>
                <a:gd name="connsiteY22" fmla="*/ 821138 h 822022"/>
                <a:gd name="connsiteX23" fmla="*/ 2493783 w 2493991"/>
                <a:gd name="connsiteY23" fmla="*/ 798978 h 822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493991" h="822022">
                  <a:moveTo>
                    <a:pt x="2493783" y="798978"/>
                  </a:moveTo>
                  <a:cubicBezTo>
                    <a:pt x="2482321" y="674809"/>
                    <a:pt x="2451756" y="557324"/>
                    <a:pt x="2378400" y="453786"/>
                  </a:cubicBezTo>
                  <a:cubicBezTo>
                    <a:pt x="2313132" y="361709"/>
                    <a:pt x="2224939" y="301025"/>
                    <a:pt x="2119745" y="263265"/>
                  </a:cubicBezTo>
                  <a:cubicBezTo>
                    <a:pt x="2019390" y="232381"/>
                    <a:pt x="1918908" y="202008"/>
                    <a:pt x="1818744" y="170488"/>
                  </a:cubicBezTo>
                  <a:cubicBezTo>
                    <a:pt x="1736919" y="144698"/>
                    <a:pt x="1653566" y="123494"/>
                    <a:pt x="1573715" y="91656"/>
                  </a:cubicBezTo>
                  <a:cubicBezTo>
                    <a:pt x="1567539" y="88854"/>
                    <a:pt x="1563081" y="88026"/>
                    <a:pt x="1559325" y="83314"/>
                  </a:cubicBezTo>
                  <a:cubicBezTo>
                    <a:pt x="1544679" y="61473"/>
                    <a:pt x="1529460" y="45681"/>
                    <a:pt x="1521182" y="19828"/>
                  </a:cubicBezTo>
                  <a:cubicBezTo>
                    <a:pt x="1518189" y="10468"/>
                    <a:pt x="1510930" y="3845"/>
                    <a:pt x="1500933" y="1298"/>
                  </a:cubicBezTo>
                  <a:cubicBezTo>
                    <a:pt x="1424839" y="88"/>
                    <a:pt x="1001961" y="-1376"/>
                    <a:pt x="989544" y="2572"/>
                  </a:cubicBezTo>
                  <a:cubicBezTo>
                    <a:pt x="979355" y="6138"/>
                    <a:pt x="974962" y="14734"/>
                    <a:pt x="972351" y="23903"/>
                  </a:cubicBezTo>
                  <a:cubicBezTo>
                    <a:pt x="961972" y="59626"/>
                    <a:pt x="939494" y="80576"/>
                    <a:pt x="906637" y="95285"/>
                  </a:cubicBezTo>
                  <a:cubicBezTo>
                    <a:pt x="898995" y="98724"/>
                    <a:pt x="892882" y="100443"/>
                    <a:pt x="881802" y="104263"/>
                  </a:cubicBezTo>
                  <a:cubicBezTo>
                    <a:pt x="755531" y="144571"/>
                    <a:pt x="629323" y="185197"/>
                    <a:pt x="502925" y="225186"/>
                  </a:cubicBezTo>
                  <a:cubicBezTo>
                    <a:pt x="399196" y="257980"/>
                    <a:pt x="291518" y="281540"/>
                    <a:pt x="205490" y="354705"/>
                  </a:cubicBezTo>
                  <a:cubicBezTo>
                    <a:pt x="203325" y="357889"/>
                    <a:pt x="201160" y="361072"/>
                    <a:pt x="198995" y="364256"/>
                  </a:cubicBezTo>
                  <a:lnTo>
                    <a:pt x="198995" y="364256"/>
                  </a:lnTo>
                  <a:cubicBezTo>
                    <a:pt x="83358" y="463720"/>
                    <a:pt x="30952" y="595340"/>
                    <a:pt x="8792" y="741542"/>
                  </a:cubicBezTo>
                  <a:cubicBezTo>
                    <a:pt x="5099" y="766121"/>
                    <a:pt x="-8209" y="791783"/>
                    <a:pt x="7455" y="817126"/>
                  </a:cubicBezTo>
                  <a:cubicBezTo>
                    <a:pt x="7455" y="817126"/>
                    <a:pt x="7455" y="817126"/>
                    <a:pt x="7455" y="817126"/>
                  </a:cubicBezTo>
                  <a:cubicBezTo>
                    <a:pt x="19108" y="824831"/>
                    <a:pt x="32225" y="821138"/>
                    <a:pt x="44642" y="821138"/>
                  </a:cubicBezTo>
                  <a:cubicBezTo>
                    <a:pt x="529224" y="821329"/>
                    <a:pt x="1013804" y="821329"/>
                    <a:pt x="1498386" y="821329"/>
                  </a:cubicBezTo>
                  <a:cubicBezTo>
                    <a:pt x="1815433" y="821329"/>
                    <a:pt x="2132544" y="821329"/>
                    <a:pt x="2449591" y="821329"/>
                  </a:cubicBezTo>
                  <a:cubicBezTo>
                    <a:pt x="2458060" y="821329"/>
                    <a:pt x="2466593" y="821520"/>
                    <a:pt x="2475062" y="821138"/>
                  </a:cubicBezTo>
                  <a:cubicBezTo>
                    <a:pt x="2489007" y="820565"/>
                    <a:pt x="2495247" y="814643"/>
                    <a:pt x="2493783" y="798978"/>
                  </a:cubicBezTo>
                  <a:close/>
                </a:path>
              </a:pathLst>
            </a:custGeom>
            <a:solidFill>
              <a:srgbClr val="D6529E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2" name="Graphic 57">
              <a:extLst>
                <a:ext uri="{FF2B5EF4-FFF2-40B4-BE49-F238E27FC236}">
                  <a16:creationId xmlns:a16="http://schemas.microsoft.com/office/drawing/2014/main" id="{D9FD6282-D883-48A9-A2D0-9313583B5B13}"/>
                </a:ext>
              </a:extLst>
            </p:cNvPr>
            <p:cNvSpPr/>
            <p:nvPr/>
          </p:nvSpPr>
          <p:spPr>
            <a:xfrm>
              <a:off x="7463284" y="3623632"/>
              <a:ext cx="309918" cy="502157"/>
            </a:xfrm>
            <a:custGeom>
              <a:avLst/>
              <a:gdLst>
                <a:gd name="connsiteX0" fmla="*/ 536414 w 536413"/>
                <a:gd name="connsiteY0" fmla="*/ 58201 h 869146"/>
                <a:gd name="connsiteX1" fmla="*/ 295142 w 536413"/>
                <a:gd name="connsiteY1" fmla="*/ 62594 h 869146"/>
                <a:gd name="connsiteX2" fmla="*/ 272028 w 536413"/>
                <a:gd name="connsiteY2" fmla="*/ 86028 h 869146"/>
                <a:gd name="connsiteX3" fmla="*/ 271455 w 536413"/>
                <a:gd name="connsiteY3" fmla="*/ 869062 h 869146"/>
                <a:gd name="connsiteX4" fmla="*/ 265278 w 536413"/>
                <a:gd name="connsiteY4" fmla="*/ 869062 h 869146"/>
                <a:gd name="connsiteX5" fmla="*/ 264387 w 536413"/>
                <a:gd name="connsiteY5" fmla="*/ 90421 h 869146"/>
                <a:gd name="connsiteX6" fmla="*/ 236369 w 536413"/>
                <a:gd name="connsiteY6" fmla="*/ 62467 h 869146"/>
                <a:gd name="connsiteX7" fmla="*/ 0 w 536413"/>
                <a:gd name="connsiteY7" fmla="*/ 56991 h 869146"/>
                <a:gd name="connsiteX8" fmla="*/ 10825 w 536413"/>
                <a:gd name="connsiteY8" fmla="*/ 0 h 869146"/>
                <a:gd name="connsiteX9" fmla="*/ 523297 w 536413"/>
                <a:gd name="connsiteY9" fmla="*/ 0 h 869146"/>
                <a:gd name="connsiteX10" fmla="*/ 536414 w 536413"/>
                <a:gd name="connsiteY10" fmla="*/ 58201 h 869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36413" h="869146">
                  <a:moveTo>
                    <a:pt x="536414" y="58201"/>
                  </a:moveTo>
                  <a:cubicBezTo>
                    <a:pt x="458219" y="60366"/>
                    <a:pt x="373338" y="61512"/>
                    <a:pt x="295142" y="62594"/>
                  </a:cubicBezTo>
                  <a:cubicBezTo>
                    <a:pt x="277058" y="62849"/>
                    <a:pt x="271900" y="68071"/>
                    <a:pt x="272028" y="86028"/>
                  </a:cubicBezTo>
                  <a:cubicBezTo>
                    <a:pt x="272664" y="212999"/>
                    <a:pt x="271773" y="776858"/>
                    <a:pt x="271455" y="869062"/>
                  </a:cubicBezTo>
                  <a:cubicBezTo>
                    <a:pt x="269481" y="869253"/>
                    <a:pt x="266551" y="869062"/>
                    <a:pt x="265278" y="869062"/>
                  </a:cubicBezTo>
                  <a:cubicBezTo>
                    <a:pt x="265278" y="756163"/>
                    <a:pt x="263113" y="191031"/>
                    <a:pt x="264387" y="90421"/>
                  </a:cubicBezTo>
                  <a:cubicBezTo>
                    <a:pt x="264705" y="67943"/>
                    <a:pt x="258528" y="62658"/>
                    <a:pt x="236369" y="62467"/>
                  </a:cubicBezTo>
                  <a:cubicBezTo>
                    <a:pt x="159128" y="61894"/>
                    <a:pt x="77176" y="59156"/>
                    <a:pt x="0" y="56991"/>
                  </a:cubicBezTo>
                  <a:cubicBezTo>
                    <a:pt x="2038" y="38142"/>
                    <a:pt x="8787" y="18848"/>
                    <a:pt x="10825" y="0"/>
                  </a:cubicBezTo>
                  <a:cubicBezTo>
                    <a:pt x="181670" y="15283"/>
                    <a:pt x="352515" y="15346"/>
                    <a:pt x="523297" y="0"/>
                  </a:cubicBezTo>
                  <a:cubicBezTo>
                    <a:pt x="529601" y="22414"/>
                    <a:pt x="534376" y="39671"/>
                    <a:pt x="536414" y="58201"/>
                  </a:cubicBezTo>
                  <a:close/>
                </a:path>
              </a:pathLst>
            </a:custGeom>
            <a:solidFill>
              <a:srgbClr val="1E1E11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3" name="Graphic 57">
              <a:extLst>
                <a:ext uri="{FF2B5EF4-FFF2-40B4-BE49-F238E27FC236}">
                  <a16:creationId xmlns:a16="http://schemas.microsoft.com/office/drawing/2014/main" id="{090E44D6-7E92-4DA6-8172-177F20F258B2}"/>
                </a:ext>
              </a:extLst>
            </p:cNvPr>
            <p:cNvSpPr/>
            <p:nvPr/>
          </p:nvSpPr>
          <p:spPr>
            <a:xfrm>
              <a:off x="7119420" y="2692687"/>
              <a:ext cx="996163" cy="943904"/>
            </a:xfrm>
            <a:custGeom>
              <a:avLst/>
              <a:gdLst>
                <a:gd name="connsiteX0" fmla="*/ 1724095 w 1724184"/>
                <a:gd name="connsiteY0" fmla="*/ 585914 h 1633733"/>
                <a:gd name="connsiteX1" fmla="*/ 1631254 w 1724184"/>
                <a:gd name="connsiteY1" fmla="*/ 461107 h 1633733"/>
                <a:gd name="connsiteX2" fmla="*/ 1597378 w 1724184"/>
                <a:gd name="connsiteY2" fmla="*/ 420481 h 1633733"/>
                <a:gd name="connsiteX3" fmla="*/ 1587381 w 1724184"/>
                <a:gd name="connsiteY3" fmla="*/ 364382 h 1633733"/>
                <a:gd name="connsiteX4" fmla="*/ 1268232 w 1724184"/>
                <a:gd name="connsiteY4" fmla="*/ 71086 h 1633733"/>
                <a:gd name="connsiteX5" fmla="*/ 787726 w 1724184"/>
                <a:gd name="connsiteY5" fmla="*/ 3716 h 1633733"/>
                <a:gd name="connsiteX6" fmla="*/ 384015 w 1724184"/>
                <a:gd name="connsiteY6" fmla="*/ 117952 h 1633733"/>
                <a:gd name="connsiteX7" fmla="*/ 129944 w 1724184"/>
                <a:gd name="connsiteY7" fmla="*/ 407300 h 1633733"/>
                <a:gd name="connsiteX8" fmla="*/ 125933 w 1724184"/>
                <a:gd name="connsiteY8" fmla="*/ 453084 h 1633733"/>
                <a:gd name="connsiteX9" fmla="*/ 50794 w 1724184"/>
                <a:gd name="connsiteY9" fmla="*/ 480656 h 1633733"/>
                <a:gd name="connsiteX10" fmla="*/ 1635 w 1724184"/>
                <a:gd name="connsiteY10" fmla="*/ 624884 h 1633733"/>
                <a:gd name="connsiteX11" fmla="*/ 215717 w 1724184"/>
                <a:gd name="connsiteY11" fmla="*/ 917925 h 1633733"/>
                <a:gd name="connsiteX12" fmla="*/ 479785 w 1724184"/>
                <a:gd name="connsiteY12" fmla="*/ 1300496 h 1633733"/>
                <a:gd name="connsiteX13" fmla="*/ 592939 w 1724184"/>
                <a:gd name="connsiteY13" fmla="*/ 1357677 h 1633733"/>
                <a:gd name="connsiteX14" fmla="*/ 610641 w 1724184"/>
                <a:gd name="connsiteY14" fmla="*/ 1380410 h 1633733"/>
                <a:gd name="connsiteX15" fmla="*/ 611214 w 1724184"/>
                <a:gd name="connsiteY15" fmla="*/ 1617479 h 1633733"/>
                <a:gd name="connsiteX16" fmla="*/ 654451 w 1724184"/>
                <a:gd name="connsiteY16" fmla="*/ 1626458 h 1633733"/>
                <a:gd name="connsiteX17" fmla="*/ 1068924 w 1724184"/>
                <a:gd name="connsiteY17" fmla="*/ 1626585 h 1633733"/>
                <a:gd name="connsiteX18" fmla="*/ 1113052 w 1724184"/>
                <a:gd name="connsiteY18" fmla="*/ 1617607 h 1633733"/>
                <a:gd name="connsiteX19" fmla="*/ 1118719 w 1724184"/>
                <a:gd name="connsiteY19" fmla="*/ 1611303 h 1633733"/>
                <a:gd name="connsiteX20" fmla="*/ 1111014 w 1724184"/>
                <a:gd name="connsiteY20" fmla="*/ 1376908 h 1633733"/>
                <a:gd name="connsiteX21" fmla="*/ 1128971 w 1724184"/>
                <a:gd name="connsiteY21" fmla="*/ 1353348 h 1633733"/>
                <a:gd name="connsiteX22" fmla="*/ 1318218 w 1724184"/>
                <a:gd name="connsiteY22" fmla="*/ 1244142 h 1633733"/>
                <a:gd name="connsiteX23" fmla="*/ 1501162 w 1724184"/>
                <a:gd name="connsiteY23" fmla="*/ 996439 h 1633733"/>
                <a:gd name="connsiteX24" fmla="*/ 1514598 w 1724184"/>
                <a:gd name="connsiteY24" fmla="*/ 889716 h 1633733"/>
                <a:gd name="connsiteX25" fmla="*/ 1514598 w 1724184"/>
                <a:gd name="connsiteY25" fmla="*/ 889716 h 1633733"/>
                <a:gd name="connsiteX26" fmla="*/ 1519246 w 1724184"/>
                <a:gd name="connsiteY26" fmla="*/ 889334 h 1633733"/>
                <a:gd name="connsiteX27" fmla="*/ 1521030 w 1724184"/>
                <a:gd name="connsiteY27" fmla="*/ 892900 h 1633733"/>
                <a:gd name="connsiteX28" fmla="*/ 1571334 w 1724184"/>
                <a:gd name="connsiteY28" fmla="*/ 875771 h 1633733"/>
                <a:gd name="connsiteX29" fmla="*/ 1724095 w 1724184"/>
                <a:gd name="connsiteY29" fmla="*/ 585914 h 163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724184" h="1633733">
                  <a:moveTo>
                    <a:pt x="1724095" y="585914"/>
                  </a:moveTo>
                  <a:cubicBezTo>
                    <a:pt x="1722758" y="524975"/>
                    <a:pt x="1678884" y="464227"/>
                    <a:pt x="1631254" y="461107"/>
                  </a:cubicBezTo>
                  <a:cubicBezTo>
                    <a:pt x="1599607" y="459006"/>
                    <a:pt x="1593175" y="446971"/>
                    <a:pt x="1597378" y="420481"/>
                  </a:cubicBezTo>
                  <a:cubicBezTo>
                    <a:pt x="1610559" y="398958"/>
                    <a:pt x="1594895" y="381575"/>
                    <a:pt x="1587381" y="364382"/>
                  </a:cubicBezTo>
                  <a:cubicBezTo>
                    <a:pt x="1524150" y="220090"/>
                    <a:pt x="1411696" y="127249"/>
                    <a:pt x="1268232" y="71086"/>
                  </a:cubicBezTo>
                  <a:cubicBezTo>
                    <a:pt x="1113943" y="10657"/>
                    <a:pt x="953286" y="-9083"/>
                    <a:pt x="787726" y="3716"/>
                  </a:cubicBezTo>
                  <a:cubicBezTo>
                    <a:pt x="645027" y="14732"/>
                    <a:pt x="509586" y="48608"/>
                    <a:pt x="384015" y="117952"/>
                  </a:cubicBezTo>
                  <a:cubicBezTo>
                    <a:pt x="264812" y="183794"/>
                    <a:pt x="175728" y="276826"/>
                    <a:pt x="129944" y="407300"/>
                  </a:cubicBezTo>
                  <a:cubicBezTo>
                    <a:pt x="124786" y="422009"/>
                    <a:pt x="116763" y="436910"/>
                    <a:pt x="125933" y="453084"/>
                  </a:cubicBezTo>
                  <a:cubicBezTo>
                    <a:pt x="101290" y="463145"/>
                    <a:pt x="72699" y="460407"/>
                    <a:pt x="50794" y="480656"/>
                  </a:cubicBezTo>
                  <a:cubicBezTo>
                    <a:pt x="7940" y="520326"/>
                    <a:pt x="-4987" y="571141"/>
                    <a:pt x="1635" y="624884"/>
                  </a:cubicBezTo>
                  <a:cubicBezTo>
                    <a:pt x="13734" y="722946"/>
                    <a:pt x="152422" y="939448"/>
                    <a:pt x="215717" y="917925"/>
                  </a:cubicBezTo>
                  <a:cubicBezTo>
                    <a:pt x="253923" y="1134044"/>
                    <a:pt x="345300" y="1226503"/>
                    <a:pt x="479785" y="1300496"/>
                  </a:cubicBezTo>
                  <a:cubicBezTo>
                    <a:pt x="516845" y="1320872"/>
                    <a:pt x="553459" y="1342140"/>
                    <a:pt x="592939" y="1357677"/>
                  </a:cubicBezTo>
                  <a:cubicBezTo>
                    <a:pt x="603318" y="1361753"/>
                    <a:pt x="610705" y="1366974"/>
                    <a:pt x="610641" y="1380410"/>
                  </a:cubicBezTo>
                  <a:cubicBezTo>
                    <a:pt x="610195" y="1450073"/>
                    <a:pt x="598224" y="1611112"/>
                    <a:pt x="611214" y="1617479"/>
                  </a:cubicBezTo>
                  <a:cubicBezTo>
                    <a:pt x="625032" y="1623146"/>
                    <a:pt x="639678" y="1625439"/>
                    <a:pt x="654451" y="1626458"/>
                  </a:cubicBezTo>
                  <a:cubicBezTo>
                    <a:pt x="792630" y="1636009"/>
                    <a:pt x="930809" y="1636264"/>
                    <a:pt x="1068924" y="1626585"/>
                  </a:cubicBezTo>
                  <a:cubicBezTo>
                    <a:pt x="1083951" y="1625502"/>
                    <a:pt x="1098915" y="1623338"/>
                    <a:pt x="1113052" y="1617607"/>
                  </a:cubicBezTo>
                  <a:cubicBezTo>
                    <a:pt x="1112797" y="1615505"/>
                    <a:pt x="1118974" y="1613404"/>
                    <a:pt x="1118719" y="1611303"/>
                  </a:cubicBezTo>
                  <a:cubicBezTo>
                    <a:pt x="1108658" y="1533426"/>
                    <a:pt x="1117700" y="1454848"/>
                    <a:pt x="1111014" y="1376908"/>
                  </a:cubicBezTo>
                  <a:cubicBezTo>
                    <a:pt x="1109358" y="1357487"/>
                    <a:pt x="1118974" y="1357550"/>
                    <a:pt x="1128971" y="1353348"/>
                  </a:cubicBezTo>
                  <a:cubicBezTo>
                    <a:pt x="1196660" y="1324820"/>
                    <a:pt x="1258744" y="1286996"/>
                    <a:pt x="1318218" y="1244142"/>
                  </a:cubicBezTo>
                  <a:cubicBezTo>
                    <a:pt x="1415071" y="1174288"/>
                    <a:pt x="1454296" y="1137738"/>
                    <a:pt x="1501162" y="996439"/>
                  </a:cubicBezTo>
                  <a:cubicBezTo>
                    <a:pt x="1513516" y="968039"/>
                    <a:pt x="1514916" y="919135"/>
                    <a:pt x="1514598" y="889716"/>
                  </a:cubicBezTo>
                  <a:cubicBezTo>
                    <a:pt x="1514598" y="889716"/>
                    <a:pt x="1514598" y="889716"/>
                    <a:pt x="1514598" y="889716"/>
                  </a:cubicBezTo>
                  <a:cubicBezTo>
                    <a:pt x="1516190" y="889716"/>
                    <a:pt x="1517718" y="889525"/>
                    <a:pt x="1519246" y="889334"/>
                  </a:cubicBezTo>
                  <a:cubicBezTo>
                    <a:pt x="1519820" y="890544"/>
                    <a:pt x="1520393" y="891690"/>
                    <a:pt x="1521030" y="892900"/>
                  </a:cubicBezTo>
                  <a:cubicBezTo>
                    <a:pt x="1539241" y="891308"/>
                    <a:pt x="1557070" y="886660"/>
                    <a:pt x="1571334" y="875771"/>
                  </a:cubicBezTo>
                  <a:cubicBezTo>
                    <a:pt x="1666849" y="802670"/>
                    <a:pt x="1726833" y="710084"/>
                    <a:pt x="1724095" y="585914"/>
                  </a:cubicBezTo>
                  <a:close/>
                </a:path>
              </a:pathLst>
            </a:custGeom>
            <a:solidFill>
              <a:srgbClr val="FCD4B4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4" name="Graphic 57">
              <a:extLst>
                <a:ext uri="{FF2B5EF4-FFF2-40B4-BE49-F238E27FC236}">
                  <a16:creationId xmlns:a16="http://schemas.microsoft.com/office/drawing/2014/main" id="{66741225-F778-4CBD-BFE2-49566ADCDF43}"/>
                </a:ext>
              </a:extLst>
            </p:cNvPr>
            <p:cNvSpPr/>
            <p:nvPr/>
          </p:nvSpPr>
          <p:spPr>
            <a:xfrm>
              <a:off x="7174539" y="2457776"/>
              <a:ext cx="891339" cy="496648"/>
            </a:xfrm>
            <a:custGeom>
              <a:avLst/>
              <a:gdLst>
                <a:gd name="connsiteX0" fmla="*/ 1502040 w 1542752"/>
                <a:gd name="connsiteY0" fmla="*/ 827072 h 859610"/>
                <a:gd name="connsiteX1" fmla="*/ 1281654 w 1542752"/>
                <a:gd name="connsiteY1" fmla="*/ 542373 h 859610"/>
                <a:gd name="connsiteX2" fmla="*/ 913475 w 1542752"/>
                <a:gd name="connsiteY2" fmla="*/ 422978 h 859610"/>
                <a:gd name="connsiteX3" fmla="*/ 374322 w 1542752"/>
                <a:gd name="connsiteY3" fmla="*/ 492259 h 859610"/>
                <a:gd name="connsiteX4" fmla="*/ 41229 w 1542752"/>
                <a:gd name="connsiteY4" fmla="*/ 820004 h 859610"/>
                <a:gd name="connsiteX5" fmla="*/ 30658 w 1542752"/>
                <a:gd name="connsiteY5" fmla="*/ 859611 h 859610"/>
                <a:gd name="connsiteX6" fmla="*/ 30 w 1542752"/>
                <a:gd name="connsiteY6" fmla="*/ 747985 h 859610"/>
                <a:gd name="connsiteX7" fmla="*/ 325864 w 1542752"/>
                <a:gd name="connsiteY7" fmla="*/ 138215 h 859610"/>
                <a:gd name="connsiteX8" fmla="*/ 1460141 w 1542752"/>
                <a:gd name="connsiteY8" fmla="*/ 411262 h 859610"/>
                <a:gd name="connsiteX9" fmla="*/ 1542729 w 1542752"/>
                <a:gd name="connsiteY9" fmla="*/ 737478 h 859610"/>
                <a:gd name="connsiteX10" fmla="*/ 1518596 w 1542752"/>
                <a:gd name="connsiteY10" fmla="*/ 858910 h 859610"/>
                <a:gd name="connsiteX11" fmla="*/ 1502040 w 1542752"/>
                <a:gd name="connsiteY11" fmla="*/ 827072 h 859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542752" h="859610">
                  <a:moveTo>
                    <a:pt x="1502040" y="827072"/>
                  </a:moveTo>
                  <a:cubicBezTo>
                    <a:pt x="1466381" y="702966"/>
                    <a:pt x="1388695" y="610952"/>
                    <a:pt x="1281654" y="542373"/>
                  </a:cubicBezTo>
                  <a:cubicBezTo>
                    <a:pt x="1169519" y="470609"/>
                    <a:pt x="1043757" y="438133"/>
                    <a:pt x="913475" y="422978"/>
                  </a:cubicBezTo>
                  <a:cubicBezTo>
                    <a:pt x="728366" y="401392"/>
                    <a:pt x="547333" y="420941"/>
                    <a:pt x="374322" y="492259"/>
                  </a:cubicBezTo>
                  <a:cubicBezTo>
                    <a:pt x="219588" y="556063"/>
                    <a:pt x="98601" y="656418"/>
                    <a:pt x="41229" y="820004"/>
                  </a:cubicBezTo>
                  <a:cubicBezTo>
                    <a:pt x="36708" y="832867"/>
                    <a:pt x="34160" y="846366"/>
                    <a:pt x="30658" y="859611"/>
                  </a:cubicBezTo>
                  <a:cubicBezTo>
                    <a:pt x="2577" y="827327"/>
                    <a:pt x="-352" y="786382"/>
                    <a:pt x="30" y="747985"/>
                  </a:cubicBezTo>
                  <a:cubicBezTo>
                    <a:pt x="2832" y="488884"/>
                    <a:pt x="114839" y="285500"/>
                    <a:pt x="325864" y="138215"/>
                  </a:cubicBezTo>
                  <a:cubicBezTo>
                    <a:pt x="705760" y="-126935"/>
                    <a:pt x="1242238" y="3093"/>
                    <a:pt x="1460141" y="411262"/>
                  </a:cubicBezTo>
                  <a:cubicBezTo>
                    <a:pt x="1514457" y="513017"/>
                    <a:pt x="1541074" y="622223"/>
                    <a:pt x="1542729" y="737478"/>
                  </a:cubicBezTo>
                  <a:cubicBezTo>
                    <a:pt x="1543303" y="779378"/>
                    <a:pt x="1533114" y="819176"/>
                    <a:pt x="1518596" y="858910"/>
                  </a:cubicBezTo>
                  <a:cubicBezTo>
                    <a:pt x="1503313" y="852797"/>
                    <a:pt x="1503313" y="852797"/>
                    <a:pt x="1502040" y="827072"/>
                  </a:cubicBezTo>
                  <a:close/>
                </a:path>
              </a:pathLst>
            </a:custGeom>
            <a:solidFill>
              <a:srgbClr val="17110C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12236</TotalTime>
  <Words>110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24</cp:revision>
  <dcterms:created xsi:type="dcterms:W3CDTF">2018-02-18T19:39:47Z</dcterms:created>
  <dcterms:modified xsi:type="dcterms:W3CDTF">2022-10-26T01:41:04Z</dcterms:modified>
</cp:coreProperties>
</file>