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35F97A62-B775-406D-8170-C204A52416AD}"/>
              </a:ext>
            </a:extLst>
          </p:cNvPr>
          <p:cNvGrpSpPr/>
          <p:nvPr/>
        </p:nvGrpSpPr>
        <p:grpSpPr>
          <a:xfrm>
            <a:off x="3924704" y="1893537"/>
            <a:ext cx="1673819" cy="1582408"/>
            <a:chOff x="3924704" y="1939717"/>
            <a:chExt cx="1673819" cy="1582408"/>
          </a:xfrm>
          <a:solidFill>
            <a:schemeClr val="accent3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632" name="Block Arc 8">
              <a:extLst>
                <a:ext uri="{FF2B5EF4-FFF2-40B4-BE49-F238E27FC236}">
                  <a16:creationId xmlns:a16="http://schemas.microsoft.com/office/drawing/2014/main" id="{1126523F-D9FB-4929-B589-C174D842A34D}"/>
                </a:ext>
              </a:extLst>
            </p:cNvPr>
            <p:cNvSpPr/>
            <p:nvPr/>
          </p:nvSpPr>
          <p:spPr>
            <a:xfrm>
              <a:off x="3924704" y="2102882"/>
              <a:ext cx="1262698" cy="1270421"/>
            </a:xfrm>
            <a:prstGeom prst="blockArc">
              <a:avLst>
                <a:gd name="adj1" fmla="val 10800000"/>
                <a:gd name="adj2" fmla="val 16338761"/>
                <a:gd name="adj3" fmla="val 31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3" name="Rectangle 9">
              <a:extLst>
                <a:ext uri="{FF2B5EF4-FFF2-40B4-BE49-F238E27FC236}">
                  <a16:creationId xmlns:a16="http://schemas.microsoft.com/office/drawing/2014/main" id="{2DDA555C-C880-48C7-970C-1F0872622095}"/>
                </a:ext>
              </a:extLst>
            </p:cNvPr>
            <p:cNvSpPr/>
            <p:nvPr/>
          </p:nvSpPr>
          <p:spPr>
            <a:xfrm>
              <a:off x="4556053" y="2102882"/>
              <a:ext cx="786801" cy="3957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34" name="Rectangle 10">
              <a:extLst>
                <a:ext uri="{FF2B5EF4-FFF2-40B4-BE49-F238E27FC236}">
                  <a16:creationId xmlns:a16="http://schemas.microsoft.com/office/drawing/2014/main" id="{2866733D-60E5-4EED-ACEF-41CDC5D8B96B}"/>
                </a:ext>
              </a:extLst>
            </p:cNvPr>
            <p:cNvSpPr/>
            <p:nvPr/>
          </p:nvSpPr>
          <p:spPr>
            <a:xfrm rot="5400000">
              <a:off x="3725576" y="2929639"/>
              <a:ext cx="791614" cy="39335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9" name="Rectangle 14">
              <a:extLst>
                <a:ext uri="{FF2B5EF4-FFF2-40B4-BE49-F238E27FC236}">
                  <a16:creationId xmlns:a16="http://schemas.microsoft.com/office/drawing/2014/main" id="{80A5C2B9-F66B-49E2-B100-9B849479C79B}"/>
                </a:ext>
              </a:extLst>
            </p:cNvPr>
            <p:cNvSpPr/>
            <p:nvPr/>
          </p:nvSpPr>
          <p:spPr>
            <a:xfrm rot="5400000" flipH="1">
              <a:off x="5082854" y="2167162"/>
              <a:ext cx="743113" cy="2882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2B19270F-9416-4668-9391-79DE70B7F77E}"/>
              </a:ext>
            </a:extLst>
          </p:cNvPr>
          <p:cNvGrpSpPr/>
          <p:nvPr/>
        </p:nvGrpSpPr>
        <p:grpSpPr>
          <a:xfrm>
            <a:off x="3750909" y="4284887"/>
            <a:ext cx="1593037" cy="1699458"/>
            <a:chOff x="3750909" y="4284887"/>
            <a:chExt cx="1593037" cy="1699458"/>
          </a:xfrm>
          <a:solidFill>
            <a:schemeClr val="accent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640" name="Block Arc 16">
              <a:extLst>
                <a:ext uri="{FF2B5EF4-FFF2-40B4-BE49-F238E27FC236}">
                  <a16:creationId xmlns:a16="http://schemas.microsoft.com/office/drawing/2014/main" id="{6E2398E3-E230-4F4D-B73E-57FB025CBEBC}"/>
                </a:ext>
              </a:extLst>
            </p:cNvPr>
            <p:cNvSpPr/>
            <p:nvPr/>
          </p:nvSpPr>
          <p:spPr>
            <a:xfrm rot="16200000">
              <a:off x="3928565" y="4717785"/>
              <a:ext cx="1262698" cy="1270421"/>
            </a:xfrm>
            <a:prstGeom prst="blockArc">
              <a:avLst>
                <a:gd name="adj1" fmla="val 10800000"/>
                <a:gd name="adj2" fmla="val 16338761"/>
                <a:gd name="adj3" fmla="val 31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1" name="Rectangle 17">
              <a:extLst>
                <a:ext uri="{FF2B5EF4-FFF2-40B4-BE49-F238E27FC236}">
                  <a16:creationId xmlns:a16="http://schemas.microsoft.com/office/drawing/2014/main" id="{CB64D2E9-EF53-4C57-9B73-059FC206E8E0}"/>
                </a:ext>
              </a:extLst>
            </p:cNvPr>
            <p:cNvSpPr/>
            <p:nvPr/>
          </p:nvSpPr>
          <p:spPr>
            <a:xfrm rot="16200000">
              <a:off x="3729185" y="4761713"/>
              <a:ext cx="786801" cy="3957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42" name="Rectangle 18">
              <a:extLst>
                <a:ext uri="{FF2B5EF4-FFF2-40B4-BE49-F238E27FC236}">
                  <a16:creationId xmlns:a16="http://schemas.microsoft.com/office/drawing/2014/main" id="{E771B9AC-E33F-4695-B362-307F9E82AEA9}"/>
                </a:ext>
              </a:extLst>
            </p:cNvPr>
            <p:cNvSpPr/>
            <p:nvPr/>
          </p:nvSpPr>
          <p:spPr>
            <a:xfrm>
              <a:off x="4552332" y="5590987"/>
              <a:ext cx="791614" cy="39335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7" name="Rectangle 14">
              <a:extLst>
                <a:ext uri="{FF2B5EF4-FFF2-40B4-BE49-F238E27FC236}">
                  <a16:creationId xmlns:a16="http://schemas.microsoft.com/office/drawing/2014/main" id="{217CDAB0-37FF-4795-A0E5-3065996A88FD}"/>
                </a:ext>
              </a:extLst>
            </p:cNvPr>
            <p:cNvSpPr/>
            <p:nvPr/>
          </p:nvSpPr>
          <p:spPr>
            <a:xfrm flipH="1">
              <a:off x="3750909" y="4284887"/>
              <a:ext cx="743113" cy="2882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AFB5F3FD-451C-4647-9CA3-F584196D10D5}"/>
              </a:ext>
            </a:extLst>
          </p:cNvPr>
          <p:cNvGrpSpPr/>
          <p:nvPr/>
        </p:nvGrpSpPr>
        <p:grpSpPr>
          <a:xfrm>
            <a:off x="6657631" y="4567138"/>
            <a:ext cx="1575492" cy="1593019"/>
            <a:chOff x="6656885" y="4566202"/>
            <a:chExt cx="1575492" cy="1593019"/>
          </a:xfrm>
          <a:solidFill>
            <a:schemeClr val="accent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644" name="Block Arc 20">
              <a:extLst>
                <a:ext uri="{FF2B5EF4-FFF2-40B4-BE49-F238E27FC236}">
                  <a16:creationId xmlns:a16="http://schemas.microsoft.com/office/drawing/2014/main" id="{2E22ABFB-68B0-4EAC-AD11-330AA628D4A0}"/>
                </a:ext>
              </a:extLst>
            </p:cNvPr>
            <p:cNvSpPr/>
            <p:nvPr/>
          </p:nvSpPr>
          <p:spPr>
            <a:xfrm rot="5400000" flipH="1">
              <a:off x="6965817" y="4717792"/>
              <a:ext cx="1262699" cy="1270421"/>
            </a:xfrm>
            <a:prstGeom prst="blockArc">
              <a:avLst>
                <a:gd name="adj1" fmla="val 10800000"/>
                <a:gd name="adj2" fmla="val 16338761"/>
                <a:gd name="adj3" fmla="val 31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45" name="Rectangle 21">
              <a:extLst>
                <a:ext uri="{FF2B5EF4-FFF2-40B4-BE49-F238E27FC236}">
                  <a16:creationId xmlns:a16="http://schemas.microsoft.com/office/drawing/2014/main" id="{61DADC50-4965-429D-ABB4-0C5EFB3D7CC7}"/>
                </a:ext>
              </a:extLst>
            </p:cNvPr>
            <p:cNvSpPr/>
            <p:nvPr/>
          </p:nvSpPr>
          <p:spPr>
            <a:xfrm rot="5400000" flipH="1">
              <a:off x="7641094" y="4761721"/>
              <a:ext cx="786801" cy="3957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46" name="Rectangle 22">
              <a:extLst>
                <a:ext uri="{FF2B5EF4-FFF2-40B4-BE49-F238E27FC236}">
                  <a16:creationId xmlns:a16="http://schemas.microsoft.com/office/drawing/2014/main" id="{462ADA5D-98CE-45E4-9F5D-1F15A1744120}"/>
                </a:ext>
              </a:extLst>
            </p:cNvPr>
            <p:cNvSpPr/>
            <p:nvPr/>
          </p:nvSpPr>
          <p:spPr>
            <a:xfrm flipH="1">
              <a:off x="6822658" y="5590997"/>
              <a:ext cx="791615" cy="39335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C8D2A035-FD9F-4A5D-A9AE-6467C251AABF}"/>
                </a:ext>
              </a:extLst>
            </p:cNvPr>
            <p:cNvSpPr/>
            <p:nvPr/>
          </p:nvSpPr>
          <p:spPr>
            <a:xfrm rot="16200000" flipH="1">
              <a:off x="6429440" y="5643553"/>
              <a:ext cx="743113" cy="288224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2635" name="Group 11">
            <a:extLst>
              <a:ext uri="{FF2B5EF4-FFF2-40B4-BE49-F238E27FC236}">
                <a16:creationId xmlns:a16="http://schemas.microsoft.com/office/drawing/2014/main" id="{1BE90E57-FEDB-4AA6-A789-D287985B88EC}"/>
              </a:ext>
            </a:extLst>
          </p:cNvPr>
          <p:cNvGrpSpPr/>
          <p:nvPr/>
        </p:nvGrpSpPr>
        <p:grpSpPr>
          <a:xfrm flipH="1">
            <a:off x="6816079" y="2056702"/>
            <a:ext cx="1614493" cy="1677866"/>
            <a:chOff x="1264592" y="2420888"/>
            <a:chExt cx="1773099" cy="1831496"/>
          </a:xfrm>
          <a:solidFill>
            <a:schemeClr val="accent4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636" name="Block Arc 12">
              <a:extLst>
                <a:ext uri="{FF2B5EF4-FFF2-40B4-BE49-F238E27FC236}">
                  <a16:creationId xmlns:a16="http://schemas.microsoft.com/office/drawing/2014/main" id="{81D37B69-6EF9-4FBA-A21F-3398B48F79AD}"/>
                </a:ext>
              </a:extLst>
            </p:cNvPr>
            <p:cNvSpPr/>
            <p:nvPr/>
          </p:nvSpPr>
          <p:spPr>
            <a:xfrm>
              <a:off x="1480223" y="2420888"/>
              <a:ext cx="1386746" cy="1386745"/>
            </a:xfrm>
            <a:prstGeom prst="blockArc">
              <a:avLst>
                <a:gd name="adj1" fmla="val 10800000"/>
                <a:gd name="adj2" fmla="val 16338761"/>
                <a:gd name="adj3" fmla="val 3122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637" name="Rectangle 13">
              <a:extLst>
                <a:ext uri="{FF2B5EF4-FFF2-40B4-BE49-F238E27FC236}">
                  <a16:creationId xmlns:a16="http://schemas.microsoft.com/office/drawing/2014/main" id="{A8628A5B-2B0D-4FCD-AFC4-66651B5C7A0B}"/>
                </a:ext>
              </a:extLst>
            </p:cNvPr>
            <p:cNvSpPr/>
            <p:nvPr/>
          </p:nvSpPr>
          <p:spPr>
            <a:xfrm>
              <a:off x="2173595" y="2420888"/>
              <a:ext cx="864096" cy="4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38" name="Rectangle 14">
              <a:extLst>
                <a:ext uri="{FF2B5EF4-FFF2-40B4-BE49-F238E27FC236}">
                  <a16:creationId xmlns:a16="http://schemas.microsoft.com/office/drawing/2014/main" id="{1DFB2348-1C33-49B1-B602-1BC989B4DE7F}"/>
                </a:ext>
              </a:extLst>
            </p:cNvPr>
            <p:cNvSpPr/>
            <p:nvPr/>
          </p:nvSpPr>
          <p:spPr>
            <a:xfrm rot="5400000">
              <a:off x="1264182" y="3322032"/>
              <a:ext cx="864097" cy="43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" name="Rectangle 14">
              <a:extLst>
                <a:ext uri="{FF2B5EF4-FFF2-40B4-BE49-F238E27FC236}">
                  <a16:creationId xmlns:a16="http://schemas.microsoft.com/office/drawing/2014/main" id="{C0106ACA-E4C2-44AB-8F81-5061BE1E0298}"/>
                </a:ext>
              </a:extLst>
            </p:cNvPr>
            <p:cNvSpPr/>
            <p:nvPr/>
          </p:nvSpPr>
          <p:spPr>
            <a:xfrm rot="10800000">
              <a:off x="1264592" y="3937769"/>
              <a:ext cx="816116" cy="314615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26" name="Rounded Rectangle 1">
            <a:extLst>
              <a:ext uri="{FF2B5EF4-FFF2-40B4-BE49-F238E27FC236}">
                <a16:creationId xmlns:a16="http://schemas.microsoft.com/office/drawing/2014/main" id="{2879A212-F044-4815-85A4-A81B5BCB28E6}"/>
              </a:ext>
            </a:extLst>
          </p:cNvPr>
          <p:cNvSpPr/>
          <p:nvPr/>
        </p:nvSpPr>
        <p:spPr>
          <a:xfrm>
            <a:off x="4561858" y="2668556"/>
            <a:ext cx="3044834" cy="273748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27" name="TextBox 2626">
            <a:extLst>
              <a:ext uri="{FF2B5EF4-FFF2-40B4-BE49-F238E27FC236}">
                <a16:creationId xmlns:a16="http://schemas.microsoft.com/office/drawing/2014/main" id="{15B7C8EA-CBCB-4CA7-985C-ED8268F0696E}"/>
              </a:ext>
            </a:extLst>
          </p:cNvPr>
          <p:cNvSpPr txBox="1"/>
          <p:nvPr/>
        </p:nvSpPr>
        <p:spPr>
          <a:xfrm>
            <a:off x="5140848" y="2054867"/>
            <a:ext cx="191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4"/>
                </a:solidFill>
                <a:cs typeface="Arial" pitchFamily="34" charset="0"/>
              </a:rPr>
              <a:t>Contents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628" name="TextBox 2627">
            <a:extLst>
              <a:ext uri="{FF2B5EF4-FFF2-40B4-BE49-F238E27FC236}">
                <a16:creationId xmlns:a16="http://schemas.microsoft.com/office/drawing/2014/main" id="{E59EFFC3-8C48-45C7-9C45-21BEC43F14E9}"/>
              </a:ext>
            </a:extLst>
          </p:cNvPr>
          <p:cNvSpPr txBox="1"/>
          <p:nvPr/>
        </p:nvSpPr>
        <p:spPr>
          <a:xfrm>
            <a:off x="7709903" y="3889759"/>
            <a:ext cx="191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29" name="TextBox 2628">
            <a:extLst>
              <a:ext uri="{FF2B5EF4-FFF2-40B4-BE49-F238E27FC236}">
                <a16:creationId xmlns:a16="http://schemas.microsoft.com/office/drawing/2014/main" id="{066731B2-D602-4B62-915A-FC8753F80457}"/>
              </a:ext>
            </a:extLst>
          </p:cNvPr>
          <p:cNvSpPr txBox="1"/>
          <p:nvPr/>
        </p:nvSpPr>
        <p:spPr>
          <a:xfrm>
            <a:off x="2577888" y="3889759"/>
            <a:ext cx="191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630" name="TextBox 2629">
            <a:extLst>
              <a:ext uri="{FF2B5EF4-FFF2-40B4-BE49-F238E27FC236}">
                <a16:creationId xmlns:a16="http://schemas.microsoft.com/office/drawing/2014/main" id="{A477490D-2E6C-43F3-84BF-1761C60CEE0A}"/>
              </a:ext>
            </a:extLst>
          </p:cNvPr>
          <p:cNvSpPr txBox="1"/>
          <p:nvPr/>
        </p:nvSpPr>
        <p:spPr>
          <a:xfrm>
            <a:off x="5140848" y="5616789"/>
            <a:ext cx="191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Contents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pic>
        <p:nvPicPr>
          <p:cNvPr id="2648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7616F0A5-ADF3-4F09-A70C-984196166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1910" y="3373093"/>
            <a:ext cx="618946" cy="17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51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EFC34A1-7361-40AB-8B44-228E288C4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23640" y="5724083"/>
            <a:ext cx="618945" cy="17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52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FD7A9A83-6D4E-430C-994F-D750B7110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504006" y="2167902"/>
            <a:ext cx="618945" cy="17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54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C4DA4739-2DC5-4CC6-8E9A-E87FE0100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694" y="4487418"/>
            <a:ext cx="618945" cy="17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55" name="Group 31">
            <a:extLst>
              <a:ext uri="{FF2B5EF4-FFF2-40B4-BE49-F238E27FC236}">
                <a16:creationId xmlns:a16="http://schemas.microsoft.com/office/drawing/2014/main" id="{B1980830-3E34-4D4C-A8A6-001A7DE8D2A8}"/>
              </a:ext>
            </a:extLst>
          </p:cNvPr>
          <p:cNvGrpSpPr/>
          <p:nvPr/>
        </p:nvGrpSpPr>
        <p:grpSpPr>
          <a:xfrm>
            <a:off x="5193508" y="3665964"/>
            <a:ext cx="1781534" cy="728994"/>
            <a:chOff x="3681233" y="2551862"/>
            <a:chExt cx="1781534" cy="728994"/>
          </a:xfrm>
        </p:grpSpPr>
        <p:sp>
          <p:nvSpPr>
            <p:cNvPr id="2656" name="TextBox 2655">
              <a:extLst>
                <a:ext uri="{FF2B5EF4-FFF2-40B4-BE49-F238E27FC236}">
                  <a16:creationId xmlns:a16="http://schemas.microsoft.com/office/drawing/2014/main" id="{834035B1-CBA9-461B-9E33-C24C84EC65E4}"/>
                </a:ext>
              </a:extLst>
            </p:cNvPr>
            <p:cNvSpPr txBox="1"/>
            <p:nvPr/>
          </p:nvSpPr>
          <p:spPr>
            <a:xfrm>
              <a:off x="3681233" y="2654749"/>
              <a:ext cx="178153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57" name="Rectangle 33">
              <a:extLst>
                <a:ext uri="{FF2B5EF4-FFF2-40B4-BE49-F238E27FC236}">
                  <a16:creationId xmlns:a16="http://schemas.microsoft.com/office/drawing/2014/main" id="{9379505D-0D4B-4782-8724-559121CFFE7B}"/>
                </a:ext>
              </a:extLst>
            </p:cNvPr>
            <p:cNvSpPr/>
            <p:nvPr/>
          </p:nvSpPr>
          <p:spPr>
            <a:xfrm>
              <a:off x="3762000" y="2551862"/>
              <a:ext cx="1620000" cy="7200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658" name="Rectangle 34">
              <a:extLst>
                <a:ext uri="{FF2B5EF4-FFF2-40B4-BE49-F238E27FC236}">
                  <a16:creationId xmlns:a16="http://schemas.microsoft.com/office/drawing/2014/main" id="{280F8996-42DD-4EB1-B03E-6D03D4171334}"/>
                </a:ext>
              </a:extLst>
            </p:cNvPr>
            <p:cNvSpPr/>
            <p:nvPr/>
          </p:nvSpPr>
          <p:spPr>
            <a:xfrm>
              <a:off x="3762000" y="3208848"/>
              <a:ext cx="1620000" cy="7200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659" name="TextBox 2658">
            <a:extLst>
              <a:ext uri="{FF2B5EF4-FFF2-40B4-BE49-F238E27FC236}">
                <a16:creationId xmlns:a16="http://schemas.microsoft.com/office/drawing/2014/main" id="{569F42E0-EBEE-419A-92E5-D01BE6BBA58D}"/>
              </a:ext>
            </a:extLst>
          </p:cNvPr>
          <p:cNvSpPr txBox="1"/>
          <p:nvPr/>
        </p:nvSpPr>
        <p:spPr>
          <a:xfrm>
            <a:off x="4890138" y="2759006"/>
            <a:ext cx="23882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660" name="TextBox 2659">
            <a:extLst>
              <a:ext uri="{FF2B5EF4-FFF2-40B4-BE49-F238E27FC236}">
                <a16:creationId xmlns:a16="http://schemas.microsoft.com/office/drawing/2014/main" id="{E9A1026B-958E-4550-A125-A170298E91DE}"/>
              </a:ext>
            </a:extLst>
          </p:cNvPr>
          <p:cNvSpPr txBox="1"/>
          <p:nvPr/>
        </p:nvSpPr>
        <p:spPr>
          <a:xfrm>
            <a:off x="4890138" y="4470920"/>
            <a:ext cx="23882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2661" name="Group 37">
            <a:extLst>
              <a:ext uri="{FF2B5EF4-FFF2-40B4-BE49-F238E27FC236}">
                <a16:creationId xmlns:a16="http://schemas.microsoft.com/office/drawing/2014/main" id="{0D2B88E5-C790-4260-8DC1-E954FD25A9B6}"/>
              </a:ext>
            </a:extLst>
          </p:cNvPr>
          <p:cNvGrpSpPr/>
          <p:nvPr/>
        </p:nvGrpSpPr>
        <p:grpSpPr>
          <a:xfrm>
            <a:off x="877429" y="5036022"/>
            <a:ext cx="2752932" cy="1107996"/>
            <a:chOff x="6210996" y="1433695"/>
            <a:chExt cx="1712589" cy="788254"/>
          </a:xfrm>
        </p:grpSpPr>
        <p:sp>
          <p:nvSpPr>
            <p:cNvPr id="2662" name="TextBox 2661">
              <a:extLst>
                <a:ext uri="{FF2B5EF4-FFF2-40B4-BE49-F238E27FC236}">
                  <a16:creationId xmlns:a16="http://schemas.microsoft.com/office/drawing/2014/main" id="{2143B1A8-72DB-4DDD-BE42-036A1901A070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3" name="TextBox 2662">
              <a:extLst>
                <a:ext uri="{FF2B5EF4-FFF2-40B4-BE49-F238E27FC236}">
                  <a16:creationId xmlns:a16="http://schemas.microsoft.com/office/drawing/2014/main" id="{C9324E4C-0630-4C50-BC65-E88C41DF24EA}"/>
                </a:ext>
              </a:extLst>
            </p:cNvPr>
            <p:cNvSpPr txBox="1"/>
            <p:nvPr/>
          </p:nvSpPr>
          <p:spPr>
            <a:xfrm>
              <a:off x="6210996" y="1630759"/>
              <a:ext cx="1712587" cy="59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grpSp>
        <p:nvGrpSpPr>
          <p:cNvPr id="2664" name="Group 40">
            <a:extLst>
              <a:ext uri="{FF2B5EF4-FFF2-40B4-BE49-F238E27FC236}">
                <a16:creationId xmlns:a16="http://schemas.microsoft.com/office/drawing/2014/main" id="{7FE416D8-232A-4ABB-9D78-1671C2C2EB95}"/>
              </a:ext>
            </a:extLst>
          </p:cNvPr>
          <p:cNvGrpSpPr/>
          <p:nvPr/>
        </p:nvGrpSpPr>
        <p:grpSpPr>
          <a:xfrm>
            <a:off x="877429" y="1939718"/>
            <a:ext cx="2752932" cy="1107996"/>
            <a:chOff x="6210996" y="1433695"/>
            <a:chExt cx="1712589" cy="788254"/>
          </a:xfrm>
        </p:grpSpPr>
        <p:sp>
          <p:nvSpPr>
            <p:cNvPr id="2665" name="TextBox 2664">
              <a:extLst>
                <a:ext uri="{FF2B5EF4-FFF2-40B4-BE49-F238E27FC236}">
                  <a16:creationId xmlns:a16="http://schemas.microsoft.com/office/drawing/2014/main" id="{924096D3-270B-4F9D-8E42-CBD6AC99DE68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6" name="TextBox 2665">
              <a:extLst>
                <a:ext uri="{FF2B5EF4-FFF2-40B4-BE49-F238E27FC236}">
                  <a16:creationId xmlns:a16="http://schemas.microsoft.com/office/drawing/2014/main" id="{E7C47431-9637-4E7F-BCC9-8500F77FE1B3}"/>
                </a:ext>
              </a:extLst>
            </p:cNvPr>
            <p:cNvSpPr txBox="1"/>
            <p:nvPr/>
          </p:nvSpPr>
          <p:spPr>
            <a:xfrm>
              <a:off x="6210996" y="1630759"/>
              <a:ext cx="1712587" cy="59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grpSp>
        <p:nvGrpSpPr>
          <p:cNvPr id="2667" name="Group 43">
            <a:extLst>
              <a:ext uri="{FF2B5EF4-FFF2-40B4-BE49-F238E27FC236}">
                <a16:creationId xmlns:a16="http://schemas.microsoft.com/office/drawing/2014/main" id="{1C0F4929-D2B7-4AB4-8D99-0FBFB997069C}"/>
              </a:ext>
            </a:extLst>
          </p:cNvPr>
          <p:cNvGrpSpPr/>
          <p:nvPr/>
        </p:nvGrpSpPr>
        <p:grpSpPr>
          <a:xfrm>
            <a:off x="8537249" y="5036022"/>
            <a:ext cx="2733956" cy="1107996"/>
            <a:chOff x="6210996" y="1433695"/>
            <a:chExt cx="1712589" cy="788254"/>
          </a:xfrm>
        </p:grpSpPr>
        <p:sp>
          <p:nvSpPr>
            <p:cNvPr id="2668" name="TextBox 2667">
              <a:extLst>
                <a:ext uri="{FF2B5EF4-FFF2-40B4-BE49-F238E27FC236}">
                  <a16:creationId xmlns:a16="http://schemas.microsoft.com/office/drawing/2014/main" id="{DB77609B-6B31-4F22-A471-D751ABBD5EF6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69" name="TextBox 2668">
              <a:extLst>
                <a:ext uri="{FF2B5EF4-FFF2-40B4-BE49-F238E27FC236}">
                  <a16:creationId xmlns:a16="http://schemas.microsoft.com/office/drawing/2014/main" id="{FC0375DF-3C42-42D5-B454-E781B50A7791}"/>
                </a:ext>
              </a:extLst>
            </p:cNvPr>
            <p:cNvSpPr txBox="1"/>
            <p:nvPr/>
          </p:nvSpPr>
          <p:spPr>
            <a:xfrm>
              <a:off x="6210996" y="1630759"/>
              <a:ext cx="1712587" cy="59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2670" name="Group 46">
            <a:extLst>
              <a:ext uri="{FF2B5EF4-FFF2-40B4-BE49-F238E27FC236}">
                <a16:creationId xmlns:a16="http://schemas.microsoft.com/office/drawing/2014/main" id="{1BD83AEA-B971-4119-B6C0-CF6C65A9DCB5}"/>
              </a:ext>
            </a:extLst>
          </p:cNvPr>
          <p:cNvGrpSpPr/>
          <p:nvPr/>
        </p:nvGrpSpPr>
        <p:grpSpPr>
          <a:xfrm>
            <a:off x="8537249" y="1939718"/>
            <a:ext cx="2733956" cy="1107996"/>
            <a:chOff x="6210996" y="1433695"/>
            <a:chExt cx="1712589" cy="788254"/>
          </a:xfrm>
        </p:grpSpPr>
        <p:sp>
          <p:nvSpPr>
            <p:cNvPr id="2671" name="TextBox 2670">
              <a:extLst>
                <a:ext uri="{FF2B5EF4-FFF2-40B4-BE49-F238E27FC236}">
                  <a16:creationId xmlns:a16="http://schemas.microsoft.com/office/drawing/2014/main" id="{9F07A33A-0B7D-413D-8E11-222913D4D772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72" name="TextBox 2671">
              <a:extLst>
                <a:ext uri="{FF2B5EF4-FFF2-40B4-BE49-F238E27FC236}">
                  <a16:creationId xmlns:a16="http://schemas.microsoft.com/office/drawing/2014/main" id="{565944A0-6F63-44F4-A9B2-15EBBDD609E8}"/>
                </a:ext>
              </a:extLst>
            </p:cNvPr>
            <p:cNvSpPr txBox="1"/>
            <p:nvPr/>
          </p:nvSpPr>
          <p:spPr>
            <a:xfrm>
              <a:off x="6210996" y="1630759"/>
              <a:ext cx="1712587" cy="591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3C28"/>
      </a:accent1>
      <a:accent2>
        <a:srgbClr val="FF5390"/>
      </a:accent2>
      <a:accent3>
        <a:srgbClr val="CA6BF8"/>
      </a:accent3>
      <a:accent4>
        <a:srgbClr val="79BFCD"/>
      </a:accent4>
      <a:accent5>
        <a:srgbClr val="7F7F7F"/>
      </a:accent5>
      <a:accent6>
        <a:srgbClr val="3C495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11321</TotalTime>
  <Words>177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87</cp:revision>
  <dcterms:created xsi:type="dcterms:W3CDTF">2018-02-18T19:39:47Z</dcterms:created>
  <dcterms:modified xsi:type="dcterms:W3CDTF">2022-11-08T05:50:58Z</dcterms:modified>
</cp:coreProperties>
</file>