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796553217442961E-2"/>
          <c:y val="5.1559414652304979E-2"/>
          <c:w val="0.96040689356511411"/>
          <c:h val="0.912745605973022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 w="508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169-4890-88DD-07624A2F97F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508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D169-4890-88DD-07624A2F97F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508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D169-4890-88DD-07624A2F97F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 w="508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D169-4890-88DD-07624A2F97F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 w="508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D169-4890-88DD-07624A2F97F6}"/>
              </c:ext>
            </c:extLst>
          </c:dPt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60</c:v>
                </c:pt>
                <c:pt idx="2">
                  <c:v>90</c:v>
                </c:pt>
                <c:pt idx="3">
                  <c:v>40</c:v>
                </c:pt>
                <c:pt idx="4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169-4890-88DD-07624A2F9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4"/>
        <c:overlap val="100"/>
        <c:axId val="172143360"/>
        <c:axId val="172144896"/>
      </c:barChart>
      <c:catAx>
        <c:axId val="1721433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72144896"/>
        <c:crosses val="autoZero"/>
        <c:auto val="1"/>
        <c:lblAlgn val="ctr"/>
        <c:lblOffset val="100"/>
        <c:noMultiLvlLbl val="0"/>
      </c:catAx>
      <c:valAx>
        <c:axId val="17214489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72143360"/>
        <c:crosses val="autoZero"/>
        <c:crossBetween val="between"/>
      </c:valAx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04" name="이등변 삼각형 503">
            <a:extLst>
              <a:ext uri="{FF2B5EF4-FFF2-40B4-BE49-F238E27FC236}">
                <a16:creationId xmlns:a16="http://schemas.microsoft.com/office/drawing/2014/main" id="{90F0933A-1CDA-4959-AF39-3A43DB963332}"/>
              </a:ext>
            </a:extLst>
          </p:cNvPr>
          <p:cNvSpPr/>
          <p:nvPr/>
        </p:nvSpPr>
        <p:spPr>
          <a:xfrm>
            <a:off x="6483983" y="3120479"/>
            <a:ext cx="930762" cy="636091"/>
          </a:xfrm>
          <a:prstGeom prst="triangle">
            <a:avLst/>
          </a:prstGeom>
          <a:solidFill>
            <a:schemeClr val="accent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5" name="이등변 삼각형 504">
            <a:extLst>
              <a:ext uri="{FF2B5EF4-FFF2-40B4-BE49-F238E27FC236}">
                <a16:creationId xmlns:a16="http://schemas.microsoft.com/office/drawing/2014/main" id="{FD5CE516-6D96-4205-8E8F-1F00809482FD}"/>
              </a:ext>
            </a:extLst>
          </p:cNvPr>
          <p:cNvSpPr/>
          <p:nvPr/>
        </p:nvSpPr>
        <p:spPr>
          <a:xfrm>
            <a:off x="7384262" y="2792908"/>
            <a:ext cx="930762" cy="636091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6" name="이등변 삼각형 505">
            <a:extLst>
              <a:ext uri="{FF2B5EF4-FFF2-40B4-BE49-F238E27FC236}">
                <a16:creationId xmlns:a16="http://schemas.microsoft.com/office/drawing/2014/main" id="{971188FA-132E-4140-A031-298857CC0E40}"/>
              </a:ext>
            </a:extLst>
          </p:cNvPr>
          <p:cNvSpPr/>
          <p:nvPr/>
        </p:nvSpPr>
        <p:spPr>
          <a:xfrm>
            <a:off x="8365274" y="1846212"/>
            <a:ext cx="930762" cy="636091"/>
          </a:xfrm>
          <a:prstGeom prst="triangle">
            <a:avLst/>
          </a:prstGeom>
          <a:solidFill>
            <a:schemeClr val="accent2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7" name="이등변 삼각형 506">
            <a:extLst>
              <a:ext uri="{FF2B5EF4-FFF2-40B4-BE49-F238E27FC236}">
                <a16:creationId xmlns:a16="http://schemas.microsoft.com/office/drawing/2014/main" id="{E13B87E5-9E38-49F6-A7B7-71B1D6091902}"/>
              </a:ext>
            </a:extLst>
          </p:cNvPr>
          <p:cNvSpPr/>
          <p:nvPr/>
        </p:nvSpPr>
        <p:spPr>
          <a:xfrm>
            <a:off x="9319931" y="3437487"/>
            <a:ext cx="930762" cy="636091"/>
          </a:xfrm>
          <a:prstGeom prst="triangle">
            <a:avLst/>
          </a:prstGeom>
          <a:solidFill>
            <a:schemeClr val="accent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8" name="이등변 삼각형 507">
            <a:extLst>
              <a:ext uri="{FF2B5EF4-FFF2-40B4-BE49-F238E27FC236}">
                <a16:creationId xmlns:a16="http://schemas.microsoft.com/office/drawing/2014/main" id="{474EB76F-6B9B-4E32-9B42-55DB0531EBD9}"/>
              </a:ext>
            </a:extLst>
          </p:cNvPr>
          <p:cNvSpPr/>
          <p:nvPr/>
        </p:nvSpPr>
        <p:spPr>
          <a:xfrm>
            <a:off x="10250693" y="2149988"/>
            <a:ext cx="930762" cy="636091"/>
          </a:xfrm>
          <a:prstGeom prst="triangle">
            <a:avLst/>
          </a:prstGeom>
          <a:solidFill>
            <a:schemeClr val="accent4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09" name="그룹 508">
            <a:extLst>
              <a:ext uri="{FF2B5EF4-FFF2-40B4-BE49-F238E27FC236}">
                <a16:creationId xmlns:a16="http://schemas.microsoft.com/office/drawing/2014/main" id="{3D4FBA38-535D-4665-B473-0BBFBFE239F5}"/>
              </a:ext>
            </a:extLst>
          </p:cNvPr>
          <p:cNvGrpSpPr/>
          <p:nvPr/>
        </p:nvGrpSpPr>
        <p:grpSpPr>
          <a:xfrm>
            <a:off x="5591175" y="1971506"/>
            <a:ext cx="6505575" cy="4641871"/>
            <a:chOff x="3762374" y="1005381"/>
            <a:chExt cx="8569463" cy="5484340"/>
          </a:xfrm>
        </p:grpSpPr>
        <p:graphicFrame>
          <p:nvGraphicFramePr>
            <p:cNvPr id="510" name="Chart 2">
              <a:extLst>
                <a:ext uri="{FF2B5EF4-FFF2-40B4-BE49-F238E27FC236}">
                  <a16:creationId xmlns:a16="http://schemas.microsoft.com/office/drawing/2014/main" id="{B1B6F68C-ADE2-426A-8ACF-333D9A83E14B}"/>
                </a:ext>
              </a:extLst>
            </p:cNvPr>
            <p:cNvGraphicFramePr/>
            <p:nvPr/>
          </p:nvGraphicFramePr>
          <p:xfrm>
            <a:off x="4800603" y="1005381"/>
            <a:ext cx="6457947" cy="412226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11" name="Trapezoid 12">
              <a:extLst>
                <a:ext uri="{FF2B5EF4-FFF2-40B4-BE49-F238E27FC236}">
                  <a16:creationId xmlns:a16="http://schemas.microsoft.com/office/drawing/2014/main" id="{4EBD9057-AA74-4B60-AA1B-350E6984121C}"/>
                </a:ext>
              </a:extLst>
            </p:cNvPr>
            <p:cNvSpPr/>
            <p:nvPr/>
          </p:nvSpPr>
          <p:spPr>
            <a:xfrm flipH="1">
              <a:off x="7345336" y="4972545"/>
              <a:ext cx="1370186" cy="1517174"/>
            </a:xfrm>
            <a:prstGeom prst="trapezoid">
              <a:avLst>
                <a:gd name="adj" fmla="val 25696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512" name="Trapezoid 53">
              <a:extLst>
                <a:ext uri="{FF2B5EF4-FFF2-40B4-BE49-F238E27FC236}">
                  <a16:creationId xmlns:a16="http://schemas.microsoft.com/office/drawing/2014/main" id="{F4BBFED2-6774-4A41-A864-C45DDD9D8321}"/>
                </a:ext>
              </a:extLst>
            </p:cNvPr>
            <p:cNvSpPr/>
            <p:nvPr/>
          </p:nvSpPr>
          <p:spPr>
            <a:xfrm flipH="1">
              <a:off x="5774887" y="4972542"/>
              <a:ext cx="1372003" cy="1517178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914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91454 w 721035"/>
                <a:gd name="connsiteY4" fmla="*/ 971603 h 97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035" h="971603">
                  <a:moveTo>
                    <a:pt x="191454" y="971603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721035" y="971600"/>
                  </a:lnTo>
                  <a:lnTo>
                    <a:pt x="191454" y="97160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513" name="Trapezoid 53">
              <a:extLst>
                <a:ext uri="{FF2B5EF4-FFF2-40B4-BE49-F238E27FC236}">
                  <a16:creationId xmlns:a16="http://schemas.microsoft.com/office/drawing/2014/main" id="{364BF6E4-C653-4E5E-9C60-5BF04676F518}"/>
                </a:ext>
              </a:extLst>
            </p:cNvPr>
            <p:cNvSpPr/>
            <p:nvPr/>
          </p:nvSpPr>
          <p:spPr>
            <a:xfrm flipH="1">
              <a:off x="3762374" y="4972545"/>
              <a:ext cx="2151352" cy="1517174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24779 w 1130610"/>
                <a:gd name="connsiteY0" fmla="*/ 971603 h 971603"/>
                <a:gd name="connsiteX1" fmla="*/ 0 w 1130610"/>
                <a:gd name="connsiteY1" fmla="*/ 0 h 971603"/>
                <a:gd name="connsiteX2" fmla="*/ 360040 w 1130610"/>
                <a:gd name="connsiteY2" fmla="*/ 0 h 971603"/>
                <a:gd name="connsiteX3" fmla="*/ 1130610 w 1130610"/>
                <a:gd name="connsiteY3" fmla="*/ 971600 h 971603"/>
                <a:gd name="connsiteX4" fmla="*/ 124779 w 1130610"/>
                <a:gd name="connsiteY4" fmla="*/ 971603 h 971603"/>
                <a:gd name="connsiteX0" fmla="*/ 372431 w 1130610"/>
                <a:gd name="connsiteY0" fmla="*/ 962081 h 971600"/>
                <a:gd name="connsiteX1" fmla="*/ 0 w 1130610"/>
                <a:gd name="connsiteY1" fmla="*/ 0 h 971600"/>
                <a:gd name="connsiteX2" fmla="*/ 360040 w 1130610"/>
                <a:gd name="connsiteY2" fmla="*/ 0 h 971600"/>
                <a:gd name="connsiteX3" fmla="*/ 1130610 w 1130610"/>
                <a:gd name="connsiteY3" fmla="*/ 971600 h 971600"/>
                <a:gd name="connsiteX4" fmla="*/ 372431 w 1130610"/>
                <a:gd name="connsiteY4" fmla="*/ 962081 h 9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610" h="971600">
                  <a:moveTo>
                    <a:pt x="372431" y="962081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1130610" y="971600"/>
                  </a:lnTo>
                  <a:lnTo>
                    <a:pt x="372431" y="962081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514" name="Trapezoid 53">
              <a:extLst>
                <a:ext uri="{FF2B5EF4-FFF2-40B4-BE49-F238E27FC236}">
                  <a16:creationId xmlns:a16="http://schemas.microsoft.com/office/drawing/2014/main" id="{108D874A-A3AA-4E62-828C-DA8F2C478CB0}"/>
                </a:ext>
              </a:extLst>
            </p:cNvPr>
            <p:cNvSpPr/>
            <p:nvPr/>
          </p:nvSpPr>
          <p:spPr>
            <a:xfrm>
              <a:off x="8941940" y="4972543"/>
              <a:ext cx="1359126" cy="1517178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914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91454 w 721035"/>
                <a:gd name="connsiteY4" fmla="*/ 971603 h 97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035" h="971603">
                  <a:moveTo>
                    <a:pt x="191454" y="971603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721035" y="971600"/>
                  </a:lnTo>
                  <a:lnTo>
                    <a:pt x="191454" y="971603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515" name="Trapezoid 53">
              <a:extLst>
                <a:ext uri="{FF2B5EF4-FFF2-40B4-BE49-F238E27FC236}">
                  <a16:creationId xmlns:a16="http://schemas.microsoft.com/office/drawing/2014/main" id="{B2D7CD67-7CD4-4851-B266-E5354A09D5DB}"/>
                </a:ext>
              </a:extLst>
            </p:cNvPr>
            <p:cNvSpPr/>
            <p:nvPr/>
          </p:nvSpPr>
          <p:spPr>
            <a:xfrm>
              <a:off x="10166650" y="4972544"/>
              <a:ext cx="2165187" cy="1517174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24779 w 1130610"/>
                <a:gd name="connsiteY0" fmla="*/ 971603 h 971603"/>
                <a:gd name="connsiteX1" fmla="*/ 0 w 1130610"/>
                <a:gd name="connsiteY1" fmla="*/ 0 h 971603"/>
                <a:gd name="connsiteX2" fmla="*/ 360040 w 1130610"/>
                <a:gd name="connsiteY2" fmla="*/ 0 h 971603"/>
                <a:gd name="connsiteX3" fmla="*/ 1130610 w 1130610"/>
                <a:gd name="connsiteY3" fmla="*/ 971600 h 971603"/>
                <a:gd name="connsiteX4" fmla="*/ 124779 w 1130610"/>
                <a:gd name="connsiteY4" fmla="*/ 971603 h 971603"/>
                <a:gd name="connsiteX0" fmla="*/ 372431 w 1130610"/>
                <a:gd name="connsiteY0" fmla="*/ 962081 h 971600"/>
                <a:gd name="connsiteX1" fmla="*/ 0 w 1130610"/>
                <a:gd name="connsiteY1" fmla="*/ 0 h 971600"/>
                <a:gd name="connsiteX2" fmla="*/ 360040 w 1130610"/>
                <a:gd name="connsiteY2" fmla="*/ 0 h 971600"/>
                <a:gd name="connsiteX3" fmla="*/ 1130610 w 1130610"/>
                <a:gd name="connsiteY3" fmla="*/ 971600 h 971600"/>
                <a:gd name="connsiteX4" fmla="*/ 372431 w 1130610"/>
                <a:gd name="connsiteY4" fmla="*/ 962081 h 9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610" h="971600">
                  <a:moveTo>
                    <a:pt x="372431" y="962081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1130610" y="971600"/>
                  </a:lnTo>
                  <a:lnTo>
                    <a:pt x="372431" y="962081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sp>
        <p:nvSpPr>
          <p:cNvPr id="516" name="TextBox 515">
            <a:extLst>
              <a:ext uri="{FF2B5EF4-FFF2-40B4-BE49-F238E27FC236}">
                <a16:creationId xmlns:a16="http://schemas.microsoft.com/office/drawing/2014/main" id="{DC271088-04B0-495C-876E-63403F10D754}"/>
              </a:ext>
            </a:extLst>
          </p:cNvPr>
          <p:cNvSpPr txBox="1"/>
          <p:nvPr/>
        </p:nvSpPr>
        <p:spPr>
          <a:xfrm flipH="1">
            <a:off x="4783974" y="2004524"/>
            <a:ext cx="1211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solidFill>
                  <a:schemeClr val="accent6"/>
                </a:solidFill>
              </a:rPr>
              <a:t>50%</a:t>
            </a:r>
          </a:p>
        </p:txBody>
      </p:sp>
      <p:sp>
        <p:nvSpPr>
          <p:cNvPr id="517" name="TextBox 516">
            <a:extLst>
              <a:ext uri="{FF2B5EF4-FFF2-40B4-BE49-F238E27FC236}">
                <a16:creationId xmlns:a16="http://schemas.microsoft.com/office/drawing/2014/main" id="{30BDC21D-36FB-4F2D-9A6D-24012DB81288}"/>
              </a:ext>
            </a:extLst>
          </p:cNvPr>
          <p:cNvSpPr txBox="1"/>
          <p:nvPr/>
        </p:nvSpPr>
        <p:spPr>
          <a:xfrm flipH="1">
            <a:off x="717037" y="1942968"/>
            <a:ext cx="3112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8" name="TextBox 517">
            <a:extLst>
              <a:ext uri="{FF2B5EF4-FFF2-40B4-BE49-F238E27FC236}">
                <a16:creationId xmlns:a16="http://schemas.microsoft.com/office/drawing/2014/main" id="{1DA5CBE4-A2B2-489E-A548-6993F1BFFC86}"/>
              </a:ext>
            </a:extLst>
          </p:cNvPr>
          <p:cNvSpPr txBox="1"/>
          <p:nvPr/>
        </p:nvSpPr>
        <p:spPr>
          <a:xfrm flipH="1">
            <a:off x="4783974" y="2843094"/>
            <a:ext cx="1211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solidFill>
                  <a:schemeClr val="accent1"/>
                </a:solidFill>
              </a:rPr>
              <a:t>60%</a:t>
            </a:r>
          </a:p>
        </p:txBody>
      </p:sp>
      <p:sp>
        <p:nvSpPr>
          <p:cNvPr id="519" name="TextBox 518">
            <a:extLst>
              <a:ext uri="{FF2B5EF4-FFF2-40B4-BE49-F238E27FC236}">
                <a16:creationId xmlns:a16="http://schemas.microsoft.com/office/drawing/2014/main" id="{19B548EC-C970-47C3-B7C7-733FDF910466}"/>
              </a:ext>
            </a:extLst>
          </p:cNvPr>
          <p:cNvSpPr txBox="1"/>
          <p:nvPr/>
        </p:nvSpPr>
        <p:spPr>
          <a:xfrm flipH="1">
            <a:off x="717037" y="2812316"/>
            <a:ext cx="3112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0" name="TextBox 519">
            <a:extLst>
              <a:ext uri="{FF2B5EF4-FFF2-40B4-BE49-F238E27FC236}">
                <a16:creationId xmlns:a16="http://schemas.microsoft.com/office/drawing/2014/main" id="{8453AAFB-2E7A-4DC8-B003-9684083D834F}"/>
              </a:ext>
            </a:extLst>
          </p:cNvPr>
          <p:cNvSpPr txBox="1"/>
          <p:nvPr/>
        </p:nvSpPr>
        <p:spPr>
          <a:xfrm flipH="1">
            <a:off x="4783974" y="4581790"/>
            <a:ext cx="1211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solidFill>
                  <a:schemeClr val="accent3"/>
                </a:solidFill>
              </a:rPr>
              <a:t>40%</a:t>
            </a:r>
          </a:p>
        </p:txBody>
      </p:sp>
      <p:sp>
        <p:nvSpPr>
          <p:cNvPr id="521" name="TextBox 520">
            <a:extLst>
              <a:ext uri="{FF2B5EF4-FFF2-40B4-BE49-F238E27FC236}">
                <a16:creationId xmlns:a16="http://schemas.microsoft.com/office/drawing/2014/main" id="{3B891197-5B3B-4313-A491-E9EDC4D869C2}"/>
              </a:ext>
            </a:extLst>
          </p:cNvPr>
          <p:cNvSpPr txBox="1"/>
          <p:nvPr/>
        </p:nvSpPr>
        <p:spPr>
          <a:xfrm flipH="1">
            <a:off x="717037" y="4551012"/>
            <a:ext cx="3112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2" name="TextBox 521">
            <a:extLst>
              <a:ext uri="{FF2B5EF4-FFF2-40B4-BE49-F238E27FC236}">
                <a16:creationId xmlns:a16="http://schemas.microsoft.com/office/drawing/2014/main" id="{416AFD92-92E3-471C-862C-991B0E2E3017}"/>
              </a:ext>
            </a:extLst>
          </p:cNvPr>
          <p:cNvSpPr txBox="1"/>
          <p:nvPr/>
        </p:nvSpPr>
        <p:spPr>
          <a:xfrm flipH="1">
            <a:off x="4783974" y="3712442"/>
            <a:ext cx="1211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solidFill>
                  <a:schemeClr val="accent2"/>
                </a:solidFill>
              </a:rPr>
              <a:t>90%</a:t>
            </a:r>
          </a:p>
        </p:txBody>
      </p:sp>
      <p:sp>
        <p:nvSpPr>
          <p:cNvPr id="523" name="TextBox 522">
            <a:extLst>
              <a:ext uri="{FF2B5EF4-FFF2-40B4-BE49-F238E27FC236}">
                <a16:creationId xmlns:a16="http://schemas.microsoft.com/office/drawing/2014/main" id="{30206238-9FE3-4106-8ACB-E3500EFFEB9A}"/>
              </a:ext>
            </a:extLst>
          </p:cNvPr>
          <p:cNvSpPr txBox="1"/>
          <p:nvPr/>
        </p:nvSpPr>
        <p:spPr>
          <a:xfrm flipH="1">
            <a:off x="717037" y="3681664"/>
            <a:ext cx="3112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24" name="Straight Connector 26">
            <a:extLst>
              <a:ext uri="{FF2B5EF4-FFF2-40B4-BE49-F238E27FC236}">
                <a16:creationId xmlns:a16="http://schemas.microsoft.com/office/drawing/2014/main" id="{31705F74-30F9-4DBC-A120-0D2DA5FACA20}"/>
              </a:ext>
            </a:extLst>
          </p:cNvPr>
          <p:cNvCxnSpPr>
            <a:cxnSpLocks/>
          </p:cNvCxnSpPr>
          <p:nvPr/>
        </p:nvCxnSpPr>
        <p:spPr>
          <a:xfrm flipH="1">
            <a:off x="3815246" y="2266133"/>
            <a:ext cx="82296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" name="Straight Connector 26">
            <a:extLst>
              <a:ext uri="{FF2B5EF4-FFF2-40B4-BE49-F238E27FC236}">
                <a16:creationId xmlns:a16="http://schemas.microsoft.com/office/drawing/2014/main" id="{ED5A4C4B-3615-4D94-AD96-6D54984B1F5B}"/>
              </a:ext>
            </a:extLst>
          </p:cNvPr>
          <p:cNvCxnSpPr>
            <a:cxnSpLocks/>
          </p:cNvCxnSpPr>
          <p:nvPr/>
        </p:nvCxnSpPr>
        <p:spPr>
          <a:xfrm flipH="1">
            <a:off x="3815246" y="3135482"/>
            <a:ext cx="82296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Connector 26">
            <a:extLst>
              <a:ext uri="{FF2B5EF4-FFF2-40B4-BE49-F238E27FC236}">
                <a16:creationId xmlns:a16="http://schemas.microsoft.com/office/drawing/2014/main" id="{838C5D99-A122-44B0-B0D0-E2CF19F2BCCB}"/>
              </a:ext>
            </a:extLst>
          </p:cNvPr>
          <p:cNvCxnSpPr>
            <a:cxnSpLocks/>
          </p:cNvCxnSpPr>
          <p:nvPr/>
        </p:nvCxnSpPr>
        <p:spPr>
          <a:xfrm flipH="1">
            <a:off x="3815246" y="4004830"/>
            <a:ext cx="82296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7" name="Straight Connector 26">
            <a:extLst>
              <a:ext uri="{FF2B5EF4-FFF2-40B4-BE49-F238E27FC236}">
                <a16:creationId xmlns:a16="http://schemas.microsoft.com/office/drawing/2014/main" id="{DF99A846-79B3-4586-9BBE-5C419341C610}"/>
              </a:ext>
            </a:extLst>
          </p:cNvPr>
          <p:cNvCxnSpPr>
            <a:cxnSpLocks/>
          </p:cNvCxnSpPr>
          <p:nvPr/>
        </p:nvCxnSpPr>
        <p:spPr>
          <a:xfrm flipH="1">
            <a:off x="3815246" y="4874179"/>
            <a:ext cx="82296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8" name="TextBox 527">
            <a:extLst>
              <a:ext uri="{FF2B5EF4-FFF2-40B4-BE49-F238E27FC236}">
                <a16:creationId xmlns:a16="http://schemas.microsoft.com/office/drawing/2014/main" id="{F6933F15-057B-41C4-A6DA-AD7C30AA40B3}"/>
              </a:ext>
            </a:extLst>
          </p:cNvPr>
          <p:cNvSpPr txBox="1"/>
          <p:nvPr/>
        </p:nvSpPr>
        <p:spPr>
          <a:xfrm flipH="1">
            <a:off x="4783974" y="5451140"/>
            <a:ext cx="1211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solidFill>
                  <a:schemeClr val="accent4"/>
                </a:solidFill>
              </a:rPr>
              <a:t>80%</a:t>
            </a:r>
          </a:p>
        </p:txBody>
      </p:sp>
      <p:sp>
        <p:nvSpPr>
          <p:cNvPr id="529" name="TextBox 528">
            <a:extLst>
              <a:ext uri="{FF2B5EF4-FFF2-40B4-BE49-F238E27FC236}">
                <a16:creationId xmlns:a16="http://schemas.microsoft.com/office/drawing/2014/main" id="{0A1D9698-27C2-47C2-8040-5DABF9BDD414}"/>
              </a:ext>
            </a:extLst>
          </p:cNvPr>
          <p:cNvSpPr txBox="1"/>
          <p:nvPr/>
        </p:nvSpPr>
        <p:spPr>
          <a:xfrm flipH="1">
            <a:off x="711163" y="5420362"/>
            <a:ext cx="3112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30" name="Straight Connector 26">
            <a:extLst>
              <a:ext uri="{FF2B5EF4-FFF2-40B4-BE49-F238E27FC236}">
                <a16:creationId xmlns:a16="http://schemas.microsoft.com/office/drawing/2014/main" id="{70509AE8-FA27-469D-9B9D-91BB5BD64354}"/>
              </a:ext>
            </a:extLst>
          </p:cNvPr>
          <p:cNvCxnSpPr>
            <a:cxnSpLocks/>
          </p:cNvCxnSpPr>
          <p:nvPr/>
        </p:nvCxnSpPr>
        <p:spPr>
          <a:xfrm flipH="1">
            <a:off x="3809372" y="5743527"/>
            <a:ext cx="82296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95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26</cp:revision>
  <dcterms:created xsi:type="dcterms:W3CDTF">2018-02-18T19:39:47Z</dcterms:created>
  <dcterms:modified xsi:type="dcterms:W3CDTF">2022-10-25T05:41:41Z</dcterms:modified>
</cp:coreProperties>
</file>