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92" name="Group 248">
            <a:extLst>
              <a:ext uri="{FF2B5EF4-FFF2-40B4-BE49-F238E27FC236}">
                <a16:creationId xmlns:a16="http://schemas.microsoft.com/office/drawing/2014/main" id="{15500E40-D90A-469B-899A-AAAC9EA1F353}"/>
              </a:ext>
            </a:extLst>
          </p:cNvPr>
          <p:cNvGrpSpPr/>
          <p:nvPr/>
        </p:nvGrpSpPr>
        <p:grpSpPr>
          <a:xfrm>
            <a:off x="8372477" y="1546069"/>
            <a:ext cx="3067047" cy="5053690"/>
            <a:chOff x="8324873" y="-548600"/>
            <a:chExt cx="1388358" cy="2071302"/>
          </a:xfrm>
        </p:grpSpPr>
        <p:sp>
          <p:nvSpPr>
            <p:cNvPr id="493" name="Freeform: Shape 249">
              <a:extLst>
                <a:ext uri="{FF2B5EF4-FFF2-40B4-BE49-F238E27FC236}">
                  <a16:creationId xmlns:a16="http://schemas.microsoft.com/office/drawing/2014/main" id="{5441F4DF-E102-4FD2-BF04-D5B4B44DEDEE}"/>
                </a:ext>
              </a:extLst>
            </p:cNvPr>
            <p:cNvSpPr/>
            <p:nvPr/>
          </p:nvSpPr>
          <p:spPr>
            <a:xfrm>
              <a:off x="8511724" y="1352744"/>
              <a:ext cx="81196" cy="60633"/>
            </a:xfrm>
            <a:custGeom>
              <a:avLst/>
              <a:gdLst>
                <a:gd name="connsiteX0" fmla="*/ 0 w 207122"/>
                <a:gd name="connsiteY0" fmla="*/ 0 h 154669"/>
                <a:gd name="connsiteX1" fmla="*/ 207123 w 207122"/>
                <a:gd name="connsiteY1" fmla="*/ 0 h 154669"/>
                <a:gd name="connsiteX2" fmla="*/ 203760 w 207122"/>
                <a:gd name="connsiteY2" fmla="*/ 154670 h 154669"/>
                <a:gd name="connsiteX3" fmla="*/ 0 w 207122"/>
                <a:gd name="connsiteY3" fmla="*/ 0 h 15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7122" h="154669">
                  <a:moveTo>
                    <a:pt x="0" y="0"/>
                  </a:moveTo>
                  <a:cubicBezTo>
                    <a:pt x="69265" y="0"/>
                    <a:pt x="137858" y="0"/>
                    <a:pt x="207123" y="0"/>
                  </a:cubicBezTo>
                  <a:cubicBezTo>
                    <a:pt x="205778" y="51781"/>
                    <a:pt x="204433" y="102889"/>
                    <a:pt x="203760" y="154670"/>
                  </a:cubicBezTo>
                  <a:cubicBezTo>
                    <a:pt x="135168" y="103561"/>
                    <a:pt x="65230" y="55143"/>
                    <a:pt x="0" y="0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4" name="Freeform: Shape 250">
              <a:extLst>
                <a:ext uri="{FF2B5EF4-FFF2-40B4-BE49-F238E27FC236}">
                  <a16:creationId xmlns:a16="http://schemas.microsoft.com/office/drawing/2014/main" id="{C36720FA-3023-4FF6-AF42-47E4A24197A4}"/>
                </a:ext>
              </a:extLst>
            </p:cNvPr>
            <p:cNvSpPr/>
            <p:nvPr/>
          </p:nvSpPr>
          <p:spPr>
            <a:xfrm>
              <a:off x="8512515" y="531704"/>
              <a:ext cx="80142" cy="60633"/>
            </a:xfrm>
            <a:custGeom>
              <a:avLst/>
              <a:gdLst>
                <a:gd name="connsiteX0" fmla="*/ 204433 w 204432"/>
                <a:gd name="connsiteY0" fmla="*/ 0 h 154669"/>
                <a:gd name="connsiteX1" fmla="*/ 201743 w 204432"/>
                <a:gd name="connsiteY1" fmla="*/ 154670 h 154669"/>
                <a:gd name="connsiteX2" fmla="*/ 0 w 204432"/>
                <a:gd name="connsiteY2" fmla="*/ 1345 h 154669"/>
                <a:gd name="connsiteX3" fmla="*/ 204433 w 204432"/>
                <a:gd name="connsiteY3" fmla="*/ 0 h 15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4432" h="154669">
                  <a:moveTo>
                    <a:pt x="204433" y="0"/>
                  </a:moveTo>
                  <a:cubicBezTo>
                    <a:pt x="203761" y="51781"/>
                    <a:pt x="202415" y="102889"/>
                    <a:pt x="201743" y="154670"/>
                  </a:cubicBezTo>
                  <a:cubicBezTo>
                    <a:pt x="134495" y="103561"/>
                    <a:pt x="67248" y="52453"/>
                    <a:pt x="0" y="1345"/>
                  </a:cubicBezTo>
                  <a:cubicBezTo>
                    <a:pt x="67920" y="672"/>
                    <a:pt x="136513" y="0"/>
                    <a:pt x="204433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5" name="Freeform: Shape 256">
              <a:extLst>
                <a:ext uri="{FF2B5EF4-FFF2-40B4-BE49-F238E27FC236}">
                  <a16:creationId xmlns:a16="http://schemas.microsoft.com/office/drawing/2014/main" id="{68EEEB21-C400-40D9-9265-BB8B6E16C034}"/>
                </a:ext>
              </a:extLst>
            </p:cNvPr>
            <p:cNvSpPr/>
            <p:nvPr/>
          </p:nvSpPr>
          <p:spPr>
            <a:xfrm>
              <a:off x="9441265" y="531967"/>
              <a:ext cx="79878" cy="60106"/>
            </a:xfrm>
            <a:custGeom>
              <a:avLst/>
              <a:gdLst>
                <a:gd name="connsiteX0" fmla="*/ 2017 w 203760"/>
                <a:gd name="connsiteY0" fmla="*/ 153325 h 153324"/>
                <a:gd name="connsiteX1" fmla="*/ 0 w 203760"/>
                <a:gd name="connsiteY1" fmla="*/ 0 h 153324"/>
                <a:gd name="connsiteX2" fmla="*/ 203760 w 203760"/>
                <a:gd name="connsiteY2" fmla="*/ 0 h 153324"/>
                <a:gd name="connsiteX3" fmla="*/ 2017 w 203760"/>
                <a:gd name="connsiteY3" fmla="*/ 153325 h 153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3760" h="153324">
                  <a:moveTo>
                    <a:pt x="2017" y="153325"/>
                  </a:moveTo>
                  <a:cubicBezTo>
                    <a:pt x="1345" y="102216"/>
                    <a:pt x="672" y="51108"/>
                    <a:pt x="0" y="0"/>
                  </a:cubicBezTo>
                  <a:cubicBezTo>
                    <a:pt x="67920" y="0"/>
                    <a:pt x="135840" y="0"/>
                    <a:pt x="203760" y="0"/>
                  </a:cubicBezTo>
                  <a:cubicBezTo>
                    <a:pt x="139203" y="54471"/>
                    <a:pt x="69937" y="102216"/>
                    <a:pt x="2017" y="1533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6" name="Freeform: Shape 257">
              <a:extLst>
                <a:ext uri="{FF2B5EF4-FFF2-40B4-BE49-F238E27FC236}">
                  <a16:creationId xmlns:a16="http://schemas.microsoft.com/office/drawing/2014/main" id="{3C3C1195-DDB6-4664-A519-C1668F556FB8}"/>
                </a:ext>
              </a:extLst>
            </p:cNvPr>
            <p:cNvSpPr/>
            <p:nvPr/>
          </p:nvSpPr>
          <p:spPr>
            <a:xfrm>
              <a:off x="9441001" y="1353008"/>
              <a:ext cx="80405" cy="60370"/>
            </a:xfrm>
            <a:custGeom>
              <a:avLst/>
              <a:gdLst>
                <a:gd name="connsiteX0" fmla="*/ 0 w 205105"/>
                <a:gd name="connsiteY0" fmla="*/ 0 h 153997"/>
                <a:gd name="connsiteX1" fmla="*/ 205105 w 205105"/>
                <a:gd name="connsiteY1" fmla="*/ 0 h 153997"/>
                <a:gd name="connsiteX2" fmla="*/ 2690 w 205105"/>
                <a:gd name="connsiteY2" fmla="*/ 153997 h 153997"/>
                <a:gd name="connsiteX3" fmla="*/ 0 w 205105"/>
                <a:gd name="connsiteY3" fmla="*/ 0 h 153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5105" h="153997">
                  <a:moveTo>
                    <a:pt x="0" y="0"/>
                  </a:moveTo>
                  <a:cubicBezTo>
                    <a:pt x="68593" y="0"/>
                    <a:pt x="137185" y="0"/>
                    <a:pt x="205105" y="0"/>
                  </a:cubicBezTo>
                  <a:cubicBezTo>
                    <a:pt x="139875" y="54470"/>
                    <a:pt x="70610" y="103561"/>
                    <a:pt x="2690" y="153997"/>
                  </a:cubicBezTo>
                  <a:cubicBezTo>
                    <a:pt x="2018" y="102216"/>
                    <a:pt x="673" y="51108"/>
                    <a:pt x="0" y="0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7" name="Freeform: Shape 258">
              <a:extLst>
                <a:ext uri="{FF2B5EF4-FFF2-40B4-BE49-F238E27FC236}">
                  <a16:creationId xmlns:a16="http://schemas.microsoft.com/office/drawing/2014/main" id="{5426F6A5-2B91-4018-9C76-78A88A7E9BA6}"/>
                </a:ext>
              </a:extLst>
            </p:cNvPr>
            <p:cNvSpPr/>
            <p:nvPr/>
          </p:nvSpPr>
          <p:spPr>
            <a:xfrm>
              <a:off x="9441792" y="945231"/>
              <a:ext cx="78560" cy="59052"/>
            </a:xfrm>
            <a:custGeom>
              <a:avLst/>
              <a:gdLst>
                <a:gd name="connsiteX0" fmla="*/ 672 w 200397"/>
                <a:gd name="connsiteY0" fmla="*/ 150635 h 150634"/>
                <a:gd name="connsiteX1" fmla="*/ 0 w 200397"/>
                <a:gd name="connsiteY1" fmla="*/ 0 h 150634"/>
                <a:gd name="connsiteX2" fmla="*/ 200398 w 200397"/>
                <a:gd name="connsiteY2" fmla="*/ 0 h 150634"/>
                <a:gd name="connsiteX3" fmla="*/ 672 w 200397"/>
                <a:gd name="connsiteY3" fmla="*/ 150635 h 150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397" h="150634">
                  <a:moveTo>
                    <a:pt x="672" y="150635"/>
                  </a:moveTo>
                  <a:cubicBezTo>
                    <a:pt x="672" y="100199"/>
                    <a:pt x="0" y="50436"/>
                    <a:pt x="0" y="0"/>
                  </a:cubicBezTo>
                  <a:cubicBezTo>
                    <a:pt x="66575" y="0"/>
                    <a:pt x="133150" y="0"/>
                    <a:pt x="200398" y="0"/>
                  </a:cubicBezTo>
                  <a:cubicBezTo>
                    <a:pt x="135840" y="53126"/>
                    <a:pt x="68592" y="102217"/>
                    <a:pt x="672" y="150635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8" name="Freeform: Shape 250">
              <a:extLst>
                <a:ext uri="{FF2B5EF4-FFF2-40B4-BE49-F238E27FC236}">
                  <a16:creationId xmlns:a16="http://schemas.microsoft.com/office/drawing/2014/main" id="{47E711AB-477A-40D4-98CE-784D7F83F452}"/>
                </a:ext>
              </a:extLst>
            </p:cNvPr>
            <p:cNvSpPr/>
            <p:nvPr/>
          </p:nvSpPr>
          <p:spPr>
            <a:xfrm>
              <a:off x="8518978" y="945231"/>
              <a:ext cx="80142" cy="60633"/>
            </a:xfrm>
            <a:custGeom>
              <a:avLst/>
              <a:gdLst>
                <a:gd name="connsiteX0" fmla="*/ 204433 w 204432"/>
                <a:gd name="connsiteY0" fmla="*/ 0 h 154669"/>
                <a:gd name="connsiteX1" fmla="*/ 201743 w 204432"/>
                <a:gd name="connsiteY1" fmla="*/ 154670 h 154669"/>
                <a:gd name="connsiteX2" fmla="*/ 0 w 204432"/>
                <a:gd name="connsiteY2" fmla="*/ 1345 h 154669"/>
                <a:gd name="connsiteX3" fmla="*/ 204433 w 204432"/>
                <a:gd name="connsiteY3" fmla="*/ 0 h 15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4432" h="154669">
                  <a:moveTo>
                    <a:pt x="204433" y="0"/>
                  </a:moveTo>
                  <a:cubicBezTo>
                    <a:pt x="203761" y="51781"/>
                    <a:pt x="202415" y="102889"/>
                    <a:pt x="201743" y="154670"/>
                  </a:cubicBezTo>
                  <a:cubicBezTo>
                    <a:pt x="134495" y="103561"/>
                    <a:pt x="67248" y="52453"/>
                    <a:pt x="0" y="1345"/>
                  </a:cubicBezTo>
                  <a:cubicBezTo>
                    <a:pt x="67920" y="672"/>
                    <a:pt x="136513" y="0"/>
                    <a:pt x="204433" y="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9" name="Freeform: Shape 250">
              <a:extLst>
                <a:ext uri="{FF2B5EF4-FFF2-40B4-BE49-F238E27FC236}">
                  <a16:creationId xmlns:a16="http://schemas.microsoft.com/office/drawing/2014/main" id="{3DD74460-0FF5-435A-913E-D554E28390FE}"/>
                </a:ext>
              </a:extLst>
            </p:cNvPr>
            <p:cNvSpPr/>
            <p:nvPr/>
          </p:nvSpPr>
          <p:spPr>
            <a:xfrm>
              <a:off x="8508203" y="117888"/>
              <a:ext cx="80142" cy="60633"/>
            </a:xfrm>
            <a:custGeom>
              <a:avLst/>
              <a:gdLst>
                <a:gd name="connsiteX0" fmla="*/ 204433 w 204432"/>
                <a:gd name="connsiteY0" fmla="*/ 0 h 154669"/>
                <a:gd name="connsiteX1" fmla="*/ 201743 w 204432"/>
                <a:gd name="connsiteY1" fmla="*/ 154670 h 154669"/>
                <a:gd name="connsiteX2" fmla="*/ 0 w 204432"/>
                <a:gd name="connsiteY2" fmla="*/ 1345 h 154669"/>
                <a:gd name="connsiteX3" fmla="*/ 204433 w 204432"/>
                <a:gd name="connsiteY3" fmla="*/ 0 h 15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4432" h="154669">
                  <a:moveTo>
                    <a:pt x="204433" y="0"/>
                  </a:moveTo>
                  <a:cubicBezTo>
                    <a:pt x="203761" y="51781"/>
                    <a:pt x="202415" y="102889"/>
                    <a:pt x="201743" y="154670"/>
                  </a:cubicBezTo>
                  <a:cubicBezTo>
                    <a:pt x="134495" y="103561"/>
                    <a:pt x="67248" y="52453"/>
                    <a:pt x="0" y="1345"/>
                  </a:cubicBezTo>
                  <a:cubicBezTo>
                    <a:pt x="67920" y="672"/>
                    <a:pt x="136513" y="0"/>
                    <a:pt x="204433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0" name="Freeform: Shape 256">
              <a:extLst>
                <a:ext uri="{FF2B5EF4-FFF2-40B4-BE49-F238E27FC236}">
                  <a16:creationId xmlns:a16="http://schemas.microsoft.com/office/drawing/2014/main" id="{2F4B860A-857A-4DD5-918E-2B11D59DB025}"/>
                </a:ext>
              </a:extLst>
            </p:cNvPr>
            <p:cNvSpPr/>
            <p:nvPr/>
          </p:nvSpPr>
          <p:spPr>
            <a:xfrm>
              <a:off x="9436954" y="118150"/>
              <a:ext cx="79878" cy="60106"/>
            </a:xfrm>
            <a:custGeom>
              <a:avLst/>
              <a:gdLst>
                <a:gd name="connsiteX0" fmla="*/ 2017 w 203760"/>
                <a:gd name="connsiteY0" fmla="*/ 153325 h 153324"/>
                <a:gd name="connsiteX1" fmla="*/ 0 w 203760"/>
                <a:gd name="connsiteY1" fmla="*/ 0 h 153324"/>
                <a:gd name="connsiteX2" fmla="*/ 203760 w 203760"/>
                <a:gd name="connsiteY2" fmla="*/ 0 h 153324"/>
                <a:gd name="connsiteX3" fmla="*/ 2017 w 203760"/>
                <a:gd name="connsiteY3" fmla="*/ 153325 h 153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3760" h="153324">
                  <a:moveTo>
                    <a:pt x="2017" y="153325"/>
                  </a:moveTo>
                  <a:cubicBezTo>
                    <a:pt x="1345" y="102216"/>
                    <a:pt x="672" y="51108"/>
                    <a:pt x="0" y="0"/>
                  </a:cubicBezTo>
                  <a:cubicBezTo>
                    <a:pt x="67920" y="0"/>
                    <a:pt x="135840" y="0"/>
                    <a:pt x="203760" y="0"/>
                  </a:cubicBezTo>
                  <a:cubicBezTo>
                    <a:pt x="139203" y="54471"/>
                    <a:pt x="69937" y="102216"/>
                    <a:pt x="2017" y="153325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1" name="Arrow: Pentagon 251">
              <a:extLst>
                <a:ext uri="{FF2B5EF4-FFF2-40B4-BE49-F238E27FC236}">
                  <a16:creationId xmlns:a16="http://schemas.microsoft.com/office/drawing/2014/main" id="{69B403EF-5561-40AC-84D7-5C1D9F90452F}"/>
                </a:ext>
              </a:extLst>
            </p:cNvPr>
            <p:cNvSpPr/>
            <p:nvPr/>
          </p:nvSpPr>
          <p:spPr>
            <a:xfrm>
              <a:off x="8324873" y="-548600"/>
              <a:ext cx="1388358" cy="2071302"/>
            </a:xfrm>
            <a:prstGeom prst="upArrow">
              <a:avLst>
                <a:gd name="adj1" fmla="val 62422"/>
                <a:gd name="adj2" fmla="val 2171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2" name="Freeform: Shape 252">
              <a:extLst>
                <a:ext uri="{FF2B5EF4-FFF2-40B4-BE49-F238E27FC236}">
                  <a16:creationId xmlns:a16="http://schemas.microsoft.com/office/drawing/2014/main" id="{3EBF27E1-40AD-4920-B9CD-DD688E6FE356}"/>
                </a:ext>
              </a:extLst>
            </p:cNvPr>
            <p:cNvSpPr/>
            <p:nvPr/>
          </p:nvSpPr>
          <p:spPr>
            <a:xfrm>
              <a:off x="8510372" y="632221"/>
              <a:ext cx="1013145" cy="314560"/>
            </a:xfrm>
            <a:custGeom>
              <a:avLst/>
              <a:gdLst>
                <a:gd name="connsiteX0" fmla="*/ 2375947 w 2584415"/>
                <a:gd name="connsiteY0" fmla="*/ 11434 h 802406"/>
                <a:gd name="connsiteX1" fmla="*/ 2557516 w 2584415"/>
                <a:gd name="connsiteY1" fmla="*/ 12779 h 802406"/>
                <a:gd name="connsiteX2" fmla="*/ 2584415 w 2584415"/>
                <a:gd name="connsiteY2" fmla="*/ 34970 h 802406"/>
                <a:gd name="connsiteX3" fmla="*/ 2583742 w 2584415"/>
                <a:gd name="connsiteY3" fmla="*/ 770660 h 802406"/>
                <a:gd name="connsiteX4" fmla="*/ 2576345 w 2584415"/>
                <a:gd name="connsiteY4" fmla="*/ 790834 h 802406"/>
                <a:gd name="connsiteX5" fmla="*/ 2471439 w 2584415"/>
                <a:gd name="connsiteY5" fmla="*/ 800921 h 802406"/>
                <a:gd name="connsiteX6" fmla="*/ 2381327 w 2584415"/>
                <a:gd name="connsiteY6" fmla="*/ 799576 h 802406"/>
                <a:gd name="connsiteX7" fmla="*/ 2368550 w 2584415"/>
                <a:gd name="connsiteY7" fmla="*/ 796886 h 802406"/>
                <a:gd name="connsiteX8" fmla="*/ 2324839 w 2584415"/>
                <a:gd name="connsiteY8" fmla="*/ 794196 h 802406"/>
                <a:gd name="connsiteX9" fmla="*/ 254284 w 2584415"/>
                <a:gd name="connsiteY9" fmla="*/ 794869 h 802406"/>
                <a:gd name="connsiteX10" fmla="*/ 63300 w 2584415"/>
                <a:gd name="connsiteY10" fmla="*/ 802266 h 802406"/>
                <a:gd name="connsiteX11" fmla="*/ 8157 w 2584415"/>
                <a:gd name="connsiteY11" fmla="*/ 791506 h 802406"/>
                <a:gd name="connsiteX12" fmla="*/ 1432 w 2584415"/>
                <a:gd name="connsiteY12" fmla="*/ 761245 h 802406"/>
                <a:gd name="connsiteX13" fmla="*/ 760 w 2584415"/>
                <a:gd name="connsiteY13" fmla="*/ 46402 h 802406"/>
                <a:gd name="connsiteX14" fmla="*/ 33711 w 2584415"/>
                <a:gd name="connsiteY14" fmla="*/ 12779 h 802406"/>
                <a:gd name="connsiteX15" fmla="*/ 207883 w 2584415"/>
                <a:gd name="connsiteY15" fmla="*/ 12106 h 802406"/>
                <a:gd name="connsiteX16" fmla="*/ 265716 w 2584415"/>
                <a:gd name="connsiteY16" fmla="*/ 674 h 802406"/>
                <a:gd name="connsiteX17" fmla="*/ 846736 w 2584415"/>
                <a:gd name="connsiteY17" fmla="*/ 674 h 802406"/>
                <a:gd name="connsiteX18" fmla="*/ 2311389 w 2584415"/>
                <a:gd name="connsiteY18" fmla="*/ 674 h 802406"/>
                <a:gd name="connsiteX19" fmla="*/ 2375947 w 2584415"/>
                <a:gd name="connsiteY19" fmla="*/ 11434 h 802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84415" h="802406">
                  <a:moveTo>
                    <a:pt x="2375947" y="11434"/>
                  </a:moveTo>
                  <a:cubicBezTo>
                    <a:pt x="2436470" y="12106"/>
                    <a:pt x="2496993" y="12779"/>
                    <a:pt x="2557516" y="12779"/>
                  </a:cubicBezTo>
                  <a:cubicBezTo>
                    <a:pt x="2573655" y="12779"/>
                    <a:pt x="2584415" y="13451"/>
                    <a:pt x="2584415" y="34970"/>
                  </a:cubicBezTo>
                  <a:cubicBezTo>
                    <a:pt x="2583742" y="280424"/>
                    <a:pt x="2583742" y="525206"/>
                    <a:pt x="2583742" y="770660"/>
                  </a:cubicBezTo>
                  <a:cubicBezTo>
                    <a:pt x="2583742" y="778057"/>
                    <a:pt x="2587105" y="786799"/>
                    <a:pt x="2576345" y="790834"/>
                  </a:cubicBezTo>
                  <a:cubicBezTo>
                    <a:pt x="2542722" y="807646"/>
                    <a:pt x="2506408" y="800249"/>
                    <a:pt x="2471439" y="800921"/>
                  </a:cubicBezTo>
                  <a:cubicBezTo>
                    <a:pt x="2441177" y="801594"/>
                    <a:pt x="2411589" y="802938"/>
                    <a:pt x="2381327" y="799576"/>
                  </a:cubicBezTo>
                  <a:cubicBezTo>
                    <a:pt x="2377292" y="798904"/>
                    <a:pt x="2372585" y="798231"/>
                    <a:pt x="2368550" y="796886"/>
                  </a:cubicBezTo>
                  <a:cubicBezTo>
                    <a:pt x="2354428" y="792851"/>
                    <a:pt x="2339634" y="794196"/>
                    <a:pt x="2324839" y="794196"/>
                  </a:cubicBezTo>
                  <a:cubicBezTo>
                    <a:pt x="1634878" y="794196"/>
                    <a:pt x="944245" y="793524"/>
                    <a:pt x="254284" y="794869"/>
                  </a:cubicBezTo>
                  <a:cubicBezTo>
                    <a:pt x="191071" y="794869"/>
                    <a:pt x="127186" y="803611"/>
                    <a:pt x="63300" y="802266"/>
                  </a:cubicBezTo>
                  <a:cubicBezTo>
                    <a:pt x="43799" y="801594"/>
                    <a:pt x="24969" y="800249"/>
                    <a:pt x="8157" y="791506"/>
                  </a:cubicBezTo>
                  <a:cubicBezTo>
                    <a:pt x="-4620" y="783437"/>
                    <a:pt x="1432" y="771332"/>
                    <a:pt x="1432" y="761245"/>
                  </a:cubicBezTo>
                  <a:cubicBezTo>
                    <a:pt x="760" y="523188"/>
                    <a:pt x="1432" y="284459"/>
                    <a:pt x="760" y="46402"/>
                  </a:cubicBezTo>
                  <a:cubicBezTo>
                    <a:pt x="760" y="20848"/>
                    <a:pt x="6812" y="12106"/>
                    <a:pt x="33711" y="12779"/>
                  </a:cubicBezTo>
                  <a:cubicBezTo>
                    <a:pt x="91544" y="14796"/>
                    <a:pt x="150050" y="12106"/>
                    <a:pt x="207883" y="12106"/>
                  </a:cubicBezTo>
                  <a:cubicBezTo>
                    <a:pt x="225367" y="-2016"/>
                    <a:pt x="246214" y="674"/>
                    <a:pt x="265716" y="674"/>
                  </a:cubicBezTo>
                  <a:cubicBezTo>
                    <a:pt x="459389" y="674"/>
                    <a:pt x="653062" y="674"/>
                    <a:pt x="846736" y="674"/>
                  </a:cubicBezTo>
                  <a:cubicBezTo>
                    <a:pt x="1334953" y="674"/>
                    <a:pt x="1823172" y="674"/>
                    <a:pt x="2311389" y="674"/>
                  </a:cubicBezTo>
                  <a:cubicBezTo>
                    <a:pt x="2332909" y="674"/>
                    <a:pt x="2356445" y="-4033"/>
                    <a:pt x="2375947" y="11434"/>
                  </a:cubicBezTo>
                  <a:close/>
                </a:path>
              </a:pathLst>
            </a:custGeom>
            <a:solidFill>
              <a:schemeClr val="accent3"/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3" name="Freeform: Shape 253">
              <a:extLst>
                <a:ext uri="{FF2B5EF4-FFF2-40B4-BE49-F238E27FC236}">
                  <a16:creationId xmlns:a16="http://schemas.microsoft.com/office/drawing/2014/main" id="{3541E94F-CE52-486F-B13A-07443CAC4938}"/>
                </a:ext>
              </a:extLst>
            </p:cNvPr>
            <p:cNvSpPr/>
            <p:nvPr/>
          </p:nvSpPr>
          <p:spPr>
            <a:xfrm>
              <a:off x="8510274" y="221095"/>
              <a:ext cx="1012715" cy="312308"/>
            </a:xfrm>
            <a:custGeom>
              <a:avLst/>
              <a:gdLst>
                <a:gd name="connsiteX0" fmla="*/ 2376196 w 2583318"/>
                <a:gd name="connsiteY0" fmla="*/ 9425 h 796661"/>
                <a:gd name="connsiteX1" fmla="*/ 2560454 w 2583318"/>
                <a:gd name="connsiteY1" fmla="*/ 10770 h 796661"/>
                <a:gd name="connsiteX2" fmla="*/ 2583319 w 2583318"/>
                <a:gd name="connsiteY2" fmla="*/ 32962 h 796661"/>
                <a:gd name="connsiteX3" fmla="*/ 2582646 w 2583318"/>
                <a:gd name="connsiteY3" fmla="*/ 771341 h 796661"/>
                <a:gd name="connsiteX4" fmla="*/ 2577939 w 2583318"/>
                <a:gd name="connsiteY4" fmla="*/ 786136 h 796661"/>
                <a:gd name="connsiteX5" fmla="*/ 2516744 w 2583318"/>
                <a:gd name="connsiteY5" fmla="*/ 796223 h 796661"/>
                <a:gd name="connsiteX6" fmla="*/ 2374178 w 2583318"/>
                <a:gd name="connsiteY6" fmla="*/ 795550 h 796661"/>
                <a:gd name="connsiteX7" fmla="*/ 2313656 w 2583318"/>
                <a:gd name="connsiteY7" fmla="*/ 796223 h 796661"/>
                <a:gd name="connsiteX8" fmla="*/ 250497 w 2583318"/>
                <a:gd name="connsiteY8" fmla="*/ 796223 h 796661"/>
                <a:gd name="connsiteX9" fmla="*/ 210149 w 2583318"/>
                <a:gd name="connsiteY9" fmla="*/ 795550 h 796661"/>
                <a:gd name="connsiteX10" fmla="*/ 50099 w 2583318"/>
                <a:gd name="connsiteY10" fmla="*/ 796223 h 796661"/>
                <a:gd name="connsiteX11" fmla="*/ 5043 w 2583318"/>
                <a:gd name="connsiteY11" fmla="*/ 786136 h 796661"/>
                <a:gd name="connsiteX12" fmla="*/ 1009 w 2583318"/>
                <a:gd name="connsiteY12" fmla="*/ 753857 h 796661"/>
                <a:gd name="connsiteX13" fmla="*/ 336 w 2583318"/>
                <a:gd name="connsiteY13" fmla="*/ 43049 h 796661"/>
                <a:gd name="connsiteX14" fmla="*/ 33288 w 2583318"/>
                <a:gd name="connsiteY14" fmla="*/ 9425 h 796661"/>
                <a:gd name="connsiteX15" fmla="*/ 207459 w 2583318"/>
                <a:gd name="connsiteY15" fmla="*/ 8753 h 796661"/>
                <a:gd name="connsiteX16" fmla="*/ 256550 w 2583318"/>
                <a:gd name="connsiteY16" fmla="*/ 11 h 796661"/>
                <a:gd name="connsiteX17" fmla="*/ 2331140 w 2583318"/>
                <a:gd name="connsiteY17" fmla="*/ 11 h 796661"/>
                <a:gd name="connsiteX18" fmla="*/ 2376196 w 2583318"/>
                <a:gd name="connsiteY18" fmla="*/ 9425 h 796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583318" h="796661">
                  <a:moveTo>
                    <a:pt x="2376196" y="9425"/>
                  </a:moveTo>
                  <a:cubicBezTo>
                    <a:pt x="2437391" y="10098"/>
                    <a:pt x="2499259" y="10770"/>
                    <a:pt x="2560454" y="10770"/>
                  </a:cubicBezTo>
                  <a:cubicBezTo>
                    <a:pt x="2577266" y="10770"/>
                    <a:pt x="2583319" y="14805"/>
                    <a:pt x="2583319" y="32962"/>
                  </a:cubicBezTo>
                  <a:cubicBezTo>
                    <a:pt x="2582646" y="279088"/>
                    <a:pt x="2582646" y="525215"/>
                    <a:pt x="2582646" y="771341"/>
                  </a:cubicBezTo>
                  <a:cubicBezTo>
                    <a:pt x="2582646" y="776721"/>
                    <a:pt x="2583319" y="782773"/>
                    <a:pt x="2577939" y="786136"/>
                  </a:cubicBezTo>
                  <a:cubicBezTo>
                    <a:pt x="2558437" y="796895"/>
                    <a:pt x="2537591" y="796895"/>
                    <a:pt x="2516744" y="796223"/>
                  </a:cubicBezTo>
                  <a:cubicBezTo>
                    <a:pt x="2468998" y="795550"/>
                    <a:pt x="2421924" y="797568"/>
                    <a:pt x="2374178" y="795550"/>
                  </a:cubicBezTo>
                  <a:cubicBezTo>
                    <a:pt x="2354004" y="797568"/>
                    <a:pt x="2333830" y="796223"/>
                    <a:pt x="2313656" y="796223"/>
                  </a:cubicBezTo>
                  <a:cubicBezTo>
                    <a:pt x="1625712" y="796223"/>
                    <a:pt x="938441" y="796223"/>
                    <a:pt x="250497" y="796223"/>
                  </a:cubicBezTo>
                  <a:cubicBezTo>
                    <a:pt x="237048" y="796223"/>
                    <a:pt x="223598" y="796223"/>
                    <a:pt x="210149" y="795550"/>
                  </a:cubicBezTo>
                  <a:cubicBezTo>
                    <a:pt x="157023" y="797568"/>
                    <a:pt x="103225" y="795550"/>
                    <a:pt x="50099" y="796223"/>
                  </a:cubicBezTo>
                  <a:cubicBezTo>
                    <a:pt x="33960" y="796223"/>
                    <a:pt x="19165" y="791515"/>
                    <a:pt x="5043" y="786136"/>
                  </a:cubicBezTo>
                  <a:cubicBezTo>
                    <a:pt x="-3026" y="776721"/>
                    <a:pt x="1009" y="764616"/>
                    <a:pt x="1009" y="753857"/>
                  </a:cubicBezTo>
                  <a:cubicBezTo>
                    <a:pt x="1009" y="517145"/>
                    <a:pt x="1009" y="279761"/>
                    <a:pt x="336" y="43049"/>
                  </a:cubicBezTo>
                  <a:cubicBezTo>
                    <a:pt x="336" y="17495"/>
                    <a:pt x="6388" y="8753"/>
                    <a:pt x="33288" y="9425"/>
                  </a:cubicBezTo>
                  <a:cubicBezTo>
                    <a:pt x="91121" y="11443"/>
                    <a:pt x="149626" y="9425"/>
                    <a:pt x="207459" y="8753"/>
                  </a:cubicBezTo>
                  <a:cubicBezTo>
                    <a:pt x="222926" y="-662"/>
                    <a:pt x="239738" y="11"/>
                    <a:pt x="256550" y="11"/>
                  </a:cubicBezTo>
                  <a:cubicBezTo>
                    <a:pt x="947856" y="11"/>
                    <a:pt x="1639162" y="11"/>
                    <a:pt x="2331140" y="11"/>
                  </a:cubicBezTo>
                  <a:cubicBezTo>
                    <a:pt x="2346607" y="683"/>
                    <a:pt x="2362074" y="11"/>
                    <a:pt x="2376196" y="9425"/>
                  </a:cubicBezTo>
                  <a:close/>
                </a:path>
              </a:pathLst>
            </a:custGeom>
            <a:solidFill>
              <a:schemeClr val="accent2"/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4" name="Freeform: Shape 254">
              <a:extLst>
                <a:ext uri="{FF2B5EF4-FFF2-40B4-BE49-F238E27FC236}">
                  <a16:creationId xmlns:a16="http://schemas.microsoft.com/office/drawing/2014/main" id="{AA41CD1A-75ED-4E48-9FC9-5E4291B5C9B2}"/>
                </a:ext>
              </a:extLst>
            </p:cNvPr>
            <p:cNvSpPr/>
            <p:nvPr/>
          </p:nvSpPr>
          <p:spPr>
            <a:xfrm>
              <a:off x="8510406" y="1045600"/>
              <a:ext cx="1012583" cy="312186"/>
            </a:xfrm>
            <a:custGeom>
              <a:avLst/>
              <a:gdLst>
                <a:gd name="connsiteX0" fmla="*/ 2373842 w 2582982"/>
                <a:gd name="connsiteY0" fmla="*/ 784162 h 796351"/>
                <a:gd name="connsiteX1" fmla="*/ 210485 w 2582982"/>
                <a:gd name="connsiteY1" fmla="*/ 784162 h 796351"/>
                <a:gd name="connsiteX2" fmla="*/ 199053 w 2582982"/>
                <a:gd name="connsiteY2" fmla="*/ 790886 h 796351"/>
                <a:gd name="connsiteX3" fmla="*/ 3362 w 2582982"/>
                <a:gd name="connsiteY3" fmla="*/ 784162 h 796351"/>
                <a:gd name="connsiteX4" fmla="*/ 673 w 2582982"/>
                <a:gd name="connsiteY4" fmla="*/ 754572 h 796351"/>
                <a:gd name="connsiteX5" fmla="*/ 0 w 2582982"/>
                <a:gd name="connsiteY5" fmla="*/ 43092 h 796351"/>
                <a:gd name="connsiteX6" fmla="*/ 32279 w 2582982"/>
                <a:gd name="connsiteY6" fmla="*/ 9468 h 796351"/>
                <a:gd name="connsiteX7" fmla="*/ 206450 w 2582982"/>
                <a:gd name="connsiteY7" fmla="*/ 9468 h 796351"/>
                <a:gd name="connsiteX8" fmla="*/ 254869 w 2582982"/>
                <a:gd name="connsiteY8" fmla="*/ 54 h 796351"/>
                <a:gd name="connsiteX9" fmla="*/ 2326769 w 2582982"/>
                <a:gd name="connsiteY9" fmla="*/ 54 h 796351"/>
                <a:gd name="connsiteX10" fmla="*/ 2375187 w 2582982"/>
                <a:gd name="connsiteY10" fmla="*/ 9468 h 796351"/>
                <a:gd name="connsiteX11" fmla="*/ 2556756 w 2582982"/>
                <a:gd name="connsiteY11" fmla="*/ 10141 h 796351"/>
                <a:gd name="connsiteX12" fmla="*/ 2582983 w 2582982"/>
                <a:gd name="connsiteY12" fmla="*/ 33005 h 796351"/>
                <a:gd name="connsiteX13" fmla="*/ 2582310 w 2582982"/>
                <a:gd name="connsiteY13" fmla="*/ 772729 h 796351"/>
                <a:gd name="connsiteX14" fmla="*/ 2578275 w 2582982"/>
                <a:gd name="connsiteY14" fmla="*/ 784834 h 796351"/>
                <a:gd name="connsiteX15" fmla="*/ 2373842 w 2582982"/>
                <a:gd name="connsiteY15" fmla="*/ 784162 h 796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582982" h="796351">
                  <a:moveTo>
                    <a:pt x="2373842" y="784162"/>
                  </a:moveTo>
                  <a:cubicBezTo>
                    <a:pt x="1652948" y="784162"/>
                    <a:pt x="931380" y="784162"/>
                    <a:pt x="210485" y="784162"/>
                  </a:cubicBezTo>
                  <a:cubicBezTo>
                    <a:pt x="207123" y="786851"/>
                    <a:pt x="203088" y="790214"/>
                    <a:pt x="199053" y="790886"/>
                  </a:cubicBezTo>
                  <a:cubicBezTo>
                    <a:pt x="133823" y="794249"/>
                    <a:pt x="67920" y="803663"/>
                    <a:pt x="3362" y="784162"/>
                  </a:cubicBezTo>
                  <a:cubicBezTo>
                    <a:pt x="2690" y="774074"/>
                    <a:pt x="673" y="764660"/>
                    <a:pt x="673" y="754572"/>
                  </a:cubicBezTo>
                  <a:cubicBezTo>
                    <a:pt x="673" y="517188"/>
                    <a:pt x="673" y="280476"/>
                    <a:pt x="0" y="43092"/>
                  </a:cubicBezTo>
                  <a:cubicBezTo>
                    <a:pt x="0" y="17538"/>
                    <a:pt x="5380" y="8796"/>
                    <a:pt x="32279" y="9468"/>
                  </a:cubicBezTo>
                  <a:cubicBezTo>
                    <a:pt x="90112" y="11486"/>
                    <a:pt x="148617" y="9468"/>
                    <a:pt x="206450" y="9468"/>
                  </a:cubicBezTo>
                  <a:cubicBezTo>
                    <a:pt x="221245" y="-619"/>
                    <a:pt x="238057" y="54"/>
                    <a:pt x="254869" y="54"/>
                  </a:cubicBezTo>
                  <a:cubicBezTo>
                    <a:pt x="945502" y="54"/>
                    <a:pt x="1636136" y="54"/>
                    <a:pt x="2326769" y="54"/>
                  </a:cubicBezTo>
                  <a:cubicBezTo>
                    <a:pt x="2343581" y="54"/>
                    <a:pt x="2360393" y="-1291"/>
                    <a:pt x="2375187" y="9468"/>
                  </a:cubicBezTo>
                  <a:cubicBezTo>
                    <a:pt x="2435710" y="10141"/>
                    <a:pt x="2496233" y="10813"/>
                    <a:pt x="2556756" y="10141"/>
                  </a:cubicBezTo>
                  <a:cubicBezTo>
                    <a:pt x="2574241" y="10141"/>
                    <a:pt x="2582983" y="12158"/>
                    <a:pt x="2582983" y="33005"/>
                  </a:cubicBezTo>
                  <a:cubicBezTo>
                    <a:pt x="2582310" y="279804"/>
                    <a:pt x="2582310" y="525930"/>
                    <a:pt x="2582310" y="772729"/>
                  </a:cubicBezTo>
                  <a:cubicBezTo>
                    <a:pt x="2582310" y="776764"/>
                    <a:pt x="2579620" y="780799"/>
                    <a:pt x="2578275" y="784834"/>
                  </a:cubicBezTo>
                  <a:cubicBezTo>
                    <a:pt x="2511028" y="799628"/>
                    <a:pt x="2442435" y="800973"/>
                    <a:pt x="2373842" y="784162"/>
                  </a:cubicBezTo>
                  <a:close/>
                </a:path>
              </a:pathLst>
            </a:custGeom>
            <a:solidFill>
              <a:schemeClr val="accent4"/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5" name="Freeform: Shape 253">
              <a:extLst>
                <a:ext uri="{FF2B5EF4-FFF2-40B4-BE49-F238E27FC236}">
                  <a16:creationId xmlns:a16="http://schemas.microsoft.com/office/drawing/2014/main" id="{49C1B898-158F-43CB-938A-352AE0BA92F5}"/>
                </a:ext>
              </a:extLst>
            </p:cNvPr>
            <p:cNvSpPr/>
            <p:nvPr/>
          </p:nvSpPr>
          <p:spPr>
            <a:xfrm>
              <a:off x="8505964" y="-190032"/>
              <a:ext cx="1012715" cy="312308"/>
            </a:xfrm>
            <a:custGeom>
              <a:avLst/>
              <a:gdLst>
                <a:gd name="connsiteX0" fmla="*/ 2376196 w 2583318"/>
                <a:gd name="connsiteY0" fmla="*/ 9425 h 796661"/>
                <a:gd name="connsiteX1" fmla="*/ 2560454 w 2583318"/>
                <a:gd name="connsiteY1" fmla="*/ 10770 h 796661"/>
                <a:gd name="connsiteX2" fmla="*/ 2583319 w 2583318"/>
                <a:gd name="connsiteY2" fmla="*/ 32962 h 796661"/>
                <a:gd name="connsiteX3" fmla="*/ 2582646 w 2583318"/>
                <a:gd name="connsiteY3" fmla="*/ 771341 h 796661"/>
                <a:gd name="connsiteX4" fmla="*/ 2577939 w 2583318"/>
                <a:gd name="connsiteY4" fmla="*/ 786136 h 796661"/>
                <a:gd name="connsiteX5" fmla="*/ 2516744 w 2583318"/>
                <a:gd name="connsiteY5" fmla="*/ 796223 h 796661"/>
                <a:gd name="connsiteX6" fmla="*/ 2374178 w 2583318"/>
                <a:gd name="connsiteY6" fmla="*/ 795550 h 796661"/>
                <a:gd name="connsiteX7" fmla="*/ 2313656 w 2583318"/>
                <a:gd name="connsiteY7" fmla="*/ 796223 h 796661"/>
                <a:gd name="connsiteX8" fmla="*/ 250497 w 2583318"/>
                <a:gd name="connsiteY8" fmla="*/ 796223 h 796661"/>
                <a:gd name="connsiteX9" fmla="*/ 210149 w 2583318"/>
                <a:gd name="connsiteY9" fmla="*/ 795550 h 796661"/>
                <a:gd name="connsiteX10" fmla="*/ 50099 w 2583318"/>
                <a:gd name="connsiteY10" fmla="*/ 796223 h 796661"/>
                <a:gd name="connsiteX11" fmla="*/ 5043 w 2583318"/>
                <a:gd name="connsiteY11" fmla="*/ 786136 h 796661"/>
                <a:gd name="connsiteX12" fmla="*/ 1009 w 2583318"/>
                <a:gd name="connsiteY12" fmla="*/ 753857 h 796661"/>
                <a:gd name="connsiteX13" fmla="*/ 336 w 2583318"/>
                <a:gd name="connsiteY13" fmla="*/ 43049 h 796661"/>
                <a:gd name="connsiteX14" fmla="*/ 33288 w 2583318"/>
                <a:gd name="connsiteY14" fmla="*/ 9425 h 796661"/>
                <a:gd name="connsiteX15" fmla="*/ 207459 w 2583318"/>
                <a:gd name="connsiteY15" fmla="*/ 8753 h 796661"/>
                <a:gd name="connsiteX16" fmla="*/ 256550 w 2583318"/>
                <a:gd name="connsiteY16" fmla="*/ 11 h 796661"/>
                <a:gd name="connsiteX17" fmla="*/ 2331140 w 2583318"/>
                <a:gd name="connsiteY17" fmla="*/ 11 h 796661"/>
                <a:gd name="connsiteX18" fmla="*/ 2376196 w 2583318"/>
                <a:gd name="connsiteY18" fmla="*/ 9425 h 796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583318" h="796661">
                  <a:moveTo>
                    <a:pt x="2376196" y="9425"/>
                  </a:moveTo>
                  <a:cubicBezTo>
                    <a:pt x="2437391" y="10098"/>
                    <a:pt x="2499259" y="10770"/>
                    <a:pt x="2560454" y="10770"/>
                  </a:cubicBezTo>
                  <a:cubicBezTo>
                    <a:pt x="2577266" y="10770"/>
                    <a:pt x="2583319" y="14805"/>
                    <a:pt x="2583319" y="32962"/>
                  </a:cubicBezTo>
                  <a:cubicBezTo>
                    <a:pt x="2582646" y="279088"/>
                    <a:pt x="2582646" y="525215"/>
                    <a:pt x="2582646" y="771341"/>
                  </a:cubicBezTo>
                  <a:cubicBezTo>
                    <a:pt x="2582646" y="776721"/>
                    <a:pt x="2583319" y="782773"/>
                    <a:pt x="2577939" y="786136"/>
                  </a:cubicBezTo>
                  <a:cubicBezTo>
                    <a:pt x="2558437" y="796895"/>
                    <a:pt x="2537591" y="796895"/>
                    <a:pt x="2516744" y="796223"/>
                  </a:cubicBezTo>
                  <a:cubicBezTo>
                    <a:pt x="2468998" y="795550"/>
                    <a:pt x="2421924" y="797568"/>
                    <a:pt x="2374178" y="795550"/>
                  </a:cubicBezTo>
                  <a:cubicBezTo>
                    <a:pt x="2354004" y="797568"/>
                    <a:pt x="2333830" y="796223"/>
                    <a:pt x="2313656" y="796223"/>
                  </a:cubicBezTo>
                  <a:cubicBezTo>
                    <a:pt x="1625712" y="796223"/>
                    <a:pt x="938441" y="796223"/>
                    <a:pt x="250497" y="796223"/>
                  </a:cubicBezTo>
                  <a:cubicBezTo>
                    <a:pt x="237048" y="796223"/>
                    <a:pt x="223598" y="796223"/>
                    <a:pt x="210149" y="795550"/>
                  </a:cubicBezTo>
                  <a:cubicBezTo>
                    <a:pt x="157023" y="797568"/>
                    <a:pt x="103225" y="795550"/>
                    <a:pt x="50099" y="796223"/>
                  </a:cubicBezTo>
                  <a:cubicBezTo>
                    <a:pt x="33960" y="796223"/>
                    <a:pt x="19165" y="791515"/>
                    <a:pt x="5043" y="786136"/>
                  </a:cubicBezTo>
                  <a:cubicBezTo>
                    <a:pt x="-3026" y="776721"/>
                    <a:pt x="1009" y="764616"/>
                    <a:pt x="1009" y="753857"/>
                  </a:cubicBezTo>
                  <a:cubicBezTo>
                    <a:pt x="1009" y="517145"/>
                    <a:pt x="1009" y="279761"/>
                    <a:pt x="336" y="43049"/>
                  </a:cubicBezTo>
                  <a:cubicBezTo>
                    <a:pt x="336" y="17495"/>
                    <a:pt x="6388" y="8753"/>
                    <a:pt x="33288" y="9425"/>
                  </a:cubicBezTo>
                  <a:cubicBezTo>
                    <a:pt x="91121" y="11443"/>
                    <a:pt x="149626" y="9425"/>
                    <a:pt x="207459" y="8753"/>
                  </a:cubicBezTo>
                  <a:cubicBezTo>
                    <a:pt x="222926" y="-662"/>
                    <a:pt x="239738" y="11"/>
                    <a:pt x="256550" y="11"/>
                  </a:cubicBezTo>
                  <a:cubicBezTo>
                    <a:pt x="947856" y="11"/>
                    <a:pt x="1639162" y="11"/>
                    <a:pt x="2331140" y="11"/>
                  </a:cubicBezTo>
                  <a:cubicBezTo>
                    <a:pt x="2346607" y="683"/>
                    <a:pt x="2362074" y="11"/>
                    <a:pt x="2376196" y="9425"/>
                  </a:cubicBezTo>
                  <a:close/>
                </a:path>
              </a:pathLst>
            </a:custGeom>
            <a:solidFill>
              <a:schemeClr val="accent1"/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06" name="TextBox 505">
            <a:extLst>
              <a:ext uri="{FF2B5EF4-FFF2-40B4-BE49-F238E27FC236}">
                <a16:creationId xmlns:a16="http://schemas.microsoft.com/office/drawing/2014/main" id="{B28250ED-A7B7-40EC-9BD0-18846AA3B085}"/>
              </a:ext>
            </a:extLst>
          </p:cNvPr>
          <p:cNvSpPr txBox="1"/>
          <p:nvPr/>
        </p:nvSpPr>
        <p:spPr>
          <a:xfrm>
            <a:off x="9135568" y="5563004"/>
            <a:ext cx="1540864" cy="5078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Content  </a:t>
            </a:r>
            <a:r>
              <a:rPr lang="en-US" altLang="ko-KR" sz="2700" b="1" dirty="0">
                <a:solidFill>
                  <a:schemeClr val="bg1"/>
                </a:solidFill>
              </a:rPr>
              <a:t>D</a:t>
            </a:r>
            <a:endParaRPr lang="ko-KR" altLang="en-US" sz="2700" b="1" dirty="0">
              <a:solidFill>
                <a:schemeClr val="bg1"/>
              </a:solidFill>
            </a:endParaRPr>
          </a:p>
        </p:txBody>
      </p:sp>
      <p:sp>
        <p:nvSpPr>
          <p:cNvPr id="507" name="TextBox 506">
            <a:extLst>
              <a:ext uri="{FF2B5EF4-FFF2-40B4-BE49-F238E27FC236}">
                <a16:creationId xmlns:a16="http://schemas.microsoft.com/office/drawing/2014/main" id="{1D439A00-E22A-4621-BB4B-E938D5C876AB}"/>
              </a:ext>
            </a:extLst>
          </p:cNvPr>
          <p:cNvSpPr txBox="1"/>
          <p:nvPr/>
        </p:nvSpPr>
        <p:spPr>
          <a:xfrm>
            <a:off x="9135568" y="4554681"/>
            <a:ext cx="1540864" cy="5078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Content  </a:t>
            </a:r>
            <a:r>
              <a:rPr lang="en-US" altLang="ko-KR" sz="2700" b="1" dirty="0">
                <a:solidFill>
                  <a:schemeClr val="bg1"/>
                </a:solidFill>
              </a:rPr>
              <a:t>C</a:t>
            </a:r>
            <a:endParaRPr lang="ko-KR" altLang="en-US" sz="2700" b="1" dirty="0">
              <a:solidFill>
                <a:schemeClr val="bg1"/>
              </a:solidFill>
            </a:endParaRPr>
          </a:p>
        </p:txBody>
      </p:sp>
      <p:sp>
        <p:nvSpPr>
          <p:cNvPr id="508" name="TextBox 507">
            <a:extLst>
              <a:ext uri="{FF2B5EF4-FFF2-40B4-BE49-F238E27FC236}">
                <a16:creationId xmlns:a16="http://schemas.microsoft.com/office/drawing/2014/main" id="{878B08AF-9AB6-47E7-B254-C26536304E59}"/>
              </a:ext>
            </a:extLst>
          </p:cNvPr>
          <p:cNvSpPr txBox="1"/>
          <p:nvPr/>
        </p:nvSpPr>
        <p:spPr>
          <a:xfrm>
            <a:off x="9135568" y="3546359"/>
            <a:ext cx="1540864" cy="5078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Content</a:t>
            </a:r>
            <a:r>
              <a:rPr lang="en-US" altLang="ko-KR" sz="1400" b="1" dirty="0">
                <a:solidFill>
                  <a:schemeClr val="bg1"/>
                </a:solidFill>
              </a:rPr>
              <a:t>  </a:t>
            </a:r>
            <a:r>
              <a:rPr lang="en-US" altLang="ko-KR" sz="2700" b="1" dirty="0">
                <a:solidFill>
                  <a:schemeClr val="bg1"/>
                </a:solidFill>
              </a:rPr>
              <a:t>B</a:t>
            </a:r>
            <a:endParaRPr lang="ko-KR" altLang="en-US" sz="2700" b="1" dirty="0">
              <a:solidFill>
                <a:schemeClr val="bg1"/>
              </a:solidFill>
            </a:endParaRPr>
          </a:p>
        </p:txBody>
      </p:sp>
      <p:sp>
        <p:nvSpPr>
          <p:cNvPr id="509" name="TextBox 508">
            <a:extLst>
              <a:ext uri="{FF2B5EF4-FFF2-40B4-BE49-F238E27FC236}">
                <a16:creationId xmlns:a16="http://schemas.microsoft.com/office/drawing/2014/main" id="{50BFE9ED-E56D-43B1-9E5E-73B67C283A89}"/>
              </a:ext>
            </a:extLst>
          </p:cNvPr>
          <p:cNvSpPr txBox="1"/>
          <p:nvPr/>
        </p:nvSpPr>
        <p:spPr>
          <a:xfrm>
            <a:off x="9135568" y="2538037"/>
            <a:ext cx="1540864" cy="5078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Content </a:t>
            </a:r>
            <a:r>
              <a:rPr lang="en-US" altLang="ko-KR" sz="1400" b="1" dirty="0">
                <a:solidFill>
                  <a:schemeClr val="bg1"/>
                </a:solidFill>
              </a:rPr>
              <a:t> </a:t>
            </a:r>
            <a:r>
              <a:rPr lang="en-US" altLang="ko-KR" sz="2700" b="1" dirty="0">
                <a:solidFill>
                  <a:schemeClr val="bg1"/>
                </a:solidFill>
              </a:rPr>
              <a:t>A</a:t>
            </a:r>
            <a:endParaRPr lang="ko-KR" altLang="en-US" sz="2700" b="1" dirty="0">
              <a:solidFill>
                <a:schemeClr val="bg1"/>
              </a:solidFill>
            </a:endParaRPr>
          </a:p>
        </p:txBody>
      </p:sp>
      <p:grpSp>
        <p:nvGrpSpPr>
          <p:cNvPr id="510" name="Group 73">
            <a:extLst>
              <a:ext uri="{FF2B5EF4-FFF2-40B4-BE49-F238E27FC236}">
                <a16:creationId xmlns:a16="http://schemas.microsoft.com/office/drawing/2014/main" id="{07564BAB-8A3A-446D-8DED-00444F78EDE7}"/>
              </a:ext>
            </a:extLst>
          </p:cNvPr>
          <p:cNvGrpSpPr/>
          <p:nvPr/>
        </p:nvGrpSpPr>
        <p:grpSpPr>
          <a:xfrm>
            <a:off x="926563" y="2171468"/>
            <a:ext cx="4274542" cy="874400"/>
            <a:chOff x="6949900" y="3084922"/>
            <a:chExt cx="4274542" cy="874400"/>
          </a:xfrm>
        </p:grpSpPr>
        <p:sp>
          <p:nvSpPr>
            <p:cNvPr id="511" name="Rectangle 74">
              <a:extLst>
                <a:ext uri="{FF2B5EF4-FFF2-40B4-BE49-F238E27FC236}">
                  <a16:creationId xmlns:a16="http://schemas.microsoft.com/office/drawing/2014/main" id="{A1C2B66D-B539-4528-BAF3-885CEC1BBFD2}"/>
                </a:ext>
              </a:extLst>
            </p:cNvPr>
            <p:cNvSpPr/>
            <p:nvPr/>
          </p:nvSpPr>
          <p:spPr>
            <a:xfrm>
              <a:off x="6949900" y="3084922"/>
              <a:ext cx="2194560" cy="369332"/>
            </a:xfrm>
            <a:prstGeom prst="rect">
              <a:avLst/>
            </a:prstGeom>
            <a:solidFill>
              <a:schemeClr val="accent1"/>
            </a:solidFill>
          </p:spPr>
          <p:txBody>
            <a:bodyPr wrap="none">
              <a:no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Modern  PowerPoint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12" name="직사각형 22">
              <a:extLst>
                <a:ext uri="{FF2B5EF4-FFF2-40B4-BE49-F238E27FC236}">
                  <a16:creationId xmlns:a16="http://schemas.microsoft.com/office/drawing/2014/main" id="{E7715FD1-983D-411F-9D9C-D8FD994016F8}"/>
                </a:ext>
              </a:extLst>
            </p:cNvPr>
            <p:cNvSpPr/>
            <p:nvPr/>
          </p:nvSpPr>
          <p:spPr>
            <a:xfrm>
              <a:off x="7308411" y="3497657"/>
              <a:ext cx="391603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Example Text : Get a modern PowerPoint  Presentation that is beautifully designed.</a:t>
              </a:r>
            </a:p>
          </p:txBody>
        </p:sp>
      </p:grpSp>
      <p:grpSp>
        <p:nvGrpSpPr>
          <p:cNvPr id="513" name="Group 73">
            <a:extLst>
              <a:ext uri="{FF2B5EF4-FFF2-40B4-BE49-F238E27FC236}">
                <a16:creationId xmlns:a16="http://schemas.microsoft.com/office/drawing/2014/main" id="{8FA30873-8FA2-4663-A398-6148DA175A28}"/>
              </a:ext>
            </a:extLst>
          </p:cNvPr>
          <p:cNvGrpSpPr/>
          <p:nvPr/>
        </p:nvGrpSpPr>
        <p:grpSpPr>
          <a:xfrm>
            <a:off x="926563" y="3206923"/>
            <a:ext cx="4274542" cy="874400"/>
            <a:chOff x="6949900" y="3084922"/>
            <a:chExt cx="4274542" cy="874400"/>
          </a:xfrm>
        </p:grpSpPr>
        <p:sp>
          <p:nvSpPr>
            <p:cNvPr id="514" name="Rectangle 74">
              <a:extLst>
                <a:ext uri="{FF2B5EF4-FFF2-40B4-BE49-F238E27FC236}">
                  <a16:creationId xmlns:a16="http://schemas.microsoft.com/office/drawing/2014/main" id="{39A56EEE-6D54-4D04-B9CA-6AB9F7BADD1F}"/>
                </a:ext>
              </a:extLst>
            </p:cNvPr>
            <p:cNvSpPr/>
            <p:nvPr/>
          </p:nvSpPr>
          <p:spPr>
            <a:xfrm>
              <a:off x="6949900" y="3084922"/>
              <a:ext cx="2194560" cy="369332"/>
            </a:xfrm>
            <a:prstGeom prst="rect">
              <a:avLst/>
            </a:prstGeom>
            <a:solidFill>
              <a:schemeClr val="accent2"/>
            </a:solidFill>
          </p:spPr>
          <p:txBody>
            <a:bodyPr wrap="none">
              <a:no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Modern  PowerPoint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15" name="직사각형 22">
              <a:extLst>
                <a:ext uri="{FF2B5EF4-FFF2-40B4-BE49-F238E27FC236}">
                  <a16:creationId xmlns:a16="http://schemas.microsoft.com/office/drawing/2014/main" id="{ACF636A8-7C78-463E-B030-57C7B016BF74}"/>
                </a:ext>
              </a:extLst>
            </p:cNvPr>
            <p:cNvSpPr/>
            <p:nvPr/>
          </p:nvSpPr>
          <p:spPr>
            <a:xfrm>
              <a:off x="7308411" y="3497657"/>
              <a:ext cx="391603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Example Text : Get a modern PowerPoint  Presentation that is beautifully designed.</a:t>
              </a:r>
            </a:p>
          </p:txBody>
        </p:sp>
      </p:grpSp>
      <p:grpSp>
        <p:nvGrpSpPr>
          <p:cNvPr id="516" name="Group 73">
            <a:extLst>
              <a:ext uri="{FF2B5EF4-FFF2-40B4-BE49-F238E27FC236}">
                <a16:creationId xmlns:a16="http://schemas.microsoft.com/office/drawing/2014/main" id="{EEBD4F38-2200-4445-B631-BD92C01D6FAF}"/>
              </a:ext>
            </a:extLst>
          </p:cNvPr>
          <p:cNvGrpSpPr/>
          <p:nvPr/>
        </p:nvGrpSpPr>
        <p:grpSpPr>
          <a:xfrm>
            <a:off x="926563" y="4242378"/>
            <a:ext cx="4274542" cy="874400"/>
            <a:chOff x="6949900" y="3084922"/>
            <a:chExt cx="4274542" cy="874400"/>
          </a:xfrm>
        </p:grpSpPr>
        <p:sp>
          <p:nvSpPr>
            <p:cNvPr id="517" name="Rectangle 74">
              <a:extLst>
                <a:ext uri="{FF2B5EF4-FFF2-40B4-BE49-F238E27FC236}">
                  <a16:creationId xmlns:a16="http://schemas.microsoft.com/office/drawing/2014/main" id="{417FCE36-14DE-41EB-BEAF-A77596C806F9}"/>
                </a:ext>
              </a:extLst>
            </p:cNvPr>
            <p:cNvSpPr/>
            <p:nvPr/>
          </p:nvSpPr>
          <p:spPr>
            <a:xfrm>
              <a:off x="6949900" y="3084922"/>
              <a:ext cx="2194560" cy="369332"/>
            </a:xfrm>
            <a:prstGeom prst="rect">
              <a:avLst/>
            </a:prstGeom>
            <a:solidFill>
              <a:schemeClr val="accent3"/>
            </a:solidFill>
          </p:spPr>
          <p:txBody>
            <a:bodyPr wrap="none">
              <a:no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Modern  PowerPoint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18" name="직사각형 22">
              <a:extLst>
                <a:ext uri="{FF2B5EF4-FFF2-40B4-BE49-F238E27FC236}">
                  <a16:creationId xmlns:a16="http://schemas.microsoft.com/office/drawing/2014/main" id="{6DF8DEEF-E35F-4F27-92F0-60B4BAD24CB8}"/>
                </a:ext>
              </a:extLst>
            </p:cNvPr>
            <p:cNvSpPr/>
            <p:nvPr/>
          </p:nvSpPr>
          <p:spPr>
            <a:xfrm>
              <a:off x="7308411" y="3497657"/>
              <a:ext cx="391603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Example Text : Get a modern PowerPoint  Presentation that is beautifully designed.</a:t>
              </a:r>
            </a:p>
          </p:txBody>
        </p:sp>
      </p:grpSp>
      <p:grpSp>
        <p:nvGrpSpPr>
          <p:cNvPr id="519" name="Group 73">
            <a:extLst>
              <a:ext uri="{FF2B5EF4-FFF2-40B4-BE49-F238E27FC236}">
                <a16:creationId xmlns:a16="http://schemas.microsoft.com/office/drawing/2014/main" id="{D2B281A0-F44D-4B81-B7CB-3C80E26F9387}"/>
              </a:ext>
            </a:extLst>
          </p:cNvPr>
          <p:cNvGrpSpPr/>
          <p:nvPr/>
        </p:nvGrpSpPr>
        <p:grpSpPr>
          <a:xfrm>
            <a:off x="926563" y="5277833"/>
            <a:ext cx="4274542" cy="874400"/>
            <a:chOff x="6949900" y="3084922"/>
            <a:chExt cx="4274542" cy="874400"/>
          </a:xfrm>
        </p:grpSpPr>
        <p:sp>
          <p:nvSpPr>
            <p:cNvPr id="520" name="Rectangle 74">
              <a:extLst>
                <a:ext uri="{FF2B5EF4-FFF2-40B4-BE49-F238E27FC236}">
                  <a16:creationId xmlns:a16="http://schemas.microsoft.com/office/drawing/2014/main" id="{401F8BAC-23CB-4654-8CF2-172DFF5F7CC4}"/>
                </a:ext>
              </a:extLst>
            </p:cNvPr>
            <p:cNvSpPr/>
            <p:nvPr/>
          </p:nvSpPr>
          <p:spPr>
            <a:xfrm>
              <a:off x="6949900" y="3084922"/>
              <a:ext cx="2194560" cy="369332"/>
            </a:xfrm>
            <a:prstGeom prst="rect">
              <a:avLst/>
            </a:prstGeom>
            <a:solidFill>
              <a:schemeClr val="accent4"/>
            </a:solidFill>
          </p:spPr>
          <p:txBody>
            <a:bodyPr wrap="none">
              <a:no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Modern  PowerPoint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21" name="직사각형 22">
              <a:extLst>
                <a:ext uri="{FF2B5EF4-FFF2-40B4-BE49-F238E27FC236}">
                  <a16:creationId xmlns:a16="http://schemas.microsoft.com/office/drawing/2014/main" id="{DA512F9B-72A0-4543-988C-812927DE458B}"/>
                </a:ext>
              </a:extLst>
            </p:cNvPr>
            <p:cNvSpPr/>
            <p:nvPr/>
          </p:nvSpPr>
          <p:spPr>
            <a:xfrm>
              <a:off x="7308411" y="3497657"/>
              <a:ext cx="391603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Example Text : Get a modern PowerPoint  Presentation that is beautifully designed.</a:t>
              </a:r>
            </a:p>
          </p:txBody>
        </p:sp>
      </p:grpSp>
      <p:cxnSp>
        <p:nvCxnSpPr>
          <p:cNvPr id="522" name="직선 화살표 연결선 521">
            <a:extLst>
              <a:ext uri="{FF2B5EF4-FFF2-40B4-BE49-F238E27FC236}">
                <a16:creationId xmlns:a16="http://schemas.microsoft.com/office/drawing/2014/main" id="{D9485523-02E0-48B6-9022-1740A5C932D4}"/>
              </a:ext>
            </a:extLst>
          </p:cNvPr>
          <p:cNvCxnSpPr>
            <a:cxnSpLocks/>
          </p:cNvCxnSpPr>
          <p:nvPr/>
        </p:nvCxnSpPr>
        <p:spPr>
          <a:xfrm flipH="1">
            <a:off x="5545095" y="2791952"/>
            <a:ext cx="3017880" cy="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3" name="직선 화살표 연결선 522">
            <a:extLst>
              <a:ext uri="{FF2B5EF4-FFF2-40B4-BE49-F238E27FC236}">
                <a16:creationId xmlns:a16="http://schemas.microsoft.com/office/drawing/2014/main" id="{F86D2B0A-1C28-4F89-8E33-A7E19E538FF9}"/>
              </a:ext>
            </a:extLst>
          </p:cNvPr>
          <p:cNvCxnSpPr>
            <a:cxnSpLocks/>
          </p:cNvCxnSpPr>
          <p:nvPr/>
        </p:nvCxnSpPr>
        <p:spPr>
          <a:xfrm flipH="1">
            <a:off x="5545095" y="3800274"/>
            <a:ext cx="3017880" cy="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4" name="직선 화살표 연결선 523">
            <a:extLst>
              <a:ext uri="{FF2B5EF4-FFF2-40B4-BE49-F238E27FC236}">
                <a16:creationId xmlns:a16="http://schemas.microsoft.com/office/drawing/2014/main" id="{EF98479F-3D3B-4785-BA94-29885A043EF4}"/>
              </a:ext>
            </a:extLst>
          </p:cNvPr>
          <p:cNvCxnSpPr>
            <a:cxnSpLocks/>
          </p:cNvCxnSpPr>
          <p:nvPr/>
        </p:nvCxnSpPr>
        <p:spPr>
          <a:xfrm flipH="1">
            <a:off x="5545095" y="4808596"/>
            <a:ext cx="3017880" cy="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5" name="직선 화살표 연결선 524">
            <a:extLst>
              <a:ext uri="{FF2B5EF4-FFF2-40B4-BE49-F238E27FC236}">
                <a16:creationId xmlns:a16="http://schemas.microsoft.com/office/drawing/2014/main" id="{ADABCF7E-9CEA-4AA5-86D6-03E3E8E6786E}"/>
              </a:ext>
            </a:extLst>
          </p:cNvPr>
          <p:cNvCxnSpPr>
            <a:cxnSpLocks/>
          </p:cNvCxnSpPr>
          <p:nvPr/>
        </p:nvCxnSpPr>
        <p:spPr>
          <a:xfrm flipH="1">
            <a:off x="5545095" y="5816919"/>
            <a:ext cx="3017880" cy="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6" name="TextBox 525">
            <a:extLst>
              <a:ext uri="{FF2B5EF4-FFF2-40B4-BE49-F238E27FC236}">
                <a16:creationId xmlns:a16="http://schemas.microsoft.com/office/drawing/2014/main" id="{B25734CC-7D81-407B-B050-D016A7802BCF}"/>
              </a:ext>
            </a:extLst>
          </p:cNvPr>
          <p:cNvSpPr txBox="1"/>
          <p:nvPr/>
        </p:nvSpPr>
        <p:spPr>
          <a:xfrm>
            <a:off x="6106378" y="2485170"/>
            <a:ext cx="2104865" cy="26468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Portfolio Presentation</a:t>
            </a:r>
          </a:p>
        </p:txBody>
      </p:sp>
      <p:sp>
        <p:nvSpPr>
          <p:cNvPr id="527" name="TextBox 526">
            <a:extLst>
              <a:ext uri="{FF2B5EF4-FFF2-40B4-BE49-F238E27FC236}">
                <a16:creationId xmlns:a16="http://schemas.microsoft.com/office/drawing/2014/main" id="{1535AFC8-4501-4D80-872F-33881186F090}"/>
              </a:ext>
            </a:extLst>
          </p:cNvPr>
          <p:cNvSpPr txBox="1"/>
          <p:nvPr/>
        </p:nvSpPr>
        <p:spPr>
          <a:xfrm>
            <a:off x="6106378" y="3495054"/>
            <a:ext cx="2104865" cy="26468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400" b="1" dirty="0">
                <a:solidFill>
                  <a:schemeClr val="accent2"/>
                </a:solidFill>
                <a:cs typeface="Arial" pitchFamily="34" charset="0"/>
              </a:rPr>
              <a:t>Portfolio Presentation</a:t>
            </a:r>
          </a:p>
        </p:txBody>
      </p:sp>
      <p:sp>
        <p:nvSpPr>
          <p:cNvPr id="528" name="TextBox 527">
            <a:extLst>
              <a:ext uri="{FF2B5EF4-FFF2-40B4-BE49-F238E27FC236}">
                <a16:creationId xmlns:a16="http://schemas.microsoft.com/office/drawing/2014/main" id="{4DF68E9B-3973-4C87-B47E-D25F9021E0E3}"/>
              </a:ext>
            </a:extLst>
          </p:cNvPr>
          <p:cNvSpPr txBox="1"/>
          <p:nvPr/>
        </p:nvSpPr>
        <p:spPr>
          <a:xfrm>
            <a:off x="6106378" y="4504938"/>
            <a:ext cx="2104865" cy="26468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400" b="1" dirty="0">
                <a:solidFill>
                  <a:schemeClr val="accent3"/>
                </a:solidFill>
                <a:cs typeface="Arial" pitchFamily="34" charset="0"/>
              </a:rPr>
              <a:t>Portfolio Presentation</a:t>
            </a:r>
          </a:p>
        </p:txBody>
      </p:sp>
      <p:sp>
        <p:nvSpPr>
          <p:cNvPr id="529" name="TextBox 528">
            <a:extLst>
              <a:ext uri="{FF2B5EF4-FFF2-40B4-BE49-F238E27FC236}">
                <a16:creationId xmlns:a16="http://schemas.microsoft.com/office/drawing/2014/main" id="{E60658F2-77B6-41E9-B002-FA80E6936B2D}"/>
              </a:ext>
            </a:extLst>
          </p:cNvPr>
          <p:cNvSpPr txBox="1"/>
          <p:nvPr/>
        </p:nvSpPr>
        <p:spPr>
          <a:xfrm>
            <a:off x="6106378" y="5514821"/>
            <a:ext cx="2104865" cy="26468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400" b="1" dirty="0">
                <a:solidFill>
                  <a:schemeClr val="accent4"/>
                </a:solidFill>
                <a:cs typeface="Arial" pitchFamily="34" charset="0"/>
              </a:rPr>
              <a:t>Portfolio Presentation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657A"/>
      </a:accent1>
      <a:accent2>
        <a:srgbClr val="FFDC49"/>
      </a:accent2>
      <a:accent3>
        <a:srgbClr val="92DB5B"/>
      </a:accent3>
      <a:accent4>
        <a:srgbClr val="05C3E7"/>
      </a:accent4>
      <a:accent5>
        <a:srgbClr val="18689F"/>
      </a:accent5>
      <a:accent6>
        <a:srgbClr val="7F7F7F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11222</TotalTime>
  <Words>96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24</cp:revision>
  <dcterms:created xsi:type="dcterms:W3CDTF">2018-02-18T19:39:47Z</dcterms:created>
  <dcterms:modified xsi:type="dcterms:W3CDTF">2022-10-28T07:28:44Z</dcterms:modified>
</cp:coreProperties>
</file>