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54" name="그룹 1253">
            <a:extLst>
              <a:ext uri="{FF2B5EF4-FFF2-40B4-BE49-F238E27FC236}">
                <a16:creationId xmlns:a16="http://schemas.microsoft.com/office/drawing/2014/main" id="{5A5DDF76-FE81-4A74-ADFA-7CC240D3236C}"/>
              </a:ext>
            </a:extLst>
          </p:cNvPr>
          <p:cNvGrpSpPr/>
          <p:nvPr/>
        </p:nvGrpSpPr>
        <p:grpSpPr>
          <a:xfrm>
            <a:off x="981054" y="3565739"/>
            <a:ext cx="4900038" cy="2535129"/>
            <a:chOff x="696337" y="3536888"/>
            <a:chExt cx="5407663" cy="2797759"/>
          </a:xfrm>
        </p:grpSpPr>
        <p:grpSp>
          <p:nvGrpSpPr>
            <p:cNvPr id="1255" name="Group 87">
              <a:extLst>
                <a:ext uri="{FF2B5EF4-FFF2-40B4-BE49-F238E27FC236}">
                  <a16:creationId xmlns:a16="http://schemas.microsoft.com/office/drawing/2014/main" id="{63D22B88-E084-4BCA-BC50-1DD6A8C4CD67}"/>
                </a:ext>
              </a:extLst>
            </p:cNvPr>
            <p:cNvGrpSpPr/>
            <p:nvPr/>
          </p:nvGrpSpPr>
          <p:grpSpPr>
            <a:xfrm>
              <a:off x="1438853" y="3536888"/>
              <a:ext cx="3984440" cy="1890415"/>
              <a:chOff x="7745116" y="3401300"/>
              <a:chExt cx="4390799" cy="2083212"/>
            </a:xfrm>
          </p:grpSpPr>
          <p:sp>
            <p:nvSpPr>
              <p:cNvPr id="1267" name="Freeform: Shape 69">
                <a:extLst>
                  <a:ext uri="{FF2B5EF4-FFF2-40B4-BE49-F238E27FC236}">
                    <a16:creationId xmlns:a16="http://schemas.microsoft.com/office/drawing/2014/main" id="{F129D8D7-B16D-4577-B73A-EA80FD02F29A}"/>
                  </a:ext>
                </a:extLst>
              </p:cNvPr>
              <p:cNvSpPr/>
              <p:nvPr/>
            </p:nvSpPr>
            <p:spPr>
              <a:xfrm>
                <a:off x="7745444" y="3401300"/>
                <a:ext cx="4331412" cy="905383"/>
              </a:xfrm>
              <a:custGeom>
                <a:avLst/>
                <a:gdLst>
                  <a:gd name="connsiteX0" fmla="*/ 4740563 w 5893238"/>
                  <a:gd name="connsiteY0" fmla="*/ 0 h 1231847"/>
                  <a:gd name="connsiteX1" fmla="*/ 5879669 w 5893238"/>
                  <a:gd name="connsiteY1" fmla="*/ 1142135 h 1231847"/>
                  <a:gd name="connsiteX2" fmla="*/ 5892434 w 5893238"/>
                  <a:gd name="connsiteY2" fmla="*/ 1165644 h 1231847"/>
                  <a:gd name="connsiteX3" fmla="*/ 5865463 w 5893238"/>
                  <a:gd name="connsiteY3" fmla="*/ 1178192 h 1231847"/>
                  <a:gd name="connsiteX4" fmla="*/ 5707318 w 5893238"/>
                  <a:gd name="connsiteY4" fmla="*/ 1178841 h 1231847"/>
                  <a:gd name="connsiteX5" fmla="*/ 5667800 w 5893238"/>
                  <a:gd name="connsiteY5" fmla="*/ 1156774 h 1231847"/>
                  <a:gd name="connsiteX6" fmla="*/ 4783110 w 5893238"/>
                  <a:gd name="connsiteY6" fmla="*/ 284488 h 1231847"/>
                  <a:gd name="connsiteX7" fmla="*/ 4671984 w 5893238"/>
                  <a:gd name="connsiteY7" fmla="*/ 283911 h 1231847"/>
                  <a:gd name="connsiteX8" fmla="*/ 3907652 w 5893238"/>
                  <a:gd name="connsiteY8" fmla="*/ 1032234 h 1231847"/>
                  <a:gd name="connsiteX9" fmla="*/ 3870513 w 5893238"/>
                  <a:gd name="connsiteY9" fmla="*/ 1071391 h 1231847"/>
                  <a:gd name="connsiteX10" fmla="*/ 3682441 w 5893238"/>
                  <a:gd name="connsiteY10" fmla="*/ 1157423 h 1231847"/>
                  <a:gd name="connsiteX11" fmla="*/ 2137192 w 5893238"/>
                  <a:gd name="connsiteY11" fmla="*/ 1159730 h 1231847"/>
                  <a:gd name="connsiteX12" fmla="*/ 2010344 w 5893238"/>
                  <a:gd name="connsiteY12" fmla="*/ 1105645 h 1231847"/>
                  <a:gd name="connsiteX13" fmla="*/ 1210244 w 5893238"/>
                  <a:gd name="connsiteY13" fmla="*/ 316723 h 1231847"/>
                  <a:gd name="connsiteX14" fmla="*/ 1135029 w 5893238"/>
                  <a:gd name="connsiteY14" fmla="*/ 316723 h 1231847"/>
                  <a:gd name="connsiteX15" fmla="*/ 267792 w 5893238"/>
                  <a:gd name="connsiteY15" fmla="*/ 1170908 h 1231847"/>
                  <a:gd name="connsiteX16" fmla="*/ 120968 w 5893238"/>
                  <a:gd name="connsiteY16" fmla="*/ 1231339 h 1231847"/>
                  <a:gd name="connsiteX17" fmla="*/ 20154 w 5893238"/>
                  <a:gd name="connsiteY17" fmla="*/ 1231051 h 1231847"/>
                  <a:gd name="connsiteX18" fmla="*/ 6668 w 5893238"/>
                  <a:gd name="connsiteY18" fmla="*/ 1204946 h 1231847"/>
                  <a:gd name="connsiteX19" fmla="*/ 23471 w 5893238"/>
                  <a:gd name="connsiteY19" fmla="*/ 1186268 h 1231847"/>
                  <a:gd name="connsiteX20" fmla="*/ 1120679 w 5893238"/>
                  <a:gd name="connsiteY20" fmla="*/ 88195 h 1231847"/>
                  <a:gd name="connsiteX21" fmla="*/ 1219907 w 5893238"/>
                  <a:gd name="connsiteY21" fmla="*/ 88267 h 1231847"/>
                  <a:gd name="connsiteX22" fmla="*/ 1632180 w 5893238"/>
                  <a:gd name="connsiteY22" fmla="*/ 501117 h 1231847"/>
                  <a:gd name="connsiteX23" fmla="*/ 1664776 w 5893238"/>
                  <a:gd name="connsiteY23" fmla="*/ 528448 h 1231847"/>
                  <a:gd name="connsiteX24" fmla="*/ 1647108 w 5893238"/>
                  <a:gd name="connsiteY24" fmla="*/ 462969 h 1231847"/>
                  <a:gd name="connsiteX25" fmla="*/ 1632613 w 5893238"/>
                  <a:gd name="connsiteY25" fmla="*/ 313550 h 1231847"/>
                  <a:gd name="connsiteX26" fmla="*/ 1673069 w 5893238"/>
                  <a:gd name="connsiteY26" fmla="*/ 294223 h 1231847"/>
                  <a:gd name="connsiteX27" fmla="*/ 1874770 w 5893238"/>
                  <a:gd name="connsiteY27" fmla="*/ 294584 h 1231847"/>
                  <a:gd name="connsiteX28" fmla="*/ 1927557 w 5893238"/>
                  <a:gd name="connsiteY28" fmla="*/ 338285 h 1231847"/>
                  <a:gd name="connsiteX29" fmla="*/ 1891717 w 5893238"/>
                  <a:gd name="connsiteY29" fmla="*/ 479772 h 1231847"/>
                  <a:gd name="connsiteX30" fmla="*/ 1898928 w 5893238"/>
                  <a:gd name="connsiteY30" fmla="*/ 651907 h 1231847"/>
                  <a:gd name="connsiteX31" fmla="*/ 1928423 w 5893238"/>
                  <a:gd name="connsiteY31" fmla="*/ 663661 h 1231847"/>
                  <a:gd name="connsiteX32" fmla="*/ 1996714 w 5893238"/>
                  <a:gd name="connsiteY32" fmla="*/ 666978 h 1231847"/>
                  <a:gd name="connsiteX33" fmla="*/ 3941905 w 5893238"/>
                  <a:gd name="connsiteY33" fmla="*/ 667123 h 1231847"/>
                  <a:gd name="connsiteX34" fmla="*/ 4019932 w 5893238"/>
                  <a:gd name="connsiteY34" fmla="*/ 588952 h 1231847"/>
                  <a:gd name="connsiteX35" fmla="*/ 4020077 w 5893238"/>
                  <a:gd name="connsiteY35" fmla="*/ 488137 h 1231847"/>
                  <a:gd name="connsiteX36" fmla="*/ 3987770 w 5893238"/>
                  <a:gd name="connsiteY36" fmla="*/ 404846 h 1231847"/>
                  <a:gd name="connsiteX37" fmla="*/ 3981424 w 5893238"/>
                  <a:gd name="connsiteY37" fmla="*/ 264801 h 1231847"/>
                  <a:gd name="connsiteX38" fmla="*/ 4032264 w 5893238"/>
                  <a:gd name="connsiteY38" fmla="*/ 242951 h 1231847"/>
                  <a:gd name="connsiteX39" fmla="*/ 4226754 w 5893238"/>
                  <a:gd name="connsiteY39" fmla="*/ 244465 h 1231847"/>
                  <a:gd name="connsiteX40" fmla="*/ 4272907 w 5893238"/>
                  <a:gd name="connsiteY40" fmla="*/ 272878 h 1231847"/>
                  <a:gd name="connsiteX41" fmla="*/ 4240672 w 5893238"/>
                  <a:gd name="connsiteY41" fmla="*/ 424316 h 1231847"/>
                  <a:gd name="connsiteX42" fmla="*/ 4233028 w 5893238"/>
                  <a:gd name="connsiteY42" fmla="*/ 479123 h 1231847"/>
                  <a:gd name="connsiteX43" fmla="*/ 4711934 w 5893238"/>
                  <a:gd name="connsiteY43" fmla="*/ 0 h 1231847"/>
                  <a:gd name="connsiteX44" fmla="*/ 4740563 w 5893238"/>
                  <a:gd name="connsiteY44" fmla="*/ 0 h 123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5893238" h="1231847">
                    <a:moveTo>
                      <a:pt x="4740563" y="0"/>
                    </a:moveTo>
                    <a:cubicBezTo>
                      <a:pt x="5120241" y="380760"/>
                      <a:pt x="5499920" y="761519"/>
                      <a:pt x="5879669" y="1142135"/>
                    </a:cubicBezTo>
                    <a:cubicBezTo>
                      <a:pt x="5886376" y="1148841"/>
                      <a:pt x="5896111" y="1154178"/>
                      <a:pt x="5892434" y="1165644"/>
                    </a:cubicBezTo>
                    <a:cubicBezTo>
                      <a:pt x="5888179" y="1178768"/>
                      <a:pt x="5876136" y="1177038"/>
                      <a:pt x="5865463" y="1178192"/>
                    </a:cubicBezTo>
                    <a:cubicBezTo>
                      <a:pt x="5812820" y="1183816"/>
                      <a:pt x="5760177" y="1170547"/>
                      <a:pt x="5707318" y="1178841"/>
                    </a:cubicBezTo>
                    <a:cubicBezTo>
                      <a:pt x="5691020" y="1181437"/>
                      <a:pt x="5679049" y="1167879"/>
                      <a:pt x="5667800" y="1156774"/>
                    </a:cubicBezTo>
                    <a:cubicBezTo>
                      <a:pt x="5372927" y="866012"/>
                      <a:pt x="5078055" y="575250"/>
                      <a:pt x="4783110" y="284488"/>
                    </a:cubicBezTo>
                    <a:cubicBezTo>
                      <a:pt x="4732415" y="234513"/>
                      <a:pt x="4722535" y="234369"/>
                      <a:pt x="4671984" y="283911"/>
                    </a:cubicBezTo>
                    <a:cubicBezTo>
                      <a:pt x="4417206" y="533352"/>
                      <a:pt x="4162429" y="782721"/>
                      <a:pt x="3907652" y="1032234"/>
                    </a:cubicBezTo>
                    <a:cubicBezTo>
                      <a:pt x="3894816" y="1044853"/>
                      <a:pt x="3881042" y="1056969"/>
                      <a:pt x="3870513" y="1071391"/>
                    </a:cubicBezTo>
                    <a:cubicBezTo>
                      <a:pt x="3823712" y="1135500"/>
                      <a:pt x="3759098" y="1158865"/>
                      <a:pt x="3682441" y="1157423"/>
                    </a:cubicBezTo>
                    <a:cubicBezTo>
                      <a:pt x="3167334" y="1147976"/>
                      <a:pt x="2652299" y="1156413"/>
                      <a:pt x="2137192" y="1159730"/>
                    </a:cubicBezTo>
                    <a:cubicBezTo>
                      <a:pt x="2084476" y="1160091"/>
                      <a:pt x="2046833" y="1141774"/>
                      <a:pt x="2010344" y="1105645"/>
                    </a:cubicBezTo>
                    <a:cubicBezTo>
                      <a:pt x="1744461" y="841854"/>
                      <a:pt x="1477208" y="579360"/>
                      <a:pt x="1210244" y="316723"/>
                    </a:cubicBezTo>
                    <a:cubicBezTo>
                      <a:pt x="1178730" y="285714"/>
                      <a:pt x="1166326" y="285498"/>
                      <a:pt x="1135029" y="316723"/>
                    </a:cubicBezTo>
                    <a:cubicBezTo>
                      <a:pt x="848089" y="603663"/>
                      <a:pt x="550621" y="879858"/>
                      <a:pt x="267792" y="1170908"/>
                    </a:cubicBezTo>
                    <a:cubicBezTo>
                      <a:pt x="226110" y="1213743"/>
                      <a:pt x="180534" y="1235522"/>
                      <a:pt x="120968" y="1231339"/>
                    </a:cubicBezTo>
                    <a:cubicBezTo>
                      <a:pt x="87508" y="1228959"/>
                      <a:pt x="53758" y="1230474"/>
                      <a:pt x="20154" y="1231051"/>
                    </a:cubicBezTo>
                    <a:cubicBezTo>
                      <a:pt x="-3355" y="1231483"/>
                      <a:pt x="-4077" y="1220955"/>
                      <a:pt x="6668" y="1204946"/>
                    </a:cubicBezTo>
                    <a:cubicBezTo>
                      <a:pt x="11284" y="1198023"/>
                      <a:pt x="17557" y="1192254"/>
                      <a:pt x="23471" y="1186268"/>
                    </a:cubicBezTo>
                    <a:cubicBezTo>
                      <a:pt x="389159" y="820220"/>
                      <a:pt x="754846" y="454171"/>
                      <a:pt x="1120679" y="88195"/>
                    </a:cubicBezTo>
                    <a:cubicBezTo>
                      <a:pt x="1165750" y="43124"/>
                      <a:pt x="1174980" y="43268"/>
                      <a:pt x="1219907" y="88267"/>
                    </a:cubicBezTo>
                    <a:cubicBezTo>
                      <a:pt x="1357283" y="225932"/>
                      <a:pt x="1494660" y="363597"/>
                      <a:pt x="1632180" y="501117"/>
                    </a:cubicBezTo>
                    <a:cubicBezTo>
                      <a:pt x="1642132" y="511069"/>
                      <a:pt x="1650786" y="523040"/>
                      <a:pt x="1664776" y="528448"/>
                    </a:cubicBezTo>
                    <a:cubicBezTo>
                      <a:pt x="1673285" y="496574"/>
                      <a:pt x="1670545" y="486406"/>
                      <a:pt x="1647108" y="462969"/>
                    </a:cubicBezTo>
                    <a:cubicBezTo>
                      <a:pt x="1611484" y="427273"/>
                      <a:pt x="1604489" y="355015"/>
                      <a:pt x="1632613" y="313550"/>
                    </a:cubicBezTo>
                    <a:cubicBezTo>
                      <a:pt x="1642348" y="299127"/>
                      <a:pt x="1656915" y="294223"/>
                      <a:pt x="1673069" y="294223"/>
                    </a:cubicBezTo>
                    <a:cubicBezTo>
                      <a:pt x="1740278" y="294079"/>
                      <a:pt x="1807488" y="294079"/>
                      <a:pt x="1874770" y="294584"/>
                    </a:cubicBezTo>
                    <a:cubicBezTo>
                      <a:pt x="1903688" y="294800"/>
                      <a:pt x="1924817" y="309151"/>
                      <a:pt x="1927557" y="338285"/>
                    </a:cubicBezTo>
                    <a:cubicBezTo>
                      <a:pt x="1932317" y="388908"/>
                      <a:pt x="1943206" y="441263"/>
                      <a:pt x="1891717" y="479772"/>
                    </a:cubicBezTo>
                    <a:cubicBezTo>
                      <a:pt x="1869866" y="496141"/>
                      <a:pt x="1878448" y="633157"/>
                      <a:pt x="1898928" y="651907"/>
                    </a:cubicBezTo>
                    <a:cubicBezTo>
                      <a:pt x="1907221" y="659479"/>
                      <a:pt x="1917245" y="663156"/>
                      <a:pt x="1928423" y="663661"/>
                    </a:cubicBezTo>
                    <a:cubicBezTo>
                      <a:pt x="1951211" y="664815"/>
                      <a:pt x="1973926" y="666906"/>
                      <a:pt x="1996714" y="666978"/>
                    </a:cubicBezTo>
                    <a:cubicBezTo>
                      <a:pt x="2645088" y="667123"/>
                      <a:pt x="3293533" y="667123"/>
                      <a:pt x="3941905" y="667123"/>
                    </a:cubicBezTo>
                    <a:cubicBezTo>
                      <a:pt x="4019356" y="667123"/>
                      <a:pt x="4019788" y="666690"/>
                      <a:pt x="4019932" y="588952"/>
                    </a:cubicBezTo>
                    <a:cubicBezTo>
                      <a:pt x="4020005" y="555347"/>
                      <a:pt x="4019500" y="521742"/>
                      <a:pt x="4020077" y="488137"/>
                    </a:cubicBezTo>
                    <a:cubicBezTo>
                      <a:pt x="4020582" y="455830"/>
                      <a:pt x="4015317" y="427922"/>
                      <a:pt x="3987770" y="404846"/>
                    </a:cubicBezTo>
                    <a:cubicBezTo>
                      <a:pt x="3962242" y="383428"/>
                      <a:pt x="3961160" y="292276"/>
                      <a:pt x="3981424" y="264801"/>
                    </a:cubicBezTo>
                    <a:cubicBezTo>
                      <a:pt x="3994260" y="247422"/>
                      <a:pt x="4012577" y="242951"/>
                      <a:pt x="4032264" y="242951"/>
                    </a:cubicBezTo>
                    <a:cubicBezTo>
                      <a:pt x="4097094" y="243095"/>
                      <a:pt x="4161924" y="243816"/>
                      <a:pt x="4226754" y="244465"/>
                    </a:cubicBezTo>
                    <a:cubicBezTo>
                      <a:pt x="4247595" y="244681"/>
                      <a:pt x="4263748" y="253119"/>
                      <a:pt x="4272907" y="272878"/>
                    </a:cubicBezTo>
                    <a:cubicBezTo>
                      <a:pt x="4292955" y="316146"/>
                      <a:pt x="4277522" y="395327"/>
                      <a:pt x="4240672" y="424316"/>
                    </a:cubicBezTo>
                    <a:cubicBezTo>
                      <a:pt x="4221923" y="439027"/>
                      <a:pt x="4225168" y="454243"/>
                      <a:pt x="4233028" y="479123"/>
                    </a:cubicBezTo>
                    <a:cubicBezTo>
                      <a:pt x="4394490" y="317588"/>
                      <a:pt x="4553212" y="158794"/>
                      <a:pt x="4711934" y="0"/>
                    </a:cubicBezTo>
                    <a:cubicBezTo>
                      <a:pt x="4721309" y="0"/>
                      <a:pt x="4730900" y="0"/>
                      <a:pt x="4740563" y="0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8" name="Freeform: Shape 86">
                <a:extLst>
                  <a:ext uri="{FF2B5EF4-FFF2-40B4-BE49-F238E27FC236}">
                    <a16:creationId xmlns:a16="http://schemas.microsoft.com/office/drawing/2014/main" id="{C7E3A6F7-465F-43B5-9D73-4C719A84518A}"/>
                  </a:ext>
                </a:extLst>
              </p:cNvPr>
              <p:cNvSpPr/>
              <p:nvPr/>
            </p:nvSpPr>
            <p:spPr>
              <a:xfrm>
                <a:off x="9370657" y="3643086"/>
                <a:ext cx="2589416" cy="1642065"/>
              </a:xfrm>
              <a:custGeom>
                <a:avLst/>
                <a:gdLst>
                  <a:gd name="connsiteX0" fmla="*/ 507453 w 2589416"/>
                  <a:gd name="connsiteY0" fmla="*/ 928234 h 1642065"/>
                  <a:gd name="connsiteX1" fmla="*/ 234970 w 2589416"/>
                  <a:gd name="connsiteY1" fmla="*/ 928393 h 1642065"/>
                  <a:gd name="connsiteX2" fmla="*/ 195483 w 2589416"/>
                  <a:gd name="connsiteY2" fmla="*/ 966872 h 1642065"/>
                  <a:gd name="connsiteX3" fmla="*/ 195483 w 2589416"/>
                  <a:gd name="connsiteY3" fmla="*/ 1273807 h 1642065"/>
                  <a:gd name="connsiteX4" fmla="*/ 236188 w 2589416"/>
                  <a:gd name="connsiteY4" fmla="*/ 1314141 h 1642065"/>
                  <a:gd name="connsiteX5" fmla="*/ 778771 w 2589416"/>
                  <a:gd name="connsiteY5" fmla="*/ 1314088 h 1642065"/>
                  <a:gd name="connsiteX6" fmla="*/ 817568 w 2589416"/>
                  <a:gd name="connsiteY6" fmla="*/ 1275025 h 1642065"/>
                  <a:gd name="connsiteX7" fmla="*/ 817568 w 2589416"/>
                  <a:gd name="connsiteY7" fmla="*/ 968092 h 1642065"/>
                  <a:gd name="connsiteX8" fmla="*/ 777445 w 2589416"/>
                  <a:gd name="connsiteY8" fmla="*/ 928287 h 1642065"/>
                  <a:gd name="connsiteX9" fmla="*/ 507453 w 2589416"/>
                  <a:gd name="connsiteY9" fmla="*/ 928234 h 1642065"/>
                  <a:gd name="connsiteX10" fmla="*/ 1333278 w 2589416"/>
                  <a:gd name="connsiteY10" fmla="*/ 832087 h 1642065"/>
                  <a:gd name="connsiteX11" fmla="*/ 1296760 w 2589416"/>
                  <a:gd name="connsiteY11" fmla="*/ 869878 h 1642065"/>
                  <a:gd name="connsiteX12" fmla="*/ 1296707 w 2589416"/>
                  <a:gd name="connsiteY12" fmla="*/ 1023320 h 1642065"/>
                  <a:gd name="connsiteX13" fmla="*/ 1296442 w 2589416"/>
                  <a:gd name="connsiteY13" fmla="*/ 1182008 h 1642065"/>
                  <a:gd name="connsiteX14" fmla="*/ 1331053 w 2589416"/>
                  <a:gd name="connsiteY14" fmla="*/ 1216936 h 1642065"/>
                  <a:gd name="connsiteX15" fmla="*/ 1587689 w 2589416"/>
                  <a:gd name="connsiteY15" fmla="*/ 1216936 h 1642065"/>
                  <a:gd name="connsiteX16" fmla="*/ 1624102 w 2589416"/>
                  <a:gd name="connsiteY16" fmla="*/ 1180047 h 1642065"/>
                  <a:gd name="connsiteX17" fmla="*/ 1623731 w 2589416"/>
                  <a:gd name="connsiteY17" fmla="*/ 867917 h 1642065"/>
                  <a:gd name="connsiteX18" fmla="*/ 1587318 w 2589416"/>
                  <a:gd name="connsiteY18" fmla="*/ 832353 h 1642065"/>
                  <a:gd name="connsiteX19" fmla="*/ 1333278 w 2589416"/>
                  <a:gd name="connsiteY19" fmla="*/ 832087 h 1642065"/>
                  <a:gd name="connsiteX20" fmla="*/ 1845743 w 2589416"/>
                  <a:gd name="connsiteY20" fmla="*/ 2 h 1642065"/>
                  <a:gd name="connsiteX21" fmla="*/ 1883706 w 2589416"/>
                  <a:gd name="connsiteY21" fmla="*/ 24177 h 1642065"/>
                  <a:gd name="connsiteX22" fmla="*/ 2437047 w 2589416"/>
                  <a:gd name="connsiteY22" fmla="*/ 567395 h 1642065"/>
                  <a:gd name="connsiteX23" fmla="*/ 2521055 w 2589416"/>
                  <a:gd name="connsiteY23" fmla="*/ 651721 h 1642065"/>
                  <a:gd name="connsiteX24" fmla="*/ 2552274 w 2589416"/>
                  <a:gd name="connsiteY24" fmla="*/ 653099 h 1642065"/>
                  <a:gd name="connsiteX25" fmla="*/ 2552274 w 2589416"/>
                  <a:gd name="connsiteY25" fmla="*/ 685961 h 1642065"/>
                  <a:gd name="connsiteX26" fmla="*/ 2552009 w 2589416"/>
                  <a:gd name="connsiteY26" fmla="*/ 1519471 h 1642065"/>
                  <a:gd name="connsiteX27" fmla="*/ 2576601 w 2589416"/>
                  <a:gd name="connsiteY27" fmla="*/ 1576712 h 1642065"/>
                  <a:gd name="connsiteX28" fmla="*/ 2586036 w 2589416"/>
                  <a:gd name="connsiteY28" fmla="*/ 1622560 h 1642065"/>
                  <a:gd name="connsiteX29" fmla="*/ 2552433 w 2589416"/>
                  <a:gd name="connsiteY29" fmla="*/ 1641216 h 1642065"/>
                  <a:gd name="connsiteX30" fmla="*/ 2134247 w 2589416"/>
                  <a:gd name="connsiteY30" fmla="*/ 1642064 h 1642065"/>
                  <a:gd name="connsiteX31" fmla="*/ 2081563 w 2589416"/>
                  <a:gd name="connsiteY31" fmla="*/ 1607136 h 1642065"/>
                  <a:gd name="connsiteX32" fmla="*/ 2059408 w 2589416"/>
                  <a:gd name="connsiteY32" fmla="*/ 1472669 h 1642065"/>
                  <a:gd name="connsiteX33" fmla="*/ 2060521 w 2589416"/>
                  <a:gd name="connsiteY33" fmla="*/ 858853 h 1642065"/>
                  <a:gd name="connsiteX34" fmla="*/ 2025381 w 2589416"/>
                  <a:gd name="connsiteY34" fmla="*/ 822282 h 1642065"/>
                  <a:gd name="connsiteX35" fmla="*/ 1776589 w 2589416"/>
                  <a:gd name="connsiteY35" fmla="*/ 821858 h 1642065"/>
                  <a:gd name="connsiteX36" fmla="*/ 1742402 w 2589416"/>
                  <a:gd name="connsiteY36" fmla="*/ 856892 h 1642065"/>
                  <a:gd name="connsiteX37" fmla="*/ 1745636 w 2589416"/>
                  <a:gd name="connsiteY37" fmla="*/ 1356913 h 1642065"/>
                  <a:gd name="connsiteX38" fmla="*/ 1742720 w 2589416"/>
                  <a:gd name="connsiteY38" fmla="*/ 1547349 h 1642065"/>
                  <a:gd name="connsiteX39" fmla="*/ 1714047 w 2589416"/>
                  <a:gd name="connsiteY39" fmla="*/ 1631781 h 1642065"/>
                  <a:gd name="connsiteX40" fmla="*/ 1683517 w 2589416"/>
                  <a:gd name="connsiteY40" fmla="*/ 1639467 h 1642065"/>
                  <a:gd name="connsiteX41" fmla="*/ 1323527 w 2589416"/>
                  <a:gd name="connsiteY41" fmla="*/ 1639626 h 1642065"/>
                  <a:gd name="connsiteX42" fmla="*/ 1143532 w 2589416"/>
                  <a:gd name="connsiteY42" fmla="*/ 1639785 h 1642065"/>
                  <a:gd name="connsiteX43" fmla="*/ 1107279 w 2589416"/>
                  <a:gd name="connsiteY43" fmla="*/ 1611005 h 1642065"/>
                  <a:gd name="connsiteX44" fmla="*/ 1088198 w 2589416"/>
                  <a:gd name="connsiteY44" fmla="*/ 1593302 h 1642065"/>
                  <a:gd name="connsiteX45" fmla="*/ 1045903 w 2589416"/>
                  <a:gd name="connsiteY45" fmla="*/ 1591712 h 1642065"/>
                  <a:gd name="connsiteX46" fmla="*/ 58634 w 2589416"/>
                  <a:gd name="connsiteY46" fmla="*/ 1591660 h 1642065"/>
                  <a:gd name="connsiteX47" fmla="*/ 13 w 2589416"/>
                  <a:gd name="connsiteY47" fmla="*/ 1533569 h 1642065"/>
                  <a:gd name="connsiteX48" fmla="*/ 66 w 2589416"/>
                  <a:gd name="connsiteY48" fmla="*/ 760905 h 1642065"/>
                  <a:gd name="connsiteX49" fmla="*/ 49517 w 2589416"/>
                  <a:gd name="connsiteY49" fmla="*/ 711720 h 1642065"/>
                  <a:gd name="connsiteX50" fmla="*/ 1129434 w 2589416"/>
                  <a:gd name="connsiteY50" fmla="*/ 711614 h 1642065"/>
                  <a:gd name="connsiteX51" fmla="*/ 1178037 w 2589416"/>
                  <a:gd name="connsiteY51" fmla="*/ 669795 h 1642065"/>
                  <a:gd name="connsiteX52" fmla="*/ 1210739 w 2589416"/>
                  <a:gd name="connsiteY52" fmla="*/ 614461 h 1642065"/>
                  <a:gd name="connsiteX53" fmla="*/ 1725760 w 2589416"/>
                  <a:gd name="connsiteY53" fmla="*/ 107814 h 1642065"/>
                  <a:gd name="connsiteX54" fmla="*/ 1807701 w 2589416"/>
                  <a:gd name="connsiteY54" fmla="*/ 25078 h 1642065"/>
                  <a:gd name="connsiteX55" fmla="*/ 1845743 w 2589416"/>
                  <a:gd name="connsiteY55" fmla="*/ 2 h 164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2589416" h="1642065">
                    <a:moveTo>
                      <a:pt x="507453" y="928234"/>
                    </a:moveTo>
                    <a:cubicBezTo>
                      <a:pt x="416608" y="928234"/>
                      <a:pt x="325709" y="928127"/>
                      <a:pt x="234970" y="928393"/>
                    </a:cubicBezTo>
                    <a:cubicBezTo>
                      <a:pt x="202798" y="928446"/>
                      <a:pt x="195536" y="935654"/>
                      <a:pt x="195483" y="966872"/>
                    </a:cubicBezTo>
                    <a:cubicBezTo>
                      <a:pt x="195324" y="1069166"/>
                      <a:pt x="195324" y="1171513"/>
                      <a:pt x="195483" y="1273807"/>
                    </a:cubicBezTo>
                    <a:cubicBezTo>
                      <a:pt x="195536" y="1306509"/>
                      <a:pt x="203062" y="1314088"/>
                      <a:pt x="236188" y="1314141"/>
                    </a:cubicBezTo>
                    <a:cubicBezTo>
                      <a:pt x="417032" y="1314300"/>
                      <a:pt x="597927" y="1314300"/>
                      <a:pt x="778771" y="1314088"/>
                    </a:cubicBezTo>
                    <a:cubicBezTo>
                      <a:pt x="810890" y="1314035"/>
                      <a:pt x="817515" y="1307039"/>
                      <a:pt x="817568" y="1275025"/>
                    </a:cubicBezTo>
                    <a:cubicBezTo>
                      <a:pt x="817727" y="1172732"/>
                      <a:pt x="817727" y="1070385"/>
                      <a:pt x="817568" y="968092"/>
                    </a:cubicBezTo>
                    <a:cubicBezTo>
                      <a:pt x="817515" y="933375"/>
                      <a:pt x="812321" y="928340"/>
                      <a:pt x="777445" y="928287"/>
                    </a:cubicBezTo>
                    <a:cubicBezTo>
                      <a:pt x="687448" y="928127"/>
                      <a:pt x="597451" y="928234"/>
                      <a:pt x="507453" y="928234"/>
                    </a:cubicBezTo>
                    <a:close/>
                    <a:moveTo>
                      <a:pt x="1333278" y="832087"/>
                    </a:moveTo>
                    <a:cubicBezTo>
                      <a:pt x="1302272" y="832140"/>
                      <a:pt x="1296919" y="837758"/>
                      <a:pt x="1296760" y="869878"/>
                    </a:cubicBezTo>
                    <a:cubicBezTo>
                      <a:pt x="1296548" y="921025"/>
                      <a:pt x="1296707" y="972172"/>
                      <a:pt x="1296707" y="1023320"/>
                    </a:cubicBezTo>
                    <a:cubicBezTo>
                      <a:pt x="1296707" y="1076215"/>
                      <a:pt x="1297396" y="1129165"/>
                      <a:pt x="1296442" y="1182008"/>
                    </a:cubicBezTo>
                    <a:cubicBezTo>
                      <a:pt x="1295965" y="1207078"/>
                      <a:pt x="1306725" y="1217042"/>
                      <a:pt x="1331053" y="1216936"/>
                    </a:cubicBezTo>
                    <a:cubicBezTo>
                      <a:pt x="1416598" y="1216512"/>
                      <a:pt x="1502143" y="1216459"/>
                      <a:pt x="1587689" y="1216936"/>
                    </a:cubicBezTo>
                    <a:cubicBezTo>
                      <a:pt x="1613501" y="1217042"/>
                      <a:pt x="1624208" y="1205382"/>
                      <a:pt x="1624102" y="1180047"/>
                    </a:cubicBezTo>
                    <a:cubicBezTo>
                      <a:pt x="1623731" y="1076004"/>
                      <a:pt x="1624261" y="971961"/>
                      <a:pt x="1623731" y="867917"/>
                    </a:cubicBezTo>
                    <a:cubicBezTo>
                      <a:pt x="1623571" y="838395"/>
                      <a:pt x="1616735" y="832458"/>
                      <a:pt x="1587318" y="832353"/>
                    </a:cubicBezTo>
                    <a:cubicBezTo>
                      <a:pt x="1502620" y="832087"/>
                      <a:pt x="1417976" y="831981"/>
                      <a:pt x="1333278" y="832087"/>
                    </a:cubicBezTo>
                    <a:close/>
                    <a:moveTo>
                      <a:pt x="1845743" y="2"/>
                    </a:moveTo>
                    <a:cubicBezTo>
                      <a:pt x="1856476" y="-124"/>
                      <a:pt x="1867196" y="7959"/>
                      <a:pt x="1883706" y="24177"/>
                    </a:cubicBezTo>
                    <a:cubicBezTo>
                      <a:pt x="2068153" y="205232"/>
                      <a:pt x="2252653" y="386287"/>
                      <a:pt x="2437047" y="567395"/>
                    </a:cubicBezTo>
                    <a:cubicBezTo>
                      <a:pt x="2465351" y="595221"/>
                      <a:pt x="2493971" y="622729"/>
                      <a:pt x="2521055" y="651721"/>
                    </a:cubicBezTo>
                    <a:cubicBezTo>
                      <a:pt x="2530967" y="662163"/>
                      <a:pt x="2539500" y="662110"/>
                      <a:pt x="2552274" y="653099"/>
                    </a:cubicBezTo>
                    <a:cubicBezTo>
                      <a:pt x="2552274" y="666933"/>
                      <a:pt x="2552274" y="676473"/>
                      <a:pt x="2552274" y="685961"/>
                    </a:cubicBezTo>
                    <a:cubicBezTo>
                      <a:pt x="2552274" y="963797"/>
                      <a:pt x="2552379" y="1241633"/>
                      <a:pt x="2552009" y="1519471"/>
                    </a:cubicBezTo>
                    <a:cubicBezTo>
                      <a:pt x="2551955" y="1542739"/>
                      <a:pt x="2555189" y="1562190"/>
                      <a:pt x="2576601" y="1576712"/>
                    </a:cubicBezTo>
                    <a:cubicBezTo>
                      <a:pt x="2592555" y="1587525"/>
                      <a:pt x="2590913" y="1605440"/>
                      <a:pt x="2586036" y="1622560"/>
                    </a:cubicBezTo>
                    <a:cubicBezTo>
                      <a:pt x="2581001" y="1640262"/>
                      <a:pt x="2567115" y="1641163"/>
                      <a:pt x="2552433" y="1641216"/>
                    </a:cubicBezTo>
                    <a:cubicBezTo>
                      <a:pt x="2413038" y="1641375"/>
                      <a:pt x="2273642" y="1641110"/>
                      <a:pt x="2134247" y="1642064"/>
                    </a:cubicBezTo>
                    <a:cubicBezTo>
                      <a:pt x="2107375" y="1642223"/>
                      <a:pt x="2092163" y="1630934"/>
                      <a:pt x="2081563" y="1607136"/>
                    </a:cubicBezTo>
                    <a:cubicBezTo>
                      <a:pt x="2062376" y="1563992"/>
                      <a:pt x="2059249" y="1518941"/>
                      <a:pt x="2059408" y="1472669"/>
                    </a:cubicBezTo>
                    <a:cubicBezTo>
                      <a:pt x="2060149" y="1268082"/>
                      <a:pt x="2060309" y="1063441"/>
                      <a:pt x="2060521" y="858853"/>
                    </a:cubicBezTo>
                    <a:cubicBezTo>
                      <a:pt x="2060573" y="829119"/>
                      <a:pt x="2054214" y="822388"/>
                      <a:pt x="2025381" y="822282"/>
                    </a:cubicBezTo>
                    <a:cubicBezTo>
                      <a:pt x="1942432" y="821964"/>
                      <a:pt x="1859484" y="822759"/>
                      <a:pt x="1776589" y="821858"/>
                    </a:cubicBezTo>
                    <a:cubicBezTo>
                      <a:pt x="1750936" y="821592"/>
                      <a:pt x="1742190" y="832776"/>
                      <a:pt x="1742402" y="856892"/>
                    </a:cubicBezTo>
                    <a:cubicBezTo>
                      <a:pt x="1743993" y="1023583"/>
                      <a:pt x="1739064" y="1190274"/>
                      <a:pt x="1745636" y="1356913"/>
                    </a:cubicBezTo>
                    <a:cubicBezTo>
                      <a:pt x="1748127" y="1420463"/>
                      <a:pt x="1745318" y="1483906"/>
                      <a:pt x="1742720" y="1547349"/>
                    </a:cubicBezTo>
                    <a:cubicBezTo>
                      <a:pt x="1741448" y="1578303"/>
                      <a:pt x="1717439" y="1600987"/>
                      <a:pt x="1714047" y="1631781"/>
                    </a:cubicBezTo>
                    <a:cubicBezTo>
                      <a:pt x="1712774" y="1643124"/>
                      <a:pt x="1694436" y="1639467"/>
                      <a:pt x="1683517" y="1639467"/>
                    </a:cubicBezTo>
                    <a:cubicBezTo>
                      <a:pt x="1563520" y="1639732"/>
                      <a:pt x="1443524" y="1639626"/>
                      <a:pt x="1323527" y="1639626"/>
                    </a:cubicBezTo>
                    <a:cubicBezTo>
                      <a:pt x="1263529" y="1639626"/>
                      <a:pt x="1203531" y="1639308"/>
                      <a:pt x="1143532" y="1639785"/>
                    </a:cubicBezTo>
                    <a:cubicBezTo>
                      <a:pt x="1122967" y="1639944"/>
                      <a:pt x="1106007" y="1638142"/>
                      <a:pt x="1107279" y="1611005"/>
                    </a:cubicBezTo>
                    <a:cubicBezTo>
                      <a:pt x="1107862" y="1598920"/>
                      <a:pt x="1098798" y="1594097"/>
                      <a:pt x="1088198" y="1593302"/>
                    </a:cubicBezTo>
                    <a:cubicBezTo>
                      <a:pt x="1074153" y="1592242"/>
                      <a:pt x="1060001" y="1591712"/>
                      <a:pt x="1045903" y="1591712"/>
                    </a:cubicBezTo>
                    <a:cubicBezTo>
                      <a:pt x="716813" y="1591606"/>
                      <a:pt x="387723" y="1591660"/>
                      <a:pt x="58634" y="1591660"/>
                    </a:cubicBezTo>
                    <a:cubicBezTo>
                      <a:pt x="66" y="1591660"/>
                      <a:pt x="13" y="1591606"/>
                      <a:pt x="13" y="1533569"/>
                    </a:cubicBezTo>
                    <a:cubicBezTo>
                      <a:pt x="13" y="1276032"/>
                      <a:pt x="-40" y="1018495"/>
                      <a:pt x="66" y="760905"/>
                    </a:cubicBezTo>
                    <a:cubicBezTo>
                      <a:pt x="66" y="714157"/>
                      <a:pt x="2398" y="711720"/>
                      <a:pt x="49517" y="711720"/>
                    </a:cubicBezTo>
                    <a:cubicBezTo>
                      <a:pt x="409507" y="711614"/>
                      <a:pt x="769444" y="711614"/>
                      <a:pt x="1129434" y="711614"/>
                    </a:cubicBezTo>
                    <a:cubicBezTo>
                      <a:pt x="1172471" y="711614"/>
                      <a:pt x="1173532" y="711667"/>
                      <a:pt x="1178037" y="669795"/>
                    </a:cubicBezTo>
                    <a:cubicBezTo>
                      <a:pt x="1180687" y="645520"/>
                      <a:pt x="1194838" y="630043"/>
                      <a:pt x="1210739" y="614461"/>
                    </a:cubicBezTo>
                    <a:cubicBezTo>
                      <a:pt x="1382465" y="445649"/>
                      <a:pt x="1554193" y="276785"/>
                      <a:pt x="1725760" y="107814"/>
                    </a:cubicBezTo>
                    <a:cubicBezTo>
                      <a:pt x="1753427" y="80572"/>
                      <a:pt x="1780299" y="52586"/>
                      <a:pt x="1807701" y="25078"/>
                    </a:cubicBezTo>
                    <a:cubicBezTo>
                      <a:pt x="1824264" y="8462"/>
                      <a:pt x="1835010" y="128"/>
                      <a:pt x="1845743" y="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20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69" name="Freeform: Shape 84">
                <a:extLst>
                  <a:ext uri="{FF2B5EF4-FFF2-40B4-BE49-F238E27FC236}">
                    <a16:creationId xmlns:a16="http://schemas.microsoft.com/office/drawing/2014/main" id="{592D4382-A622-47B0-840E-49290DE96105}"/>
                  </a:ext>
                </a:extLst>
              </p:cNvPr>
              <p:cNvSpPr/>
              <p:nvPr/>
            </p:nvSpPr>
            <p:spPr>
              <a:xfrm>
                <a:off x="7863013" y="3681765"/>
                <a:ext cx="1477499" cy="1603015"/>
              </a:xfrm>
              <a:custGeom>
                <a:avLst/>
                <a:gdLst>
                  <a:gd name="connsiteX0" fmla="*/ 1037263 w 1477499"/>
                  <a:gd name="connsiteY0" fmla="*/ 791660 h 1603015"/>
                  <a:gd name="connsiteX1" fmla="*/ 1002812 w 1477499"/>
                  <a:gd name="connsiteY1" fmla="*/ 826906 h 1603015"/>
                  <a:gd name="connsiteX2" fmla="*/ 1003023 w 1477499"/>
                  <a:gd name="connsiteY2" fmla="*/ 980293 h 1603015"/>
                  <a:gd name="connsiteX3" fmla="*/ 1001805 w 1477499"/>
                  <a:gd name="connsiteY3" fmla="*/ 980347 h 1603015"/>
                  <a:gd name="connsiteX4" fmla="*/ 1001911 w 1477499"/>
                  <a:gd name="connsiteY4" fmla="*/ 1136384 h 1603015"/>
                  <a:gd name="connsiteX5" fmla="*/ 1040443 w 1477499"/>
                  <a:gd name="connsiteY5" fmla="*/ 1176719 h 1603015"/>
                  <a:gd name="connsiteX6" fmla="*/ 1289182 w 1477499"/>
                  <a:gd name="connsiteY6" fmla="*/ 1176666 h 1603015"/>
                  <a:gd name="connsiteX7" fmla="*/ 1329304 w 1477499"/>
                  <a:gd name="connsiteY7" fmla="*/ 1137657 h 1603015"/>
                  <a:gd name="connsiteX8" fmla="*/ 1329728 w 1477499"/>
                  <a:gd name="connsiteY8" fmla="*/ 825528 h 1603015"/>
                  <a:gd name="connsiteX9" fmla="*/ 1296549 w 1477499"/>
                  <a:gd name="connsiteY9" fmla="*/ 791766 h 1603015"/>
                  <a:gd name="connsiteX10" fmla="*/ 1037263 w 1477499"/>
                  <a:gd name="connsiteY10" fmla="*/ 791660 h 1603015"/>
                  <a:gd name="connsiteX11" fmla="*/ 741076 w 1477499"/>
                  <a:gd name="connsiteY11" fmla="*/ 1 h 1603015"/>
                  <a:gd name="connsiteX12" fmla="*/ 781741 w 1477499"/>
                  <a:gd name="connsiteY12" fmla="*/ 26999 h 1603015"/>
                  <a:gd name="connsiteX13" fmla="*/ 1077917 w 1477499"/>
                  <a:gd name="connsiteY13" fmla="*/ 318351 h 1603015"/>
                  <a:gd name="connsiteX14" fmla="*/ 1419886 w 1477499"/>
                  <a:gd name="connsiteY14" fmla="*/ 653695 h 1603015"/>
                  <a:gd name="connsiteX15" fmla="*/ 1439126 w 1477499"/>
                  <a:gd name="connsiteY15" fmla="*/ 666946 h 1603015"/>
                  <a:gd name="connsiteX16" fmla="*/ 1476333 w 1477499"/>
                  <a:gd name="connsiteY16" fmla="*/ 722439 h 1603015"/>
                  <a:gd name="connsiteX17" fmla="*/ 1476121 w 1477499"/>
                  <a:gd name="connsiteY17" fmla="*/ 1140466 h 1603015"/>
                  <a:gd name="connsiteX18" fmla="*/ 1477499 w 1477499"/>
                  <a:gd name="connsiteY18" fmla="*/ 1140519 h 1603015"/>
                  <a:gd name="connsiteX19" fmla="*/ 1477499 w 1477499"/>
                  <a:gd name="connsiteY19" fmla="*/ 1547946 h 1603015"/>
                  <a:gd name="connsiteX20" fmla="*/ 1423808 w 1477499"/>
                  <a:gd name="connsiteY20" fmla="*/ 1603015 h 1603015"/>
                  <a:gd name="connsiteX21" fmla="*/ 915678 w 1477499"/>
                  <a:gd name="connsiteY21" fmla="*/ 1602273 h 1603015"/>
                  <a:gd name="connsiteX22" fmla="*/ 871315 w 1477499"/>
                  <a:gd name="connsiteY22" fmla="*/ 1562469 h 1603015"/>
                  <a:gd name="connsiteX23" fmla="*/ 863418 w 1477499"/>
                  <a:gd name="connsiteY23" fmla="*/ 1543600 h 1603015"/>
                  <a:gd name="connsiteX24" fmla="*/ 843647 w 1477499"/>
                  <a:gd name="connsiteY24" fmla="*/ 1491446 h 1603015"/>
                  <a:gd name="connsiteX25" fmla="*/ 843754 w 1477499"/>
                  <a:gd name="connsiteY25" fmla="*/ 829980 h 1603015"/>
                  <a:gd name="connsiteX26" fmla="*/ 795946 w 1477499"/>
                  <a:gd name="connsiteY26" fmla="*/ 782702 h 1603015"/>
                  <a:gd name="connsiteX27" fmla="*/ 576306 w 1477499"/>
                  <a:gd name="connsiteY27" fmla="*/ 781271 h 1603015"/>
                  <a:gd name="connsiteX28" fmla="*/ 528550 w 1477499"/>
                  <a:gd name="connsiteY28" fmla="*/ 828602 h 1603015"/>
                  <a:gd name="connsiteX29" fmla="*/ 529875 w 1477499"/>
                  <a:gd name="connsiteY29" fmla="*/ 1434469 h 1603015"/>
                  <a:gd name="connsiteX30" fmla="*/ 509523 w 1477499"/>
                  <a:gd name="connsiteY30" fmla="*/ 1555154 h 1603015"/>
                  <a:gd name="connsiteX31" fmla="*/ 496485 w 1477499"/>
                  <a:gd name="connsiteY31" fmla="*/ 1596390 h 1603015"/>
                  <a:gd name="connsiteX32" fmla="*/ 444542 w 1477499"/>
                  <a:gd name="connsiteY32" fmla="*/ 1600789 h 1603015"/>
                  <a:gd name="connsiteX33" fmla="*/ 44907 w 1477499"/>
                  <a:gd name="connsiteY33" fmla="*/ 1600683 h 1603015"/>
                  <a:gd name="connsiteX34" fmla="*/ 3194 w 1477499"/>
                  <a:gd name="connsiteY34" fmla="*/ 1583669 h 1603015"/>
                  <a:gd name="connsiteX35" fmla="*/ 19041 w 1477499"/>
                  <a:gd name="connsiteY35" fmla="*/ 1530137 h 1603015"/>
                  <a:gd name="connsiteX36" fmla="*/ 36585 w 1477499"/>
                  <a:gd name="connsiteY36" fmla="*/ 1483230 h 1603015"/>
                  <a:gd name="connsiteX37" fmla="*/ 35260 w 1477499"/>
                  <a:gd name="connsiteY37" fmla="*/ 753021 h 1603015"/>
                  <a:gd name="connsiteX38" fmla="*/ 90542 w 1477499"/>
                  <a:gd name="connsiteY38" fmla="*/ 623113 h 1603015"/>
                  <a:gd name="connsiteX39" fmla="*/ 692327 w 1477499"/>
                  <a:gd name="connsiteY39" fmla="*/ 35002 h 1603015"/>
                  <a:gd name="connsiteX40" fmla="*/ 699853 w 1477499"/>
                  <a:gd name="connsiteY40" fmla="*/ 27582 h 1603015"/>
                  <a:gd name="connsiteX41" fmla="*/ 741076 w 1477499"/>
                  <a:gd name="connsiteY41" fmla="*/ 1 h 1603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77499" h="1603015">
                    <a:moveTo>
                      <a:pt x="1037263" y="791660"/>
                    </a:moveTo>
                    <a:cubicBezTo>
                      <a:pt x="1012564" y="791501"/>
                      <a:pt x="1002441" y="802366"/>
                      <a:pt x="1002812" y="826906"/>
                    </a:cubicBezTo>
                    <a:cubicBezTo>
                      <a:pt x="1003553" y="878000"/>
                      <a:pt x="1003023" y="929147"/>
                      <a:pt x="1003023" y="980293"/>
                    </a:cubicBezTo>
                    <a:cubicBezTo>
                      <a:pt x="1002653" y="980293"/>
                      <a:pt x="1002282" y="980293"/>
                      <a:pt x="1001805" y="980347"/>
                    </a:cubicBezTo>
                    <a:cubicBezTo>
                      <a:pt x="1001805" y="1032342"/>
                      <a:pt x="1001540" y="1084390"/>
                      <a:pt x="1001911" y="1136384"/>
                    </a:cubicBezTo>
                    <a:cubicBezTo>
                      <a:pt x="1002123" y="1168080"/>
                      <a:pt x="1009914" y="1176560"/>
                      <a:pt x="1040443" y="1176719"/>
                    </a:cubicBezTo>
                    <a:cubicBezTo>
                      <a:pt x="1123391" y="1177143"/>
                      <a:pt x="1206287" y="1177143"/>
                      <a:pt x="1289182" y="1176666"/>
                    </a:cubicBezTo>
                    <a:cubicBezTo>
                      <a:pt x="1320771" y="1176507"/>
                      <a:pt x="1329145" y="1168557"/>
                      <a:pt x="1329304" y="1137657"/>
                    </a:cubicBezTo>
                    <a:cubicBezTo>
                      <a:pt x="1329835" y="1033614"/>
                      <a:pt x="1329304" y="929571"/>
                      <a:pt x="1329728" y="825528"/>
                    </a:cubicBezTo>
                    <a:cubicBezTo>
                      <a:pt x="1329835" y="802207"/>
                      <a:pt x="1319870" y="791713"/>
                      <a:pt x="1296549" y="791766"/>
                    </a:cubicBezTo>
                    <a:cubicBezTo>
                      <a:pt x="1210103" y="792031"/>
                      <a:pt x="1123710" y="792137"/>
                      <a:pt x="1037263" y="791660"/>
                    </a:cubicBezTo>
                    <a:close/>
                    <a:moveTo>
                      <a:pt x="741076" y="1"/>
                    </a:moveTo>
                    <a:cubicBezTo>
                      <a:pt x="752246" y="-99"/>
                      <a:pt x="763323" y="8899"/>
                      <a:pt x="781741" y="26999"/>
                    </a:cubicBezTo>
                    <a:cubicBezTo>
                      <a:pt x="880537" y="124046"/>
                      <a:pt x="979121" y="221304"/>
                      <a:pt x="1077917" y="318351"/>
                    </a:cubicBezTo>
                    <a:cubicBezTo>
                      <a:pt x="1191818" y="430186"/>
                      <a:pt x="1305932" y="541861"/>
                      <a:pt x="1419886" y="653695"/>
                    </a:cubicBezTo>
                    <a:cubicBezTo>
                      <a:pt x="1425610" y="659314"/>
                      <a:pt x="1430857" y="665038"/>
                      <a:pt x="1439126" y="666946"/>
                    </a:cubicBezTo>
                    <a:cubicBezTo>
                      <a:pt x="1468807" y="673836"/>
                      <a:pt x="1476439" y="694666"/>
                      <a:pt x="1476333" y="722439"/>
                    </a:cubicBezTo>
                    <a:cubicBezTo>
                      <a:pt x="1475856" y="861782"/>
                      <a:pt x="1476121" y="1001124"/>
                      <a:pt x="1476121" y="1140466"/>
                    </a:cubicBezTo>
                    <a:cubicBezTo>
                      <a:pt x="1476599" y="1140519"/>
                      <a:pt x="1477023" y="1140519"/>
                      <a:pt x="1477499" y="1140519"/>
                    </a:cubicBezTo>
                    <a:cubicBezTo>
                      <a:pt x="1477499" y="1276311"/>
                      <a:pt x="1477446" y="1412155"/>
                      <a:pt x="1477499" y="1547946"/>
                    </a:cubicBezTo>
                    <a:cubicBezTo>
                      <a:pt x="1477499" y="1597768"/>
                      <a:pt x="1472570" y="1603068"/>
                      <a:pt x="1423808" y="1603015"/>
                    </a:cubicBezTo>
                    <a:cubicBezTo>
                      <a:pt x="1254414" y="1602856"/>
                      <a:pt x="1085019" y="1602591"/>
                      <a:pt x="915678" y="1602273"/>
                    </a:cubicBezTo>
                    <a:cubicBezTo>
                      <a:pt x="876085" y="1602220"/>
                      <a:pt x="875608" y="1601690"/>
                      <a:pt x="871315" y="1562469"/>
                    </a:cubicBezTo>
                    <a:cubicBezTo>
                      <a:pt x="870520" y="1555261"/>
                      <a:pt x="869566" y="1546621"/>
                      <a:pt x="863418" y="1543600"/>
                    </a:cubicBezTo>
                    <a:cubicBezTo>
                      <a:pt x="839778" y="1532098"/>
                      <a:pt x="843595" y="1511905"/>
                      <a:pt x="843647" y="1491446"/>
                    </a:cubicBezTo>
                    <a:cubicBezTo>
                      <a:pt x="844019" y="1270957"/>
                      <a:pt x="843966" y="1050469"/>
                      <a:pt x="843754" y="829980"/>
                    </a:cubicBezTo>
                    <a:cubicBezTo>
                      <a:pt x="843700" y="784027"/>
                      <a:pt x="842005" y="782967"/>
                      <a:pt x="795946" y="782702"/>
                    </a:cubicBezTo>
                    <a:cubicBezTo>
                      <a:pt x="722750" y="782331"/>
                      <a:pt x="649501" y="781854"/>
                      <a:pt x="576306" y="781271"/>
                    </a:cubicBezTo>
                    <a:cubicBezTo>
                      <a:pt x="535706" y="780953"/>
                      <a:pt x="528497" y="787632"/>
                      <a:pt x="528550" y="828602"/>
                    </a:cubicBezTo>
                    <a:cubicBezTo>
                      <a:pt x="528816" y="1030540"/>
                      <a:pt x="528868" y="1232531"/>
                      <a:pt x="529875" y="1434469"/>
                    </a:cubicBezTo>
                    <a:cubicBezTo>
                      <a:pt x="530088" y="1476181"/>
                      <a:pt x="531253" y="1517364"/>
                      <a:pt x="509523" y="1555154"/>
                    </a:cubicBezTo>
                    <a:cubicBezTo>
                      <a:pt x="502103" y="1568087"/>
                      <a:pt x="509841" y="1587910"/>
                      <a:pt x="496485" y="1596390"/>
                    </a:cubicBezTo>
                    <a:cubicBezTo>
                      <a:pt x="481379" y="1605983"/>
                      <a:pt x="462033" y="1600736"/>
                      <a:pt x="444542" y="1600789"/>
                    </a:cubicBezTo>
                    <a:cubicBezTo>
                      <a:pt x="311348" y="1601054"/>
                      <a:pt x="178101" y="1601107"/>
                      <a:pt x="44907" y="1600683"/>
                    </a:cubicBezTo>
                    <a:cubicBezTo>
                      <a:pt x="29430" y="1600630"/>
                      <a:pt x="9713" y="1607202"/>
                      <a:pt x="3194" y="1583669"/>
                    </a:cubicBezTo>
                    <a:cubicBezTo>
                      <a:pt x="-2690" y="1562521"/>
                      <a:pt x="-2054" y="1543441"/>
                      <a:pt x="19041" y="1530137"/>
                    </a:cubicBezTo>
                    <a:cubicBezTo>
                      <a:pt x="36691" y="1519007"/>
                      <a:pt x="36585" y="1501251"/>
                      <a:pt x="36585" y="1483230"/>
                    </a:cubicBezTo>
                    <a:cubicBezTo>
                      <a:pt x="36427" y="1239792"/>
                      <a:pt x="37805" y="996407"/>
                      <a:pt x="35260" y="753021"/>
                    </a:cubicBezTo>
                    <a:cubicBezTo>
                      <a:pt x="34677" y="698800"/>
                      <a:pt x="52168" y="660215"/>
                      <a:pt x="90542" y="623113"/>
                    </a:cubicBezTo>
                    <a:cubicBezTo>
                      <a:pt x="292215" y="428172"/>
                      <a:pt x="491926" y="231216"/>
                      <a:pt x="692327" y="35002"/>
                    </a:cubicBezTo>
                    <a:cubicBezTo>
                      <a:pt x="694871" y="32511"/>
                      <a:pt x="697362" y="30020"/>
                      <a:pt x="699853" y="27582"/>
                    </a:cubicBezTo>
                    <a:cubicBezTo>
                      <a:pt x="718643" y="9296"/>
                      <a:pt x="729906" y="100"/>
                      <a:pt x="74107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20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70" name="Freeform: Shape 72">
                <a:extLst>
                  <a:ext uri="{FF2B5EF4-FFF2-40B4-BE49-F238E27FC236}">
                    <a16:creationId xmlns:a16="http://schemas.microsoft.com/office/drawing/2014/main" id="{F2A5E390-8DAC-482C-9A86-68CA8902E7E9}"/>
                  </a:ext>
                </a:extLst>
              </p:cNvPr>
              <p:cNvSpPr/>
              <p:nvPr/>
            </p:nvSpPr>
            <p:spPr>
              <a:xfrm>
                <a:off x="10522403" y="5351033"/>
                <a:ext cx="1613512" cy="131432"/>
              </a:xfrm>
              <a:custGeom>
                <a:avLst/>
                <a:gdLst>
                  <a:gd name="connsiteX0" fmla="*/ 1099445 w 2195314"/>
                  <a:gd name="connsiteY0" fmla="*/ 0 h 178823"/>
                  <a:gd name="connsiteX1" fmla="*/ 2118121 w 2195314"/>
                  <a:gd name="connsiteY1" fmla="*/ 0 h 178823"/>
                  <a:gd name="connsiteX2" fmla="*/ 2195283 w 2195314"/>
                  <a:gd name="connsiteY2" fmla="*/ 78099 h 178823"/>
                  <a:gd name="connsiteX3" fmla="*/ 2093314 w 2195314"/>
                  <a:gd name="connsiteY3" fmla="*/ 178770 h 178823"/>
                  <a:gd name="connsiteX4" fmla="*/ 73917 w 2195314"/>
                  <a:gd name="connsiteY4" fmla="*/ 178770 h 178823"/>
                  <a:gd name="connsiteX5" fmla="*/ 45144 w 2195314"/>
                  <a:gd name="connsiteY5" fmla="*/ 178553 h 178823"/>
                  <a:gd name="connsiteX6" fmla="*/ 1 w 2195314"/>
                  <a:gd name="connsiteY6" fmla="*/ 136944 h 178823"/>
                  <a:gd name="connsiteX7" fmla="*/ 362 w 2195314"/>
                  <a:gd name="connsiteY7" fmla="*/ 43413 h 178823"/>
                  <a:gd name="connsiteX8" fmla="*/ 51995 w 2195314"/>
                  <a:gd name="connsiteY8" fmla="*/ 144 h 178823"/>
                  <a:gd name="connsiteX9" fmla="*/ 300354 w 2195314"/>
                  <a:gd name="connsiteY9" fmla="*/ 1010 h 178823"/>
                  <a:gd name="connsiteX10" fmla="*/ 1099445 w 2195314"/>
                  <a:gd name="connsiteY10" fmla="*/ 1010 h 178823"/>
                  <a:gd name="connsiteX11" fmla="*/ 1099445 w 2195314"/>
                  <a:gd name="connsiteY11" fmla="*/ 0 h 178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95314" h="178823">
                    <a:moveTo>
                      <a:pt x="1099445" y="0"/>
                    </a:moveTo>
                    <a:cubicBezTo>
                      <a:pt x="1439028" y="0"/>
                      <a:pt x="1778610" y="0"/>
                      <a:pt x="2118121" y="0"/>
                    </a:cubicBezTo>
                    <a:cubicBezTo>
                      <a:pt x="2195571" y="0"/>
                      <a:pt x="2195571" y="72"/>
                      <a:pt x="2195283" y="78099"/>
                    </a:cubicBezTo>
                    <a:cubicBezTo>
                      <a:pt x="2194922" y="174443"/>
                      <a:pt x="2190739" y="178770"/>
                      <a:pt x="2093314" y="178770"/>
                    </a:cubicBezTo>
                    <a:cubicBezTo>
                      <a:pt x="1420206" y="178842"/>
                      <a:pt x="747026" y="178842"/>
                      <a:pt x="73917" y="178770"/>
                    </a:cubicBezTo>
                    <a:cubicBezTo>
                      <a:pt x="64327" y="178770"/>
                      <a:pt x="54663" y="177976"/>
                      <a:pt x="45144" y="178553"/>
                    </a:cubicBezTo>
                    <a:cubicBezTo>
                      <a:pt x="15361" y="180428"/>
                      <a:pt x="-143" y="167304"/>
                      <a:pt x="1" y="136944"/>
                    </a:cubicBezTo>
                    <a:cubicBezTo>
                      <a:pt x="145" y="105791"/>
                      <a:pt x="506" y="74638"/>
                      <a:pt x="362" y="43413"/>
                    </a:cubicBezTo>
                    <a:cubicBezTo>
                      <a:pt x="145" y="7861"/>
                      <a:pt x="21058" y="-216"/>
                      <a:pt x="51995" y="144"/>
                    </a:cubicBezTo>
                    <a:cubicBezTo>
                      <a:pt x="134781" y="1226"/>
                      <a:pt x="217568" y="1010"/>
                      <a:pt x="300354" y="1010"/>
                    </a:cubicBezTo>
                    <a:cubicBezTo>
                      <a:pt x="566742" y="1082"/>
                      <a:pt x="833057" y="1010"/>
                      <a:pt x="1099445" y="1010"/>
                    </a:cubicBezTo>
                    <a:cubicBezTo>
                      <a:pt x="1099445" y="721"/>
                      <a:pt x="1099445" y="361"/>
                      <a:pt x="1099445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1" name="Freeform: Shape 73">
                <a:extLst>
                  <a:ext uri="{FF2B5EF4-FFF2-40B4-BE49-F238E27FC236}">
                    <a16:creationId xmlns:a16="http://schemas.microsoft.com/office/drawing/2014/main" id="{4910229C-13A1-44C5-8278-41D8FD69DA63}"/>
                  </a:ext>
                </a:extLst>
              </p:cNvPr>
              <p:cNvSpPr/>
              <p:nvPr/>
            </p:nvSpPr>
            <p:spPr>
              <a:xfrm>
                <a:off x="7745116" y="5353097"/>
                <a:ext cx="1614709" cy="131415"/>
              </a:xfrm>
              <a:custGeom>
                <a:avLst/>
                <a:gdLst>
                  <a:gd name="connsiteX0" fmla="*/ 1099130 w 2196943"/>
                  <a:gd name="connsiteY0" fmla="*/ 176970 h 178801"/>
                  <a:gd name="connsiteX1" fmla="*/ 83482 w 2196943"/>
                  <a:gd name="connsiteY1" fmla="*/ 176970 h 178801"/>
                  <a:gd name="connsiteX2" fmla="*/ 40286 w 2196943"/>
                  <a:gd name="connsiteY2" fmla="*/ 176393 h 178801"/>
                  <a:gd name="connsiteX3" fmla="*/ 551 w 2196943"/>
                  <a:gd name="connsiteY3" fmla="*/ 137380 h 178801"/>
                  <a:gd name="connsiteX4" fmla="*/ 46 w 2196943"/>
                  <a:gd name="connsiteY4" fmla="*/ 36565 h 178801"/>
                  <a:gd name="connsiteX5" fmla="*/ 37113 w 2196943"/>
                  <a:gd name="connsiteY5" fmla="*/ 3 h 178801"/>
                  <a:gd name="connsiteX6" fmla="*/ 101943 w 2196943"/>
                  <a:gd name="connsiteY6" fmla="*/ 76 h 178801"/>
                  <a:gd name="connsiteX7" fmla="*/ 2115209 w 2196943"/>
                  <a:gd name="connsiteY7" fmla="*/ 76 h 178801"/>
                  <a:gd name="connsiteX8" fmla="*/ 2196914 w 2196943"/>
                  <a:gd name="connsiteY8" fmla="*/ 82574 h 178801"/>
                  <a:gd name="connsiteX9" fmla="*/ 2100354 w 2196943"/>
                  <a:gd name="connsiteY9" fmla="*/ 178773 h 178801"/>
                  <a:gd name="connsiteX10" fmla="*/ 1099130 w 2196943"/>
                  <a:gd name="connsiteY10" fmla="*/ 178557 h 178801"/>
                  <a:gd name="connsiteX11" fmla="*/ 1099130 w 2196943"/>
                  <a:gd name="connsiteY11" fmla="*/ 176970 h 178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96943" h="178801">
                    <a:moveTo>
                      <a:pt x="1099130" y="176970"/>
                    </a:moveTo>
                    <a:cubicBezTo>
                      <a:pt x="760556" y="176970"/>
                      <a:pt x="422055" y="176970"/>
                      <a:pt x="83482" y="176970"/>
                    </a:cubicBezTo>
                    <a:cubicBezTo>
                      <a:pt x="69059" y="176970"/>
                      <a:pt x="54709" y="176249"/>
                      <a:pt x="40286" y="176393"/>
                    </a:cubicBezTo>
                    <a:cubicBezTo>
                      <a:pt x="13748" y="176754"/>
                      <a:pt x="191" y="164855"/>
                      <a:pt x="551" y="137380"/>
                    </a:cubicBezTo>
                    <a:cubicBezTo>
                      <a:pt x="984" y="103775"/>
                      <a:pt x="1200" y="70170"/>
                      <a:pt x="46" y="36565"/>
                    </a:cubicBezTo>
                    <a:cubicBezTo>
                      <a:pt x="-891" y="9739"/>
                      <a:pt x="12378" y="-213"/>
                      <a:pt x="37113" y="3"/>
                    </a:cubicBezTo>
                    <a:cubicBezTo>
                      <a:pt x="58747" y="220"/>
                      <a:pt x="80309" y="76"/>
                      <a:pt x="101943" y="76"/>
                    </a:cubicBezTo>
                    <a:cubicBezTo>
                      <a:pt x="773032" y="76"/>
                      <a:pt x="1444121" y="76"/>
                      <a:pt x="2115209" y="76"/>
                    </a:cubicBezTo>
                    <a:cubicBezTo>
                      <a:pt x="2196698" y="76"/>
                      <a:pt x="2196698" y="148"/>
                      <a:pt x="2196914" y="82574"/>
                    </a:cubicBezTo>
                    <a:cubicBezTo>
                      <a:pt x="2197203" y="180215"/>
                      <a:pt x="2197203" y="178989"/>
                      <a:pt x="2100354" y="178773"/>
                    </a:cubicBezTo>
                    <a:cubicBezTo>
                      <a:pt x="1766613" y="178196"/>
                      <a:pt x="1432871" y="178557"/>
                      <a:pt x="1099130" y="178557"/>
                    </a:cubicBezTo>
                    <a:cubicBezTo>
                      <a:pt x="1099130" y="178052"/>
                      <a:pt x="1099130" y="177475"/>
                      <a:pt x="1099130" y="17697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2" name="Freeform: Shape 74">
                <a:extLst>
                  <a:ext uri="{FF2B5EF4-FFF2-40B4-BE49-F238E27FC236}">
                    <a16:creationId xmlns:a16="http://schemas.microsoft.com/office/drawing/2014/main" id="{E37CEA6B-5494-4F4A-AB38-42F523C5B44C}"/>
                  </a:ext>
                </a:extLst>
              </p:cNvPr>
              <p:cNvSpPr/>
              <p:nvPr/>
            </p:nvSpPr>
            <p:spPr>
              <a:xfrm>
                <a:off x="11134830" y="4483918"/>
                <a:ext cx="273900" cy="737897"/>
              </a:xfrm>
              <a:custGeom>
                <a:avLst/>
                <a:gdLst>
                  <a:gd name="connsiteX0" fmla="*/ 372629 w 372664"/>
                  <a:gd name="connsiteY0" fmla="*/ 503355 h 1003967"/>
                  <a:gd name="connsiteX1" fmla="*/ 372629 w 372664"/>
                  <a:gd name="connsiteY1" fmla="*/ 938705 h 1003967"/>
                  <a:gd name="connsiteX2" fmla="*/ 308304 w 372664"/>
                  <a:gd name="connsiteY2" fmla="*/ 1003895 h 1003967"/>
                  <a:gd name="connsiteX3" fmla="*/ 59945 w 372664"/>
                  <a:gd name="connsiteY3" fmla="*/ 1003823 h 1003967"/>
                  <a:gd name="connsiteX4" fmla="*/ 162 w 372664"/>
                  <a:gd name="connsiteY4" fmla="*/ 944113 h 1003967"/>
                  <a:gd name="connsiteX5" fmla="*/ 162 w 372664"/>
                  <a:gd name="connsiteY5" fmla="*/ 62597 h 1003967"/>
                  <a:gd name="connsiteX6" fmla="*/ 61963 w 372664"/>
                  <a:gd name="connsiteY6" fmla="*/ 2 h 1003967"/>
                  <a:gd name="connsiteX7" fmla="*/ 321067 w 372664"/>
                  <a:gd name="connsiteY7" fmla="*/ 2887 h 1003967"/>
                  <a:gd name="connsiteX8" fmla="*/ 372484 w 372664"/>
                  <a:gd name="connsiteY8" fmla="*/ 57261 h 1003967"/>
                  <a:gd name="connsiteX9" fmla="*/ 372629 w 372664"/>
                  <a:gd name="connsiteY9" fmla="*/ 503355 h 1003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2664" h="1003967">
                    <a:moveTo>
                      <a:pt x="372629" y="503355"/>
                    </a:moveTo>
                    <a:cubicBezTo>
                      <a:pt x="372629" y="648448"/>
                      <a:pt x="372701" y="793612"/>
                      <a:pt x="372629" y="938705"/>
                    </a:cubicBezTo>
                    <a:cubicBezTo>
                      <a:pt x="372557" y="994376"/>
                      <a:pt x="363110" y="1003823"/>
                      <a:pt x="308304" y="1003895"/>
                    </a:cubicBezTo>
                    <a:cubicBezTo>
                      <a:pt x="225517" y="1003968"/>
                      <a:pt x="142731" y="1004040"/>
                      <a:pt x="59945" y="1003823"/>
                    </a:cubicBezTo>
                    <a:cubicBezTo>
                      <a:pt x="12854" y="1003751"/>
                      <a:pt x="234" y="991492"/>
                      <a:pt x="162" y="944113"/>
                    </a:cubicBezTo>
                    <a:cubicBezTo>
                      <a:pt x="-54" y="650250"/>
                      <a:pt x="-54" y="356460"/>
                      <a:pt x="162" y="62597"/>
                    </a:cubicBezTo>
                    <a:cubicBezTo>
                      <a:pt x="162" y="13848"/>
                      <a:pt x="14008" y="-214"/>
                      <a:pt x="61963" y="2"/>
                    </a:cubicBezTo>
                    <a:cubicBezTo>
                      <a:pt x="148356" y="435"/>
                      <a:pt x="234676" y="1589"/>
                      <a:pt x="321067" y="2887"/>
                    </a:cubicBezTo>
                    <a:cubicBezTo>
                      <a:pt x="363831" y="3536"/>
                      <a:pt x="372484" y="12550"/>
                      <a:pt x="372484" y="57261"/>
                    </a:cubicBezTo>
                    <a:cubicBezTo>
                      <a:pt x="372773" y="205887"/>
                      <a:pt x="372629" y="354657"/>
                      <a:pt x="372629" y="50335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3" name="Freeform: Shape 75">
                <a:extLst>
                  <a:ext uri="{FF2B5EF4-FFF2-40B4-BE49-F238E27FC236}">
                    <a16:creationId xmlns:a16="http://schemas.microsoft.com/office/drawing/2014/main" id="{AE32E804-AB45-4E69-8243-4C355D3448AC}"/>
                  </a:ext>
                </a:extLst>
              </p:cNvPr>
              <p:cNvSpPr/>
              <p:nvPr/>
            </p:nvSpPr>
            <p:spPr>
              <a:xfrm>
                <a:off x="8416282" y="4483778"/>
                <a:ext cx="272398" cy="738373"/>
              </a:xfrm>
              <a:custGeom>
                <a:avLst/>
                <a:gdLst>
                  <a:gd name="connsiteX0" fmla="*/ 370565 w 370619"/>
                  <a:gd name="connsiteY0" fmla="*/ 504554 h 1004616"/>
                  <a:gd name="connsiteX1" fmla="*/ 370493 w 370619"/>
                  <a:gd name="connsiteY1" fmla="*/ 940192 h 1004616"/>
                  <a:gd name="connsiteX2" fmla="*/ 305231 w 370619"/>
                  <a:gd name="connsiteY2" fmla="*/ 1004589 h 1004616"/>
                  <a:gd name="connsiteX3" fmla="*/ 60333 w 370619"/>
                  <a:gd name="connsiteY3" fmla="*/ 1004517 h 1004616"/>
                  <a:gd name="connsiteX4" fmla="*/ 190 w 370619"/>
                  <a:gd name="connsiteY4" fmla="*/ 945240 h 1004616"/>
                  <a:gd name="connsiteX5" fmla="*/ 190 w 370619"/>
                  <a:gd name="connsiteY5" fmla="*/ 59541 h 1004616"/>
                  <a:gd name="connsiteX6" fmla="*/ 60333 w 370619"/>
                  <a:gd name="connsiteY6" fmla="*/ 47 h 1004616"/>
                  <a:gd name="connsiteX7" fmla="*/ 308764 w 370619"/>
                  <a:gd name="connsiteY7" fmla="*/ 119 h 1004616"/>
                  <a:gd name="connsiteX8" fmla="*/ 370349 w 370619"/>
                  <a:gd name="connsiteY8" fmla="*/ 61777 h 1004616"/>
                  <a:gd name="connsiteX9" fmla="*/ 370565 w 370619"/>
                  <a:gd name="connsiteY9" fmla="*/ 504554 h 1004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0619" h="1004616">
                    <a:moveTo>
                      <a:pt x="370565" y="504554"/>
                    </a:moveTo>
                    <a:cubicBezTo>
                      <a:pt x="370565" y="649791"/>
                      <a:pt x="370710" y="794955"/>
                      <a:pt x="370493" y="940192"/>
                    </a:cubicBezTo>
                    <a:cubicBezTo>
                      <a:pt x="370421" y="995647"/>
                      <a:pt x="360830" y="1004589"/>
                      <a:pt x="305231" y="1004589"/>
                    </a:cubicBezTo>
                    <a:cubicBezTo>
                      <a:pt x="223598" y="1004517"/>
                      <a:pt x="141966" y="1004734"/>
                      <a:pt x="60333" y="1004517"/>
                    </a:cubicBezTo>
                    <a:cubicBezTo>
                      <a:pt x="12522" y="1004373"/>
                      <a:pt x="262" y="992763"/>
                      <a:pt x="190" y="945240"/>
                    </a:cubicBezTo>
                    <a:cubicBezTo>
                      <a:pt x="-26" y="650007"/>
                      <a:pt x="-98" y="354774"/>
                      <a:pt x="190" y="59541"/>
                    </a:cubicBezTo>
                    <a:cubicBezTo>
                      <a:pt x="262" y="11730"/>
                      <a:pt x="12882" y="47"/>
                      <a:pt x="60333" y="47"/>
                    </a:cubicBezTo>
                    <a:cubicBezTo>
                      <a:pt x="143119" y="-25"/>
                      <a:pt x="225978" y="-25"/>
                      <a:pt x="308764" y="119"/>
                    </a:cubicBezTo>
                    <a:cubicBezTo>
                      <a:pt x="358162" y="192"/>
                      <a:pt x="370277" y="11730"/>
                      <a:pt x="370349" y="61777"/>
                    </a:cubicBezTo>
                    <a:cubicBezTo>
                      <a:pt x="370782" y="209321"/>
                      <a:pt x="370565" y="356937"/>
                      <a:pt x="370565" y="50455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4" name="Freeform: Shape 76">
                <a:extLst>
                  <a:ext uri="{FF2B5EF4-FFF2-40B4-BE49-F238E27FC236}">
                    <a16:creationId xmlns:a16="http://schemas.microsoft.com/office/drawing/2014/main" id="{D1CF3C88-657D-4E3B-A190-EDA5D9F31B9E}"/>
                  </a:ext>
                </a:extLst>
              </p:cNvPr>
              <p:cNvSpPr/>
              <p:nvPr/>
            </p:nvSpPr>
            <p:spPr>
              <a:xfrm>
                <a:off x="9477310" y="5350589"/>
                <a:ext cx="920571" cy="132524"/>
              </a:xfrm>
              <a:custGeom>
                <a:avLst/>
                <a:gdLst>
                  <a:gd name="connsiteX0" fmla="*/ 625874 w 1252511"/>
                  <a:gd name="connsiteY0" fmla="*/ 603 h 180310"/>
                  <a:gd name="connsiteX1" fmla="*/ 1180427 w 1252511"/>
                  <a:gd name="connsiteY1" fmla="*/ 675 h 180310"/>
                  <a:gd name="connsiteX2" fmla="*/ 1252469 w 1252511"/>
                  <a:gd name="connsiteY2" fmla="*/ 70986 h 180310"/>
                  <a:gd name="connsiteX3" fmla="*/ 1252325 w 1252511"/>
                  <a:gd name="connsiteY3" fmla="*/ 142955 h 180310"/>
                  <a:gd name="connsiteX4" fmla="*/ 1216773 w 1252511"/>
                  <a:gd name="connsiteY4" fmla="*/ 178796 h 180310"/>
                  <a:gd name="connsiteX5" fmla="*/ 1123169 w 1252511"/>
                  <a:gd name="connsiteY5" fmla="*/ 179661 h 180310"/>
                  <a:gd name="connsiteX6" fmla="*/ 82426 w 1252511"/>
                  <a:gd name="connsiteY6" fmla="*/ 180310 h 180310"/>
                  <a:gd name="connsiteX7" fmla="*/ 0 w 1252511"/>
                  <a:gd name="connsiteY7" fmla="*/ 97091 h 180310"/>
                  <a:gd name="connsiteX8" fmla="*/ 100094 w 1252511"/>
                  <a:gd name="connsiteY8" fmla="*/ 98 h 180310"/>
                  <a:gd name="connsiteX9" fmla="*/ 625874 w 1252511"/>
                  <a:gd name="connsiteY9" fmla="*/ 386 h 180310"/>
                  <a:gd name="connsiteX10" fmla="*/ 625874 w 1252511"/>
                  <a:gd name="connsiteY10" fmla="*/ 603 h 180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2511" h="180310">
                    <a:moveTo>
                      <a:pt x="625874" y="603"/>
                    </a:moveTo>
                    <a:cubicBezTo>
                      <a:pt x="810701" y="603"/>
                      <a:pt x="995600" y="531"/>
                      <a:pt x="1180427" y="675"/>
                    </a:cubicBezTo>
                    <a:cubicBezTo>
                      <a:pt x="1248359" y="747"/>
                      <a:pt x="1252397" y="4930"/>
                      <a:pt x="1252469" y="70986"/>
                    </a:cubicBezTo>
                    <a:cubicBezTo>
                      <a:pt x="1252541" y="95000"/>
                      <a:pt x="1252541" y="119013"/>
                      <a:pt x="1252325" y="142955"/>
                    </a:cubicBezTo>
                    <a:cubicBezTo>
                      <a:pt x="1252108" y="166248"/>
                      <a:pt x="1240210" y="178507"/>
                      <a:pt x="1216773" y="178796"/>
                    </a:cubicBezTo>
                    <a:cubicBezTo>
                      <a:pt x="1185548" y="179228"/>
                      <a:pt x="1154395" y="179661"/>
                      <a:pt x="1123169" y="179661"/>
                    </a:cubicBezTo>
                    <a:cubicBezTo>
                      <a:pt x="776231" y="179949"/>
                      <a:pt x="429365" y="180166"/>
                      <a:pt x="82426" y="180310"/>
                    </a:cubicBezTo>
                    <a:cubicBezTo>
                      <a:pt x="9592" y="180382"/>
                      <a:pt x="-71" y="170430"/>
                      <a:pt x="0" y="97091"/>
                    </a:cubicBezTo>
                    <a:cubicBezTo>
                      <a:pt x="73" y="-1633"/>
                      <a:pt x="73" y="-479"/>
                      <a:pt x="100094" y="98"/>
                    </a:cubicBezTo>
                    <a:cubicBezTo>
                      <a:pt x="275330" y="1036"/>
                      <a:pt x="450638" y="386"/>
                      <a:pt x="625874" y="386"/>
                    </a:cubicBezTo>
                    <a:cubicBezTo>
                      <a:pt x="625874" y="459"/>
                      <a:pt x="625874" y="531"/>
                      <a:pt x="625874" y="603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5" name="Freeform: Shape 80">
                <a:extLst>
                  <a:ext uri="{FF2B5EF4-FFF2-40B4-BE49-F238E27FC236}">
                    <a16:creationId xmlns:a16="http://schemas.microsoft.com/office/drawing/2014/main" id="{A3E9A0C6-CFDD-4CDA-A335-807AD60960EF}"/>
                  </a:ext>
                </a:extLst>
              </p:cNvPr>
              <p:cNvSpPr/>
              <p:nvPr/>
            </p:nvSpPr>
            <p:spPr>
              <a:xfrm>
                <a:off x="9894958" y="4603173"/>
                <a:ext cx="259348" cy="323261"/>
              </a:xfrm>
              <a:custGeom>
                <a:avLst/>
                <a:gdLst>
                  <a:gd name="connsiteX0" fmla="*/ 156 w 352864"/>
                  <a:gd name="connsiteY0" fmla="*/ 222978 h 439824"/>
                  <a:gd name="connsiteX1" fmla="*/ 300 w 352864"/>
                  <a:gd name="connsiteY1" fmla="*/ 50338 h 439824"/>
                  <a:gd name="connsiteX2" fmla="*/ 49842 w 352864"/>
                  <a:gd name="connsiteY2" fmla="*/ 363 h 439824"/>
                  <a:gd name="connsiteX3" fmla="*/ 308874 w 352864"/>
                  <a:gd name="connsiteY3" fmla="*/ 3 h 439824"/>
                  <a:gd name="connsiteX4" fmla="*/ 352863 w 352864"/>
                  <a:gd name="connsiteY4" fmla="*/ 43271 h 439824"/>
                  <a:gd name="connsiteX5" fmla="*/ 352503 w 352864"/>
                  <a:gd name="connsiteY5" fmla="*/ 402901 h 439824"/>
                  <a:gd name="connsiteX6" fmla="*/ 315076 w 352864"/>
                  <a:gd name="connsiteY6" fmla="*/ 439823 h 439824"/>
                  <a:gd name="connsiteX7" fmla="*/ 38088 w 352864"/>
                  <a:gd name="connsiteY7" fmla="*/ 439751 h 439824"/>
                  <a:gd name="connsiteX8" fmla="*/ 12 w 352864"/>
                  <a:gd name="connsiteY8" fmla="*/ 399151 h 439824"/>
                  <a:gd name="connsiteX9" fmla="*/ 156 w 352864"/>
                  <a:gd name="connsiteY9" fmla="*/ 222978 h 439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2864" h="439824">
                    <a:moveTo>
                      <a:pt x="156" y="222978"/>
                    </a:moveTo>
                    <a:cubicBezTo>
                      <a:pt x="156" y="165431"/>
                      <a:pt x="-277" y="107885"/>
                      <a:pt x="300" y="50338"/>
                    </a:cubicBezTo>
                    <a:cubicBezTo>
                      <a:pt x="661" y="12839"/>
                      <a:pt x="12632" y="579"/>
                      <a:pt x="49842" y="363"/>
                    </a:cubicBezTo>
                    <a:cubicBezTo>
                      <a:pt x="136162" y="-142"/>
                      <a:pt x="222554" y="579"/>
                      <a:pt x="308874" y="3"/>
                    </a:cubicBezTo>
                    <a:cubicBezTo>
                      <a:pt x="339017" y="-214"/>
                      <a:pt x="353007" y="13272"/>
                      <a:pt x="352863" y="43271"/>
                    </a:cubicBezTo>
                    <a:cubicBezTo>
                      <a:pt x="352503" y="163124"/>
                      <a:pt x="352503" y="282976"/>
                      <a:pt x="352503" y="402901"/>
                    </a:cubicBezTo>
                    <a:cubicBezTo>
                      <a:pt x="352503" y="428213"/>
                      <a:pt x="340676" y="439967"/>
                      <a:pt x="315076" y="439823"/>
                    </a:cubicBezTo>
                    <a:cubicBezTo>
                      <a:pt x="222770" y="439463"/>
                      <a:pt x="130393" y="439607"/>
                      <a:pt x="38088" y="439751"/>
                    </a:cubicBezTo>
                    <a:cubicBezTo>
                      <a:pt x="10612" y="439823"/>
                      <a:pt x="-205" y="425689"/>
                      <a:pt x="12" y="399151"/>
                    </a:cubicBezTo>
                    <a:cubicBezTo>
                      <a:pt x="516" y="340523"/>
                      <a:pt x="156" y="281750"/>
                      <a:pt x="156" y="222978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6" name="Freeform: Shape 81">
                <a:extLst>
                  <a:ext uri="{FF2B5EF4-FFF2-40B4-BE49-F238E27FC236}">
                    <a16:creationId xmlns:a16="http://schemas.microsoft.com/office/drawing/2014/main" id="{E0A5E2C1-79F8-4822-94C8-8DD42297A802}"/>
                  </a:ext>
                </a:extLst>
              </p:cNvPr>
              <p:cNvSpPr/>
              <p:nvPr/>
            </p:nvSpPr>
            <p:spPr>
              <a:xfrm>
                <a:off x="9602443" y="4603171"/>
                <a:ext cx="259125" cy="323478"/>
              </a:xfrm>
              <a:custGeom>
                <a:avLst/>
                <a:gdLst>
                  <a:gd name="connsiteX0" fmla="*/ 1016 w 352561"/>
                  <a:gd name="connsiteY0" fmla="*/ 222258 h 440117"/>
                  <a:gd name="connsiteX1" fmla="*/ 1233 w 352561"/>
                  <a:gd name="connsiteY1" fmla="*/ 49546 h 440117"/>
                  <a:gd name="connsiteX2" fmla="*/ 51424 w 352561"/>
                  <a:gd name="connsiteY2" fmla="*/ 365 h 440117"/>
                  <a:gd name="connsiteX3" fmla="*/ 306994 w 352561"/>
                  <a:gd name="connsiteY3" fmla="*/ 4 h 440117"/>
                  <a:gd name="connsiteX4" fmla="*/ 352282 w 352561"/>
                  <a:gd name="connsiteY4" fmla="*/ 42912 h 440117"/>
                  <a:gd name="connsiteX5" fmla="*/ 352354 w 352561"/>
                  <a:gd name="connsiteY5" fmla="*/ 399153 h 440117"/>
                  <a:gd name="connsiteX6" fmla="*/ 309735 w 352561"/>
                  <a:gd name="connsiteY6" fmla="*/ 440041 h 440117"/>
                  <a:gd name="connsiteX7" fmla="*/ 46953 w 352561"/>
                  <a:gd name="connsiteY7" fmla="*/ 440114 h 440117"/>
                  <a:gd name="connsiteX8" fmla="*/ 7 w 352561"/>
                  <a:gd name="connsiteY8" fmla="*/ 391437 h 440117"/>
                  <a:gd name="connsiteX9" fmla="*/ 151 w 352561"/>
                  <a:gd name="connsiteY9" fmla="*/ 222330 h 440117"/>
                  <a:gd name="connsiteX10" fmla="*/ 1016 w 352561"/>
                  <a:gd name="connsiteY10" fmla="*/ 222258 h 440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2561" h="440117">
                    <a:moveTo>
                      <a:pt x="1016" y="222258"/>
                    </a:moveTo>
                    <a:cubicBezTo>
                      <a:pt x="1016" y="164712"/>
                      <a:pt x="512" y="107093"/>
                      <a:pt x="1233" y="49546"/>
                    </a:cubicBezTo>
                    <a:cubicBezTo>
                      <a:pt x="1666" y="12047"/>
                      <a:pt x="13636" y="581"/>
                      <a:pt x="51424" y="365"/>
                    </a:cubicBezTo>
                    <a:cubicBezTo>
                      <a:pt x="136590" y="-68"/>
                      <a:pt x="221828" y="726"/>
                      <a:pt x="306994" y="4"/>
                    </a:cubicBezTo>
                    <a:cubicBezTo>
                      <a:pt x="337282" y="-284"/>
                      <a:pt x="352210" y="13850"/>
                      <a:pt x="352282" y="42912"/>
                    </a:cubicBezTo>
                    <a:cubicBezTo>
                      <a:pt x="352714" y="161683"/>
                      <a:pt x="352570" y="280382"/>
                      <a:pt x="352354" y="399153"/>
                    </a:cubicBezTo>
                    <a:cubicBezTo>
                      <a:pt x="352282" y="426917"/>
                      <a:pt x="338580" y="440258"/>
                      <a:pt x="309735" y="440041"/>
                    </a:cubicBezTo>
                    <a:cubicBezTo>
                      <a:pt x="222189" y="439392"/>
                      <a:pt x="134571" y="439392"/>
                      <a:pt x="46953" y="440114"/>
                    </a:cubicBezTo>
                    <a:cubicBezTo>
                      <a:pt x="12843" y="440402"/>
                      <a:pt x="-354" y="423816"/>
                      <a:pt x="7" y="391437"/>
                    </a:cubicBezTo>
                    <a:cubicBezTo>
                      <a:pt x="584" y="335044"/>
                      <a:pt x="151" y="278723"/>
                      <a:pt x="151" y="222330"/>
                    </a:cubicBezTo>
                    <a:cubicBezTo>
                      <a:pt x="440" y="222258"/>
                      <a:pt x="728" y="222258"/>
                      <a:pt x="1016" y="222258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7" name="Freeform: Shape 82">
                <a:extLst>
                  <a:ext uri="{FF2B5EF4-FFF2-40B4-BE49-F238E27FC236}">
                    <a16:creationId xmlns:a16="http://schemas.microsoft.com/office/drawing/2014/main" id="{C206D6DB-6CF3-4557-BCB8-47CC6EE388E9}"/>
                  </a:ext>
                </a:extLst>
              </p:cNvPr>
              <p:cNvSpPr/>
              <p:nvPr/>
            </p:nvSpPr>
            <p:spPr>
              <a:xfrm>
                <a:off x="10699843" y="4503888"/>
                <a:ext cx="261840" cy="324557"/>
              </a:xfrm>
              <a:custGeom>
                <a:avLst/>
                <a:gdLst>
                  <a:gd name="connsiteX0" fmla="*/ 231 w 356255"/>
                  <a:gd name="connsiteY0" fmla="*/ 221551 h 441587"/>
                  <a:gd name="connsiteX1" fmla="*/ 14 w 356255"/>
                  <a:gd name="connsiteY1" fmla="*/ 48839 h 441587"/>
                  <a:gd name="connsiteX2" fmla="*/ 47970 w 356255"/>
                  <a:gd name="connsiteY2" fmla="*/ 162 h 441587"/>
                  <a:gd name="connsiteX3" fmla="*/ 307146 w 356255"/>
                  <a:gd name="connsiteY3" fmla="*/ 162 h 441587"/>
                  <a:gd name="connsiteX4" fmla="*/ 356184 w 356255"/>
                  <a:gd name="connsiteY4" fmla="*/ 48623 h 441587"/>
                  <a:gd name="connsiteX5" fmla="*/ 356255 w 356255"/>
                  <a:gd name="connsiteY5" fmla="*/ 390513 h 441587"/>
                  <a:gd name="connsiteX6" fmla="*/ 305776 w 356255"/>
                  <a:gd name="connsiteY6" fmla="*/ 441569 h 441587"/>
                  <a:gd name="connsiteX7" fmla="*/ 39460 w 356255"/>
                  <a:gd name="connsiteY7" fmla="*/ 441497 h 441587"/>
                  <a:gd name="connsiteX8" fmla="*/ 158 w 356255"/>
                  <a:gd name="connsiteY8" fmla="*/ 401546 h 441587"/>
                  <a:gd name="connsiteX9" fmla="*/ 231 w 356255"/>
                  <a:gd name="connsiteY9" fmla="*/ 221551 h 441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6255" h="441587">
                    <a:moveTo>
                      <a:pt x="231" y="221551"/>
                    </a:moveTo>
                    <a:cubicBezTo>
                      <a:pt x="231" y="163932"/>
                      <a:pt x="952" y="106386"/>
                      <a:pt x="14" y="48839"/>
                    </a:cubicBezTo>
                    <a:cubicBezTo>
                      <a:pt x="-563" y="15090"/>
                      <a:pt x="16096" y="234"/>
                      <a:pt x="47970" y="162"/>
                    </a:cubicBezTo>
                    <a:cubicBezTo>
                      <a:pt x="134362" y="-54"/>
                      <a:pt x="220754" y="-54"/>
                      <a:pt x="307146" y="162"/>
                    </a:cubicBezTo>
                    <a:cubicBezTo>
                      <a:pt x="338948" y="234"/>
                      <a:pt x="356255" y="15522"/>
                      <a:pt x="356184" y="48623"/>
                    </a:cubicBezTo>
                    <a:cubicBezTo>
                      <a:pt x="356039" y="162562"/>
                      <a:pt x="356039" y="276574"/>
                      <a:pt x="356255" y="390513"/>
                    </a:cubicBezTo>
                    <a:cubicBezTo>
                      <a:pt x="356327" y="424695"/>
                      <a:pt x="339741" y="441569"/>
                      <a:pt x="305776" y="441569"/>
                    </a:cubicBezTo>
                    <a:cubicBezTo>
                      <a:pt x="217004" y="441569"/>
                      <a:pt x="128232" y="441641"/>
                      <a:pt x="39460" y="441497"/>
                    </a:cubicBezTo>
                    <a:cubicBezTo>
                      <a:pt x="13139" y="441425"/>
                      <a:pt x="-58" y="428805"/>
                      <a:pt x="158" y="401546"/>
                    </a:cubicBezTo>
                    <a:cubicBezTo>
                      <a:pt x="519" y="341548"/>
                      <a:pt x="158" y="281549"/>
                      <a:pt x="231" y="221551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8" name="Freeform: Shape 83">
                <a:extLst>
                  <a:ext uri="{FF2B5EF4-FFF2-40B4-BE49-F238E27FC236}">
                    <a16:creationId xmlns:a16="http://schemas.microsoft.com/office/drawing/2014/main" id="{29ABC348-8AD1-4BBA-B9A0-89C7BD658E4F}"/>
                  </a:ext>
                </a:extLst>
              </p:cNvPr>
              <p:cNvSpPr/>
              <p:nvPr/>
            </p:nvSpPr>
            <p:spPr>
              <a:xfrm>
                <a:off x="8895982" y="4503597"/>
                <a:ext cx="261143" cy="326121"/>
              </a:xfrm>
              <a:custGeom>
                <a:avLst/>
                <a:gdLst>
                  <a:gd name="connsiteX0" fmla="*/ 355090 w 355308"/>
                  <a:gd name="connsiteY0" fmla="*/ 223318 h 443713"/>
                  <a:gd name="connsiteX1" fmla="*/ 354946 w 355308"/>
                  <a:gd name="connsiteY1" fmla="*/ 392496 h 443713"/>
                  <a:gd name="connsiteX2" fmla="*/ 306269 w 355308"/>
                  <a:gd name="connsiteY2" fmla="*/ 441966 h 443713"/>
                  <a:gd name="connsiteX3" fmla="*/ 43415 w 355308"/>
                  <a:gd name="connsiteY3" fmla="*/ 443697 h 443713"/>
                  <a:gd name="connsiteX4" fmla="*/ 3 w 355308"/>
                  <a:gd name="connsiteY4" fmla="*/ 401943 h 443713"/>
                  <a:gd name="connsiteX5" fmla="*/ 652 w 355308"/>
                  <a:gd name="connsiteY5" fmla="*/ 52769 h 443713"/>
                  <a:gd name="connsiteX6" fmla="*/ 52502 w 355308"/>
                  <a:gd name="connsiteY6" fmla="*/ 487 h 443713"/>
                  <a:gd name="connsiteX7" fmla="*/ 300933 w 355308"/>
                  <a:gd name="connsiteY7" fmla="*/ 487 h 443713"/>
                  <a:gd name="connsiteX8" fmla="*/ 354874 w 355308"/>
                  <a:gd name="connsiteY8" fmla="*/ 54139 h 443713"/>
                  <a:gd name="connsiteX9" fmla="*/ 355090 w 355308"/>
                  <a:gd name="connsiteY9" fmla="*/ 223318 h 443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5308" h="443713">
                    <a:moveTo>
                      <a:pt x="355090" y="223318"/>
                    </a:moveTo>
                    <a:cubicBezTo>
                      <a:pt x="355090" y="279710"/>
                      <a:pt x="355667" y="336103"/>
                      <a:pt x="354946" y="392496"/>
                    </a:cubicBezTo>
                    <a:cubicBezTo>
                      <a:pt x="354441" y="432880"/>
                      <a:pt x="345571" y="441605"/>
                      <a:pt x="306269" y="441966"/>
                    </a:cubicBezTo>
                    <a:cubicBezTo>
                      <a:pt x="218651" y="442759"/>
                      <a:pt x="131033" y="442182"/>
                      <a:pt x="43415" y="443697"/>
                    </a:cubicBezTo>
                    <a:cubicBezTo>
                      <a:pt x="12983" y="444202"/>
                      <a:pt x="-214" y="433385"/>
                      <a:pt x="3" y="401943"/>
                    </a:cubicBezTo>
                    <a:cubicBezTo>
                      <a:pt x="940" y="285552"/>
                      <a:pt x="75" y="169160"/>
                      <a:pt x="652" y="52769"/>
                    </a:cubicBezTo>
                    <a:cubicBezTo>
                      <a:pt x="868" y="13035"/>
                      <a:pt x="13127" y="775"/>
                      <a:pt x="52502" y="487"/>
                    </a:cubicBezTo>
                    <a:cubicBezTo>
                      <a:pt x="135288" y="-162"/>
                      <a:pt x="218146" y="-162"/>
                      <a:pt x="300933" y="487"/>
                    </a:cubicBezTo>
                    <a:cubicBezTo>
                      <a:pt x="343480" y="847"/>
                      <a:pt x="354441" y="12025"/>
                      <a:pt x="354874" y="54139"/>
                    </a:cubicBezTo>
                    <a:cubicBezTo>
                      <a:pt x="355523" y="110532"/>
                      <a:pt x="355090" y="166925"/>
                      <a:pt x="355090" y="223318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256" name="Group 88">
              <a:extLst>
                <a:ext uri="{FF2B5EF4-FFF2-40B4-BE49-F238E27FC236}">
                  <a16:creationId xmlns:a16="http://schemas.microsoft.com/office/drawing/2014/main" id="{6A99AF85-8DF6-4EA5-B89D-4BC538DD2A79}"/>
                </a:ext>
              </a:extLst>
            </p:cNvPr>
            <p:cNvGrpSpPr/>
            <p:nvPr/>
          </p:nvGrpSpPr>
          <p:grpSpPr>
            <a:xfrm>
              <a:off x="4980873" y="3902249"/>
              <a:ext cx="1059459" cy="1514256"/>
              <a:chOff x="-4879" y="3800380"/>
              <a:chExt cx="1367087" cy="1953939"/>
            </a:xfrm>
          </p:grpSpPr>
          <p:sp>
            <p:nvSpPr>
              <p:cNvPr id="1263" name="Rectangle: Rounded Corners 89">
                <a:extLst>
                  <a:ext uri="{FF2B5EF4-FFF2-40B4-BE49-F238E27FC236}">
                    <a16:creationId xmlns:a16="http://schemas.microsoft.com/office/drawing/2014/main" id="{7B16600E-D36A-467A-8ADF-69A97C07B617}"/>
                  </a:ext>
                </a:extLst>
              </p:cNvPr>
              <p:cNvSpPr/>
              <p:nvPr/>
            </p:nvSpPr>
            <p:spPr>
              <a:xfrm>
                <a:off x="117450" y="3800380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4" name="Rectangle: Rounded Corners 90">
                <a:extLst>
                  <a:ext uri="{FF2B5EF4-FFF2-40B4-BE49-F238E27FC236}">
                    <a16:creationId xmlns:a16="http://schemas.microsoft.com/office/drawing/2014/main" id="{4A6807EE-CEDE-4E7B-BA80-BCACFCCF9AAE}"/>
                  </a:ext>
                </a:extLst>
              </p:cNvPr>
              <p:cNvSpPr/>
              <p:nvPr/>
            </p:nvSpPr>
            <p:spPr>
              <a:xfrm>
                <a:off x="-4879" y="4136020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5" name="Rectangle: Rounded Corners 91">
                <a:extLst>
                  <a:ext uri="{FF2B5EF4-FFF2-40B4-BE49-F238E27FC236}">
                    <a16:creationId xmlns:a16="http://schemas.microsoft.com/office/drawing/2014/main" id="{BCEF1B69-101F-4820-8EE3-7F1013A674C4}"/>
                  </a:ext>
                </a:extLst>
              </p:cNvPr>
              <p:cNvSpPr/>
              <p:nvPr/>
            </p:nvSpPr>
            <p:spPr>
              <a:xfrm>
                <a:off x="300587" y="4033344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6" name="Rectangle: Rounded Corners 92">
                <a:extLst>
                  <a:ext uri="{FF2B5EF4-FFF2-40B4-BE49-F238E27FC236}">
                    <a16:creationId xmlns:a16="http://schemas.microsoft.com/office/drawing/2014/main" id="{623B92C1-44F5-46FA-9D61-B51C70E24471}"/>
                  </a:ext>
                </a:extLst>
              </p:cNvPr>
              <p:cNvSpPr/>
              <p:nvPr/>
            </p:nvSpPr>
            <p:spPr>
              <a:xfrm>
                <a:off x="651803" y="4916173"/>
                <a:ext cx="95825" cy="838146"/>
              </a:xfrm>
              <a:prstGeom prst="roundRect">
                <a:avLst>
                  <a:gd name="adj" fmla="val 50000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57" name="Group 93">
              <a:extLst>
                <a:ext uri="{FF2B5EF4-FFF2-40B4-BE49-F238E27FC236}">
                  <a16:creationId xmlns:a16="http://schemas.microsoft.com/office/drawing/2014/main" id="{579422AA-AB25-4D44-9540-638210AAB75E}"/>
                </a:ext>
              </a:extLst>
            </p:cNvPr>
            <p:cNvGrpSpPr/>
            <p:nvPr/>
          </p:nvGrpSpPr>
          <p:grpSpPr>
            <a:xfrm>
              <a:off x="696337" y="3947684"/>
              <a:ext cx="1059459" cy="1514256"/>
              <a:chOff x="-4879" y="3800380"/>
              <a:chExt cx="1367087" cy="1953939"/>
            </a:xfrm>
          </p:grpSpPr>
          <p:sp>
            <p:nvSpPr>
              <p:cNvPr id="1259" name="Rectangle: Rounded Corners 94">
                <a:extLst>
                  <a:ext uri="{FF2B5EF4-FFF2-40B4-BE49-F238E27FC236}">
                    <a16:creationId xmlns:a16="http://schemas.microsoft.com/office/drawing/2014/main" id="{2E2938D5-8453-4765-9A8B-33DB4EC55543}"/>
                  </a:ext>
                </a:extLst>
              </p:cNvPr>
              <p:cNvSpPr/>
              <p:nvPr/>
            </p:nvSpPr>
            <p:spPr>
              <a:xfrm>
                <a:off x="117450" y="3800380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0" name="Rectangle: Rounded Corners 95">
                <a:extLst>
                  <a:ext uri="{FF2B5EF4-FFF2-40B4-BE49-F238E27FC236}">
                    <a16:creationId xmlns:a16="http://schemas.microsoft.com/office/drawing/2014/main" id="{9F6FE708-A94B-4DBE-8529-A601474C9372}"/>
                  </a:ext>
                </a:extLst>
              </p:cNvPr>
              <p:cNvSpPr/>
              <p:nvPr/>
            </p:nvSpPr>
            <p:spPr>
              <a:xfrm>
                <a:off x="-4879" y="4136020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1" name="Rectangle: Rounded Corners 96">
                <a:extLst>
                  <a:ext uri="{FF2B5EF4-FFF2-40B4-BE49-F238E27FC236}">
                    <a16:creationId xmlns:a16="http://schemas.microsoft.com/office/drawing/2014/main" id="{CFFE88D8-B657-416A-B5D5-ACA7A37BC94F}"/>
                  </a:ext>
                </a:extLst>
              </p:cNvPr>
              <p:cNvSpPr/>
              <p:nvPr/>
            </p:nvSpPr>
            <p:spPr>
              <a:xfrm>
                <a:off x="300587" y="4033344"/>
                <a:ext cx="1061621" cy="838146"/>
              </a:xfrm>
              <a:prstGeom prst="roundRect">
                <a:avLst>
                  <a:gd name="adj" fmla="val 3507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2" name="Rectangle: Rounded Corners 97">
                <a:extLst>
                  <a:ext uri="{FF2B5EF4-FFF2-40B4-BE49-F238E27FC236}">
                    <a16:creationId xmlns:a16="http://schemas.microsoft.com/office/drawing/2014/main" id="{A175D471-A154-496B-82FD-FFB56577EC8A}"/>
                  </a:ext>
                </a:extLst>
              </p:cNvPr>
              <p:cNvSpPr/>
              <p:nvPr/>
            </p:nvSpPr>
            <p:spPr>
              <a:xfrm>
                <a:off x="651803" y="4916173"/>
                <a:ext cx="95825" cy="838146"/>
              </a:xfrm>
              <a:prstGeom prst="roundRect">
                <a:avLst>
                  <a:gd name="adj" fmla="val 50000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58" name="Freeform: Shape 98">
              <a:extLst>
                <a:ext uri="{FF2B5EF4-FFF2-40B4-BE49-F238E27FC236}">
                  <a16:creationId xmlns:a16="http://schemas.microsoft.com/office/drawing/2014/main" id="{FD6D552F-FC2F-454E-B3FF-D6464F7C3950}"/>
                </a:ext>
              </a:extLst>
            </p:cNvPr>
            <p:cNvSpPr/>
            <p:nvPr/>
          </p:nvSpPr>
          <p:spPr>
            <a:xfrm>
              <a:off x="752975" y="5496568"/>
              <a:ext cx="5351025" cy="838079"/>
            </a:xfrm>
            <a:custGeom>
              <a:avLst/>
              <a:gdLst>
                <a:gd name="connsiteX0" fmla="*/ 3715109 w 5734356"/>
                <a:gd name="connsiteY0" fmla="*/ 422753 h 898116"/>
                <a:gd name="connsiteX1" fmla="*/ 3683450 w 5734356"/>
                <a:gd name="connsiteY1" fmla="*/ 455809 h 898116"/>
                <a:gd name="connsiteX2" fmla="*/ 3716040 w 5734356"/>
                <a:gd name="connsiteY2" fmla="*/ 488399 h 898116"/>
                <a:gd name="connsiteX3" fmla="*/ 3736993 w 5734356"/>
                <a:gd name="connsiteY3" fmla="*/ 488866 h 898116"/>
                <a:gd name="connsiteX4" fmla="*/ 3962802 w 5734356"/>
                <a:gd name="connsiteY4" fmla="*/ 488866 h 898116"/>
                <a:gd name="connsiteX5" fmla="*/ 4203976 w 5734356"/>
                <a:gd name="connsiteY5" fmla="*/ 488399 h 898116"/>
                <a:gd name="connsiteX6" fmla="*/ 4241690 w 5734356"/>
                <a:gd name="connsiteY6" fmla="*/ 456273 h 898116"/>
                <a:gd name="connsiteX7" fmla="*/ 4210494 w 5734356"/>
                <a:gd name="connsiteY7" fmla="*/ 422753 h 898116"/>
                <a:gd name="connsiteX8" fmla="*/ 3715109 w 5734356"/>
                <a:gd name="connsiteY8" fmla="*/ 422753 h 898116"/>
                <a:gd name="connsiteX9" fmla="*/ 476030 w 5734356"/>
                <a:gd name="connsiteY9" fmla="*/ 422751 h 898116"/>
                <a:gd name="connsiteX10" fmla="*/ 450423 w 5734356"/>
                <a:gd name="connsiteY10" fmla="*/ 424150 h 898116"/>
                <a:gd name="connsiteX11" fmla="*/ 425281 w 5734356"/>
                <a:gd name="connsiteY11" fmla="*/ 455809 h 898116"/>
                <a:gd name="connsiteX12" fmla="*/ 450423 w 5734356"/>
                <a:gd name="connsiteY12" fmla="*/ 487467 h 898116"/>
                <a:gd name="connsiteX13" fmla="*/ 473702 w 5734356"/>
                <a:gd name="connsiteY13" fmla="*/ 488864 h 898116"/>
                <a:gd name="connsiteX14" fmla="*/ 704169 w 5734356"/>
                <a:gd name="connsiteY14" fmla="*/ 488864 h 898116"/>
                <a:gd name="connsiteX15" fmla="*/ 931839 w 5734356"/>
                <a:gd name="connsiteY15" fmla="*/ 489331 h 898116"/>
                <a:gd name="connsiteX16" fmla="*/ 983986 w 5734356"/>
                <a:gd name="connsiteY16" fmla="*/ 457205 h 898116"/>
                <a:gd name="connsiteX17" fmla="*/ 931839 w 5734356"/>
                <a:gd name="connsiteY17" fmla="*/ 422751 h 898116"/>
                <a:gd name="connsiteX18" fmla="*/ 476030 w 5734356"/>
                <a:gd name="connsiteY18" fmla="*/ 422751 h 898116"/>
                <a:gd name="connsiteX19" fmla="*/ 4887920 w 5734356"/>
                <a:gd name="connsiteY19" fmla="*/ 422287 h 898116"/>
                <a:gd name="connsiteX20" fmla="*/ 4755229 w 5734356"/>
                <a:gd name="connsiteY20" fmla="*/ 422752 h 898116"/>
                <a:gd name="connsiteX21" fmla="*/ 4716119 w 5734356"/>
                <a:gd name="connsiteY21" fmla="*/ 456274 h 898116"/>
                <a:gd name="connsiteX22" fmla="*/ 4756160 w 5734356"/>
                <a:gd name="connsiteY22" fmla="*/ 488864 h 898116"/>
                <a:gd name="connsiteX23" fmla="*/ 4995471 w 5734356"/>
                <a:gd name="connsiteY23" fmla="*/ 488864 h 898116"/>
                <a:gd name="connsiteX24" fmla="*/ 5160755 w 5734356"/>
                <a:gd name="connsiteY24" fmla="*/ 488864 h 898116"/>
                <a:gd name="connsiteX25" fmla="*/ 5242233 w 5734356"/>
                <a:gd name="connsiteY25" fmla="*/ 488400 h 898116"/>
                <a:gd name="connsiteX26" fmla="*/ 5274824 w 5734356"/>
                <a:gd name="connsiteY26" fmla="*/ 456274 h 898116"/>
                <a:gd name="connsiteX27" fmla="*/ 5243629 w 5734356"/>
                <a:gd name="connsiteY27" fmla="*/ 422752 h 898116"/>
                <a:gd name="connsiteX28" fmla="*/ 5218023 w 5734356"/>
                <a:gd name="connsiteY28" fmla="*/ 422287 h 898116"/>
                <a:gd name="connsiteX29" fmla="*/ 4887920 w 5734356"/>
                <a:gd name="connsiteY29" fmla="*/ 422287 h 898116"/>
                <a:gd name="connsiteX30" fmla="*/ 2764383 w 5734356"/>
                <a:gd name="connsiteY30" fmla="*/ 422287 h 898116"/>
                <a:gd name="connsiteX31" fmla="*/ 2627036 w 5734356"/>
                <a:gd name="connsiteY31" fmla="*/ 422752 h 898116"/>
                <a:gd name="connsiteX32" fmla="*/ 2587926 w 5734356"/>
                <a:gd name="connsiteY32" fmla="*/ 456274 h 898116"/>
                <a:gd name="connsiteX33" fmla="*/ 2627965 w 5734356"/>
                <a:gd name="connsiteY33" fmla="*/ 488864 h 898116"/>
                <a:gd name="connsiteX34" fmla="*/ 2867278 w 5734356"/>
                <a:gd name="connsiteY34" fmla="*/ 488864 h 898116"/>
                <a:gd name="connsiteX35" fmla="*/ 3032562 w 5734356"/>
                <a:gd name="connsiteY35" fmla="*/ 488864 h 898116"/>
                <a:gd name="connsiteX36" fmla="*/ 3114040 w 5734356"/>
                <a:gd name="connsiteY36" fmla="*/ 488400 h 898116"/>
                <a:gd name="connsiteX37" fmla="*/ 3146631 w 5734356"/>
                <a:gd name="connsiteY37" fmla="*/ 456274 h 898116"/>
                <a:gd name="connsiteX38" fmla="*/ 3115436 w 5734356"/>
                <a:gd name="connsiteY38" fmla="*/ 422752 h 898116"/>
                <a:gd name="connsiteX39" fmla="*/ 3089828 w 5734356"/>
                <a:gd name="connsiteY39" fmla="*/ 422287 h 898116"/>
                <a:gd name="connsiteX40" fmla="*/ 2764383 w 5734356"/>
                <a:gd name="connsiteY40" fmla="*/ 422287 h 898116"/>
                <a:gd name="connsiteX41" fmla="*/ 1560380 w 5734356"/>
                <a:gd name="connsiteY41" fmla="*/ 421355 h 898116"/>
                <a:gd name="connsiteX42" fmla="*/ 1518477 w 5734356"/>
                <a:gd name="connsiteY42" fmla="*/ 422286 h 898116"/>
                <a:gd name="connsiteX43" fmla="*/ 1488679 w 5734356"/>
                <a:gd name="connsiteY43" fmla="*/ 454877 h 898116"/>
                <a:gd name="connsiteX44" fmla="*/ 1518477 w 5734356"/>
                <a:gd name="connsiteY44" fmla="*/ 487934 h 898116"/>
                <a:gd name="connsiteX45" fmla="*/ 1532443 w 5734356"/>
                <a:gd name="connsiteY45" fmla="*/ 488399 h 898116"/>
                <a:gd name="connsiteX46" fmla="*/ 2004550 w 5734356"/>
                <a:gd name="connsiteY46" fmla="*/ 488399 h 898116"/>
                <a:gd name="connsiteX47" fmla="*/ 2023174 w 5734356"/>
                <a:gd name="connsiteY47" fmla="*/ 487002 h 898116"/>
                <a:gd name="connsiteX48" fmla="*/ 2047384 w 5734356"/>
                <a:gd name="connsiteY48" fmla="*/ 454412 h 898116"/>
                <a:gd name="connsiteX49" fmla="*/ 2023639 w 5734356"/>
                <a:gd name="connsiteY49" fmla="*/ 424147 h 898116"/>
                <a:gd name="connsiteX50" fmla="*/ 1998032 w 5734356"/>
                <a:gd name="connsiteY50" fmla="*/ 422286 h 898116"/>
                <a:gd name="connsiteX51" fmla="*/ 1770360 w 5734356"/>
                <a:gd name="connsiteY51" fmla="*/ 422286 h 898116"/>
                <a:gd name="connsiteX52" fmla="*/ 1560380 w 5734356"/>
                <a:gd name="connsiteY52" fmla="*/ 421355 h 898116"/>
                <a:gd name="connsiteX53" fmla="*/ 5238508 w 5734356"/>
                <a:gd name="connsiteY53" fmla="*/ 0 h 898116"/>
                <a:gd name="connsiteX54" fmla="*/ 5455005 w 5734356"/>
                <a:gd name="connsiteY54" fmla="*/ 30730 h 898116"/>
                <a:gd name="connsiteX55" fmla="*/ 5615168 w 5734356"/>
                <a:gd name="connsiteY55" fmla="*/ 136417 h 898116"/>
                <a:gd name="connsiteX56" fmla="*/ 5719458 w 5734356"/>
                <a:gd name="connsiteY56" fmla="*/ 302630 h 898116"/>
                <a:gd name="connsiteX57" fmla="*/ 5732028 w 5734356"/>
                <a:gd name="connsiteY57" fmla="*/ 393420 h 898116"/>
                <a:gd name="connsiteX58" fmla="*/ 5734356 w 5734356"/>
                <a:gd name="connsiteY58" fmla="*/ 404594 h 898116"/>
                <a:gd name="connsiteX59" fmla="*/ 5734356 w 5734356"/>
                <a:gd name="connsiteY59" fmla="*/ 502368 h 898116"/>
                <a:gd name="connsiteX60" fmla="*/ 5729236 w 5734356"/>
                <a:gd name="connsiteY60" fmla="*/ 554047 h 898116"/>
                <a:gd name="connsiteX61" fmla="*/ 5661260 w 5734356"/>
                <a:gd name="connsiteY61" fmla="*/ 719331 h 898116"/>
                <a:gd name="connsiteX62" fmla="*/ 5470834 w 5734356"/>
                <a:gd name="connsiteY62" fmla="*/ 873905 h 898116"/>
                <a:gd name="connsiteX63" fmla="*/ 5351645 w 5734356"/>
                <a:gd name="connsiteY63" fmla="*/ 896252 h 898116"/>
                <a:gd name="connsiteX64" fmla="*/ 5339074 w 5734356"/>
                <a:gd name="connsiteY64" fmla="*/ 898116 h 898116"/>
                <a:gd name="connsiteX65" fmla="*/ 408520 w 5734356"/>
                <a:gd name="connsiteY65" fmla="*/ 898116 h 898116"/>
                <a:gd name="connsiteX66" fmla="*/ 372205 w 5734356"/>
                <a:gd name="connsiteY66" fmla="*/ 893924 h 898116"/>
                <a:gd name="connsiteX67" fmla="*/ 160829 w 5734356"/>
                <a:gd name="connsiteY67" fmla="*/ 800342 h 898116"/>
                <a:gd name="connsiteX68" fmla="*/ 2063 w 5734356"/>
                <a:gd name="connsiteY68" fmla="*/ 494919 h 898116"/>
                <a:gd name="connsiteX69" fmla="*/ 99372 w 5734356"/>
                <a:gd name="connsiteY69" fmla="*/ 173197 h 898116"/>
                <a:gd name="connsiteX70" fmla="*/ 283278 w 5734356"/>
                <a:gd name="connsiteY70" fmla="*/ 34454 h 898116"/>
                <a:gd name="connsiteX71" fmla="*/ 371273 w 5734356"/>
                <a:gd name="connsiteY71" fmla="*/ 7449 h 898116"/>
                <a:gd name="connsiteX72" fmla="*/ 429472 w 5734356"/>
                <a:gd name="connsiteY72" fmla="*/ 6518 h 898116"/>
                <a:gd name="connsiteX73" fmla="*/ 5150512 w 5734356"/>
                <a:gd name="connsiteY73" fmla="*/ 6518 h 898116"/>
                <a:gd name="connsiteX74" fmla="*/ 5238508 w 5734356"/>
                <a:gd name="connsiteY74" fmla="*/ 0 h 898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5734356" h="898116">
                  <a:moveTo>
                    <a:pt x="3715109" y="422753"/>
                  </a:moveTo>
                  <a:cubicBezTo>
                    <a:pt x="3695090" y="422753"/>
                    <a:pt x="3682985" y="435788"/>
                    <a:pt x="3683450" y="455809"/>
                  </a:cubicBezTo>
                  <a:cubicBezTo>
                    <a:pt x="3683914" y="475363"/>
                    <a:pt x="3696020" y="487003"/>
                    <a:pt x="3716040" y="488399"/>
                  </a:cubicBezTo>
                  <a:cubicBezTo>
                    <a:pt x="3723025" y="488866"/>
                    <a:pt x="3730009" y="488866"/>
                    <a:pt x="3736993" y="488866"/>
                  </a:cubicBezTo>
                  <a:cubicBezTo>
                    <a:pt x="3812418" y="488866"/>
                    <a:pt x="3887377" y="488866"/>
                    <a:pt x="3962802" y="488866"/>
                  </a:cubicBezTo>
                  <a:cubicBezTo>
                    <a:pt x="4043816" y="488866"/>
                    <a:pt x="4124362" y="488866"/>
                    <a:pt x="4203976" y="488399"/>
                  </a:cubicBezTo>
                  <a:cubicBezTo>
                    <a:pt x="4227257" y="488399"/>
                    <a:pt x="4242155" y="475363"/>
                    <a:pt x="4241690" y="456273"/>
                  </a:cubicBezTo>
                  <a:cubicBezTo>
                    <a:pt x="4241690" y="436255"/>
                    <a:pt x="4230515" y="422753"/>
                    <a:pt x="4210494" y="422753"/>
                  </a:cubicBezTo>
                  <a:cubicBezTo>
                    <a:pt x="4045212" y="422287"/>
                    <a:pt x="3880393" y="422287"/>
                    <a:pt x="3715109" y="422753"/>
                  </a:cubicBezTo>
                  <a:close/>
                  <a:moveTo>
                    <a:pt x="476030" y="422751"/>
                  </a:moveTo>
                  <a:cubicBezTo>
                    <a:pt x="467184" y="422751"/>
                    <a:pt x="458804" y="422286"/>
                    <a:pt x="450423" y="424150"/>
                  </a:cubicBezTo>
                  <a:cubicBezTo>
                    <a:pt x="434127" y="427874"/>
                    <a:pt x="425281" y="439047"/>
                    <a:pt x="425281" y="455809"/>
                  </a:cubicBezTo>
                  <a:cubicBezTo>
                    <a:pt x="425281" y="472103"/>
                    <a:pt x="434127" y="483278"/>
                    <a:pt x="450423" y="487467"/>
                  </a:cubicBezTo>
                  <a:cubicBezTo>
                    <a:pt x="457872" y="489331"/>
                    <a:pt x="465788" y="488864"/>
                    <a:pt x="473702" y="488864"/>
                  </a:cubicBezTo>
                  <a:cubicBezTo>
                    <a:pt x="550523" y="488864"/>
                    <a:pt x="627345" y="488864"/>
                    <a:pt x="704169" y="488864"/>
                  </a:cubicBezTo>
                  <a:cubicBezTo>
                    <a:pt x="780524" y="488864"/>
                    <a:pt x="856414" y="488864"/>
                    <a:pt x="931839" y="489331"/>
                  </a:cubicBezTo>
                  <a:cubicBezTo>
                    <a:pt x="967225" y="489331"/>
                    <a:pt x="983055" y="479554"/>
                    <a:pt x="983986" y="457205"/>
                  </a:cubicBezTo>
                  <a:cubicBezTo>
                    <a:pt x="984918" y="433927"/>
                    <a:pt x="968157" y="422751"/>
                    <a:pt x="931839" y="422751"/>
                  </a:cubicBezTo>
                  <a:cubicBezTo>
                    <a:pt x="780059" y="422751"/>
                    <a:pt x="627812" y="422751"/>
                    <a:pt x="476030" y="422751"/>
                  </a:cubicBezTo>
                  <a:close/>
                  <a:moveTo>
                    <a:pt x="4887920" y="422287"/>
                  </a:moveTo>
                  <a:cubicBezTo>
                    <a:pt x="4843689" y="422287"/>
                    <a:pt x="4799460" y="422287"/>
                    <a:pt x="4755229" y="422752"/>
                  </a:cubicBezTo>
                  <a:cubicBezTo>
                    <a:pt x="4730552" y="422752"/>
                    <a:pt x="4715654" y="436720"/>
                    <a:pt x="4716119" y="456274"/>
                  </a:cubicBezTo>
                  <a:cubicBezTo>
                    <a:pt x="4716585" y="475828"/>
                    <a:pt x="4731483" y="488864"/>
                    <a:pt x="4756160" y="488864"/>
                  </a:cubicBezTo>
                  <a:cubicBezTo>
                    <a:pt x="4835775" y="488864"/>
                    <a:pt x="4915857" y="488864"/>
                    <a:pt x="4995471" y="488864"/>
                  </a:cubicBezTo>
                  <a:cubicBezTo>
                    <a:pt x="5050411" y="488864"/>
                    <a:pt x="5105351" y="488864"/>
                    <a:pt x="5160755" y="488864"/>
                  </a:cubicBezTo>
                  <a:cubicBezTo>
                    <a:pt x="5187758" y="488864"/>
                    <a:pt x="5215228" y="489331"/>
                    <a:pt x="5242233" y="488400"/>
                  </a:cubicBezTo>
                  <a:cubicBezTo>
                    <a:pt x="5262252" y="487935"/>
                    <a:pt x="5274359" y="476759"/>
                    <a:pt x="5274824" y="456274"/>
                  </a:cubicBezTo>
                  <a:cubicBezTo>
                    <a:pt x="5275288" y="435788"/>
                    <a:pt x="5263650" y="425080"/>
                    <a:pt x="5243629" y="422752"/>
                  </a:cubicBezTo>
                  <a:cubicBezTo>
                    <a:pt x="5235249" y="421820"/>
                    <a:pt x="5226403" y="422287"/>
                    <a:pt x="5218023" y="422287"/>
                  </a:cubicBezTo>
                  <a:cubicBezTo>
                    <a:pt x="5108143" y="422287"/>
                    <a:pt x="4997799" y="422287"/>
                    <a:pt x="4887920" y="422287"/>
                  </a:cubicBezTo>
                  <a:close/>
                  <a:moveTo>
                    <a:pt x="2764383" y="422287"/>
                  </a:moveTo>
                  <a:cubicBezTo>
                    <a:pt x="2718291" y="422287"/>
                    <a:pt x="2672663" y="422287"/>
                    <a:pt x="2627036" y="422752"/>
                  </a:cubicBezTo>
                  <a:cubicBezTo>
                    <a:pt x="2602824" y="422752"/>
                    <a:pt x="2587461" y="436720"/>
                    <a:pt x="2587926" y="456274"/>
                  </a:cubicBezTo>
                  <a:cubicBezTo>
                    <a:pt x="2588390" y="475828"/>
                    <a:pt x="2603290" y="488864"/>
                    <a:pt x="2627965" y="488864"/>
                  </a:cubicBezTo>
                  <a:cubicBezTo>
                    <a:pt x="2707582" y="488864"/>
                    <a:pt x="2787661" y="488864"/>
                    <a:pt x="2867278" y="488864"/>
                  </a:cubicBezTo>
                  <a:cubicBezTo>
                    <a:pt x="2922218" y="488864"/>
                    <a:pt x="2977155" y="488864"/>
                    <a:pt x="3032562" y="488864"/>
                  </a:cubicBezTo>
                  <a:cubicBezTo>
                    <a:pt x="3059565" y="488864"/>
                    <a:pt x="3087035" y="489331"/>
                    <a:pt x="3114040" y="488400"/>
                  </a:cubicBezTo>
                  <a:cubicBezTo>
                    <a:pt x="3134059" y="487468"/>
                    <a:pt x="3146164" y="476295"/>
                    <a:pt x="3146631" y="456274"/>
                  </a:cubicBezTo>
                  <a:cubicBezTo>
                    <a:pt x="3147096" y="436253"/>
                    <a:pt x="3135455" y="425080"/>
                    <a:pt x="3115436" y="422752"/>
                  </a:cubicBezTo>
                  <a:cubicBezTo>
                    <a:pt x="3107056" y="421820"/>
                    <a:pt x="3098208" y="422287"/>
                    <a:pt x="3089828" y="422287"/>
                  </a:cubicBezTo>
                  <a:cubicBezTo>
                    <a:pt x="2981347" y="422287"/>
                    <a:pt x="2872864" y="422287"/>
                    <a:pt x="2764383" y="422287"/>
                  </a:cubicBezTo>
                  <a:close/>
                  <a:moveTo>
                    <a:pt x="1560380" y="421355"/>
                  </a:moveTo>
                  <a:cubicBezTo>
                    <a:pt x="1546412" y="421355"/>
                    <a:pt x="1532443" y="420890"/>
                    <a:pt x="1518477" y="422286"/>
                  </a:cubicBezTo>
                  <a:cubicBezTo>
                    <a:pt x="1499853" y="424614"/>
                    <a:pt x="1488679" y="436254"/>
                    <a:pt x="1488679" y="454877"/>
                  </a:cubicBezTo>
                  <a:cubicBezTo>
                    <a:pt x="1488679" y="473966"/>
                    <a:pt x="1499853" y="485139"/>
                    <a:pt x="1518477" y="487934"/>
                  </a:cubicBezTo>
                  <a:cubicBezTo>
                    <a:pt x="1523133" y="488399"/>
                    <a:pt x="1527789" y="488399"/>
                    <a:pt x="1532443" y="488399"/>
                  </a:cubicBezTo>
                  <a:cubicBezTo>
                    <a:pt x="1689814" y="488399"/>
                    <a:pt x="1847182" y="488399"/>
                    <a:pt x="2004550" y="488399"/>
                  </a:cubicBezTo>
                  <a:cubicBezTo>
                    <a:pt x="2011069" y="488399"/>
                    <a:pt x="2017586" y="488864"/>
                    <a:pt x="2023174" y="487002"/>
                  </a:cubicBezTo>
                  <a:cubicBezTo>
                    <a:pt x="2039004" y="482346"/>
                    <a:pt x="2047849" y="471173"/>
                    <a:pt x="2047384" y="454412"/>
                  </a:cubicBezTo>
                  <a:cubicBezTo>
                    <a:pt x="2047384" y="438580"/>
                    <a:pt x="2038537" y="428339"/>
                    <a:pt x="2023639" y="424147"/>
                  </a:cubicBezTo>
                  <a:cubicBezTo>
                    <a:pt x="2015258" y="421821"/>
                    <a:pt x="2006413" y="422286"/>
                    <a:pt x="1998032" y="422286"/>
                  </a:cubicBezTo>
                  <a:cubicBezTo>
                    <a:pt x="1922140" y="422286"/>
                    <a:pt x="1846250" y="422286"/>
                    <a:pt x="1770360" y="422286"/>
                  </a:cubicBezTo>
                  <a:cubicBezTo>
                    <a:pt x="1700522" y="422286"/>
                    <a:pt x="1631149" y="422286"/>
                    <a:pt x="1560380" y="421355"/>
                  </a:cubicBezTo>
                  <a:close/>
                  <a:moveTo>
                    <a:pt x="5238508" y="0"/>
                  </a:moveTo>
                  <a:cubicBezTo>
                    <a:pt x="5312070" y="2328"/>
                    <a:pt x="5385632" y="1397"/>
                    <a:pt x="5455005" y="30730"/>
                  </a:cubicBezTo>
                  <a:cubicBezTo>
                    <a:pt x="5514600" y="56336"/>
                    <a:pt x="5569540" y="89858"/>
                    <a:pt x="5615168" y="136417"/>
                  </a:cubicBezTo>
                  <a:cubicBezTo>
                    <a:pt x="5662191" y="183906"/>
                    <a:pt x="5696645" y="239777"/>
                    <a:pt x="5719458" y="302630"/>
                  </a:cubicBezTo>
                  <a:cubicBezTo>
                    <a:pt x="5729700" y="331496"/>
                    <a:pt x="5728304" y="363158"/>
                    <a:pt x="5732028" y="393420"/>
                  </a:cubicBezTo>
                  <a:cubicBezTo>
                    <a:pt x="5732496" y="397145"/>
                    <a:pt x="5731564" y="401336"/>
                    <a:pt x="5734356" y="404594"/>
                  </a:cubicBezTo>
                  <a:cubicBezTo>
                    <a:pt x="5734356" y="437186"/>
                    <a:pt x="5734356" y="469777"/>
                    <a:pt x="5734356" y="502368"/>
                  </a:cubicBezTo>
                  <a:cubicBezTo>
                    <a:pt x="5731097" y="519593"/>
                    <a:pt x="5730632" y="536822"/>
                    <a:pt x="5729236" y="554047"/>
                  </a:cubicBezTo>
                  <a:cubicBezTo>
                    <a:pt x="5725044" y="616436"/>
                    <a:pt x="5697110" y="669979"/>
                    <a:pt x="5661260" y="719331"/>
                  </a:cubicBezTo>
                  <a:cubicBezTo>
                    <a:pt x="5611908" y="787772"/>
                    <a:pt x="5548123" y="838987"/>
                    <a:pt x="5470834" y="873905"/>
                  </a:cubicBezTo>
                  <a:cubicBezTo>
                    <a:pt x="5432656" y="891131"/>
                    <a:pt x="5392152" y="891596"/>
                    <a:pt x="5351645" y="896252"/>
                  </a:cubicBezTo>
                  <a:cubicBezTo>
                    <a:pt x="5347920" y="896252"/>
                    <a:pt x="5342800" y="894391"/>
                    <a:pt x="5339074" y="898116"/>
                  </a:cubicBezTo>
                  <a:cubicBezTo>
                    <a:pt x="3695556" y="898116"/>
                    <a:pt x="2052039" y="898116"/>
                    <a:pt x="408520" y="898116"/>
                  </a:cubicBezTo>
                  <a:cubicBezTo>
                    <a:pt x="396882" y="892995"/>
                    <a:pt x="383845" y="893924"/>
                    <a:pt x="372205" y="893924"/>
                  </a:cubicBezTo>
                  <a:cubicBezTo>
                    <a:pt x="288399" y="892063"/>
                    <a:pt x="222286" y="852021"/>
                    <a:pt x="160829" y="800342"/>
                  </a:cubicBezTo>
                  <a:cubicBezTo>
                    <a:pt x="65850" y="720262"/>
                    <a:pt x="13703" y="616901"/>
                    <a:pt x="2063" y="494919"/>
                  </a:cubicBezTo>
                  <a:cubicBezTo>
                    <a:pt x="-9111" y="375727"/>
                    <a:pt x="25344" y="268178"/>
                    <a:pt x="99372" y="173197"/>
                  </a:cubicBezTo>
                  <a:cubicBezTo>
                    <a:pt x="148257" y="110344"/>
                    <a:pt x="211577" y="67045"/>
                    <a:pt x="283278" y="34454"/>
                  </a:cubicBezTo>
                  <a:cubicBezTo>
                    <a:pt x="311679" y="21417"/>
                    <a:pt x="343338" y="20021"/>
                    <a:pt x="371273" y="7449"/>
                  </a:cubicBezTo>
                  <a:cubicBezTo>
                    <a:pt x="390829" y="6053"/>
                    <a:pt x="409916" y="6518"/>
                    <a:pt x="429472" y="6518"/>
                  </a:cubicBezTo>
                  <a:cubicBezTo>
                    <a:pt x="2003152" y="6518"/>
                    <a:pt x="3576832" y="6518"/>
                    <a:pt x="5150512" y="6518"/>
                  </a:cubicBezTo>
                  <a:cubicBezTo>
                    <a:pt x="5179844" y="6518"/>
                    <a:pt x="5209640" y="7916"/>
                    <a:pt x="5238508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218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279" name="Group 45">
            <a:extLst>
              <a:ext uri="{FF2B5EF4-FFF2-40B4-BE49-F238E27FC236}">
                <a16:creationId xmlns:a16="http://schemas.microsoft.com/office/drawing/2014/main" id="{FCC4222D-0792-49C4-8C19-3AE7B551AF22}"/>
              </a:ext>
            </a:extLst>
          </p:cNvPr>
          <p:cNvGrpSpPr/>
          <p:nvPr/>
        </p:nvGrpSpPr>
        <p:grpSpPr>
          <a:xfrm rot="19392467">
            <a:off x="2604932" y="1907040"/>
            <a:ext cx="753323" cy="1677048"/>
            <a:chOff x="5300009" y="4076497"/>
            <a:chExt cx="756533" cy="1684191"/>
          </a:xfrm>
        </p:grpSpPr>
        <p:sp>
          <p:nvSpPr>
            <p:cNvPr id="1280" name="Circle: Hollow 46">
              <a:extLst>
                <a:ext uri="{FF2B5EF4-FFF2-40B4-BE49-F238E27FC236}">
                  <a16:creationId xmlns:a16="http://schemas.microsoft.com/office/drawing/2014/main" id="{6596DAC3-E368-495B-9686-4BE0CB4FE3EB}"/>
                </a:ext>
              </a:extLst>
            </p:cNvPr>
            <p:cNvSpPr/>
            <p:nvPr/>
          </p:nvSpPr>
          <p:spPr>
            <a:xfrm rot="18000000">
              <a:off x="5533302" y="4076498"/>
              <a:ext cx="484302" cy="484300"/>
            </a:xfrm>
            <a:prstGeom prst="donut">
              <a:avLst>
                <a:gd name="adj" fmla="val 150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scene3d>
              <a:camera prst="isometricOffAxis1Top">
                <a:rot lat="20561058" lon="19595284" rev="2221325"/>
              </a:camera>
              <a:lightRig rig="threePt" dir="t"/>
            </a:scene3d>
            <a:sp3d extrusionH="76200">
              <a:bevelB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1281" name="Group 47">
              <a:extLst>
                <a:ext uri="{FF2B5EF4-FFF2-40B4-BE49-F238E27FC236}">
                  <a16:creationId xmlns:a16="http://schemas.microsoft.com/office/drawing/2014/main" id="{5FFBACFE-86EE-4EFB-8CAA-607CC34895DB}"/>
                </a:ext>
              </a:extLst>
            </p:cNvPr>
            <p:cNvGrpSpPr/>
            <p:nvPr/>
          </p:nvGrpSpPr>
          <p:grpSpPr>
            <a:xfrm rot="18000000">
              <a:off x="4981037" y="4685182"/>
              <a:ext cx="1394478" cy="756533"/>
              <a:chOff x="6104811" y="2933651"/>
              <a:chExt cx="2771179" cy="1503421"/>
            </a:xfrm>
          </p:grpSpPr>
          <p:sp>
            <p:nvSpPr>
              <p:cNvPr id="1282" name="Freeform: Shape 48">
                <a:extLst>
                  <a:ext uri="{FF2B5EF4-FFF2-40B4-BE49-F238E27FC236}">
                    <a16:creationId xmlns:a16="http://schemas.microsoft.com/office/drawing/2014/main" id="{946F8291-19B9-4982-A6A0-584E797D8914}"/>
                  </a:ext>
                </a:extLst>
              </p:cNvPr>
              <p:cNvSpPr/>
              <p:nvPr/>
            </p:nvSpPr>
            <p:spPr>
              <a:xfrm rot="3782544">
                <a:off x="6896284" y="2457367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665356 w 1206591"/>
                  <a:gd name="connsiteY5" fmla="*/ 176012 h 2752820"/>
                  <a:gd name="connsiteX6" fmla="*/ 603296 w 1206591"/>
                  <a:gd name="connsiteY6" fmla="*/ 163483 h 2752820"/>
                  <a:gd name="connsiteX7" fmla="*/ 443859 w 1206591"/>
                  <a:gd name="connsiteY7" fmla="*/ 322919 h 2752820"/>
                  <a:gd name="connsiteX8" fmla="*/ 603296 w 1206591"/>
                  <a:gd name="connsiteY8" fmla="*/ 482356 h 2752820"/>
                  <a:gd name="connsiteX9" fmla="*/ 762733 w 1206591"/>
                  <a:gd name="connsiteY9" fmla="*/ 322919 h 2752820"/>
                  <a:gd name="connsiteX10" fmla="*/ 753492 w 1206591"/>
                  <a:gd name="connsiteY10" fmla="*/ 277148 h 2752820"/>
                  <a:gd name="connsiteX11" fmla="*/ 785562 w 1206591"/>
                  <a:gd name="connsiteY11" fmla="*/ 266006 h 2752820"/>
                  <a:gd name="connsiteX12" fmla="*/ 963332 w 1206591"/>
                  <a:gd name="connsiteY12" fmla="*/ 139490 h 2752820"/>
                  <a:gd name="connsiteX13" fmla="*/ 972122 w 1206591"/>
                  <a:gd name="connsiteY13" fmla="*/ 129039 h 2752820"/>
                  <a:gd name="connsiteX14" fmla="*/ 1029890 w 1206591"/>
                  <a:gd name="connsiteY14" fmla="*/ 176701 h 2752820"/>
                  <a:gd name="connsiteX15" fmla="*/ 1206591 w 1206591"/>
                  <a:gd name="connsiteY15" fmla="*/ 603295 h 2752820"/>
                  <a:gd name="connsiteX16" fmla="*/ 940604 w 1206591"/>
                  <a:gd name="connsiteY16" fmla="*/ 1103558 h 2752820"/>
                  <a:gd name="connsiteX17" fmla="*/ 857670 w 1206591"/>
                  <a:gd name="connsiteY17" fmla="*/ 1148573 h 2752820"/>
                  <a:gd name="connsiteX18" fmla="*/ 857670 w 1206591"/>
                  <a:gd name="connsiteY18" fmla="*/ 2588272 h 2752820"/>
                  <a:gd name="connsiteX19" fmla="*/ 858547 w 1206591"/>
                  <a:gd name="connsiteY19" fmla="*/ 2599022 h 2752820"/>
                  <a:gd name="connsiteX20" fmla="*/ 853940 w 1206591"/>
                  <a:gd name="connsiteY20" fmla="*/ 2605603 h 2752820"/>
                  <a:gd name="connsiteX21" fmla="*/ 792294 w 1206591"/>
                  <a:gd name="connsiteY21" fmla="*/ 2666372 h 2752820"/>
                  <a:gd name="connsiteX22" fmla="*/ 755438 w 1206591"/>
                  <a:gd name="connsiteY22" fmla="*/ 2700595 h 2752820"/>
                  <a:gd name="connsiteX23" fmla="*/ 754564 w 1206591"/>
                  <a:gd name="connsiteY23" fmla="*/ 2698017 h 2752820"/>
                  <a:gd name="connsiteX24" fmla="*/ 754561 w 1206591"/>
                  <a:gd name="connsiteY24" fmla="*/ 2698182 h 2752820"/>
                  <a:gd name="connsiteX25" fmla="*/ 753684 w 1206591"/>
                  <a:gd name="connsiteY25" fmla="*/ 2702350 h 2752820"/>
                  <a:gd name="connsiteX26" fmla="*/ 710465 w 1206591"/>
                  <a:gd name="connsiteY26" fmla="*/ 2745349 h 2752820"/>
                  <a:gd name="connsiteX27" fmla="*/ 691819 w 1206591"/>
                  <a:gd name="connsiteY27" fmla="*/ 2752808 h 2752820"/>
                  <a:gd name="connsiteX28" fmla="*/ 657156 w 1206591"/>
                  <a:gd name="connsiteY28" fmla="*/ 2751930 h 2752820"/>
                  <a:gd name="connsiteX29" fmla="*/ 657149 w 1206591"/>
                  <a:gd name="connsiteY29" fmla="*/ 2747739 h 2752820"/>
                  <a:gd name="connsiteX30" fmla="*/ 655130 w 1206591"/>
                  <a:gd name="connsiteY30" fmla="*/ 2750014 h 2752820"/>
                  <a:gd name="connsiteX31" fmla="*/ 650136 w 1206591"/>
                  <a:gd name="connsiteY31" fmla="*/ 2750394 h 2752820"/>
                  <a:gd name="connsiteX32" fmla="*/ 636754 w 1206591"/>
                  <a:gd name="connsiteY32" fmla="*/ 2739645 h 2752820"/>
                  <a:gd name="connsiteX33" fmla="*/ 464979 w 1206591"/>
                  <a:gd name="connsiteY33" fmla="*/ 2536499 h 2752820"/>
                  <a:gd name="connsiteX34" fmla="*/ 466076 w 1206591"/>
                  <a:gd name="connsiteY34" fmla="*/ 2504909 h 2752820"/>
                  <a:gd name="connsiteX35" fmla="*/ 512365 w 1206591"/>
                  <a:gd name="connsiteY35" fmla="*/ 2450064 h 2752820"/>
                  <a:gd name="connsiteX36" fmla="*/ 513461 w 1206591"/>
                  <a:gd name="connsiteY36" fmla="*/ 2414304 h 2752820"/>
                  <a:gd name="connsiteX37" fmla="*/ 542639 w 1206591"/>
                  <a:gd name="connsiteY37" fmla="*/ 2356607 h 2752820"/>
                  <a:gd name="connsiteX38" fmla="*/ 640702 w 1206591"/>
                  <a:gd name="connsiteY38" fmla="*/ 2281579 h 2752820"/>
                  <a:gd name="connsiteX39" fmla="*/ 657156 w 1206591"/>
                  <a:gd name="connsiteY39" fmla="*/ 2261176 h 2752820"/>
                  <a:gd name="connsiteX40" fmla="*/ 659999 w 1206591"/>
                  <a:gd name="connsiteY40" fmla="*/ 2263633 h 2752820"/>
                  <a:gd name="connsiteX41" fmla="*/ 660008 w 1206591"/>
                  <a:gd name="connsiteY41" fmla="*/ 2261397 h 2752820"/>
                  <a:gd name="connsiteX42" fmla="*/ 661105 w 1206591"/>
                  <a:gd name="connsiteY42" fmla="*/ 2256131 h 2752820"/>
                  <a:gd name="connsiteX43" fmla="*/ 679094 w 1206591"/>
                  <a:gd name="connsiteY43" fmla="*/ 2199970 h 2752820"/>
                  <a:gd name="connsiteX44" fmla="*/ 680850 w 1206591"/>
                  <a:gd name="connsiteY44" fmla="*/ 2198873 h 2752820"/>
                  <a:gd name="connsiteX45" fmla="*/ 678655 w 1206591"/>
                  <a:gd name="connsiteY45" fmla="*/ 2173205 h 2752820"/>
                  <a:gd name="connsiteX46" fmla="*/ 663080 w 1206591"/>
                  <a:gd name="connsiteY46" fmla="*/ 2157849 h 2752820"/>
                  <a:gd name="connsiteX47" fmla="*/ 663299 w 1206591"/>
                  <a:gd name="connsiteY47" fmla="*/ 2156313 h 2752820"/>
                  <a:gd name="connsiteX48" fmla="*/ 663807 w 1206591"/>
                  <a:gd name="connsiteY48" fmla="*/ 2151829 h 2752820"/>
                  <a:gd name="connsiteX49" fmla="*/ 661325 w 1206591"/>
                  <a:gd name="connsiteY49" fmla="*/ 2155874 h 2752820"/>
                  <a:gd name="connsiteX50" fmla="*/ 582567 w 1206591"/>
                  <a:gd name="connsiteY50" fmla="*/ 2089402 h 2752820"/>
                  <a:gd name="connsiteX51" fmla="*/ 580320 w 1206591"/>
                  <a:gd name="connsiteY51" fmla="*/ 2084265 h 2752820"/>
                  <a:gd name="connsiteX52" fmla="*/ 577741 w 1206591"/>
                  <a:gd name="connsiteY52" fmla="*/ 2085892 h 2752820"/>
                  <a:gd name="connsiteX53" fmla="*/ 573792 w 1206591"/>
                  <a:gd name="connsiteY53" fmla="*/ 2083259 h 2752820"/>
                  <a:gd name="connsiteX54" fmla="*/ 559971 w 1206591"/>
                  <a:gd name="connsiteY54" fmla="*/ 2070316 h 2752820"/>
                  <a:gd name="connsiteX55" fmla="*/ 575766 w 1206591"/>
                  <a:gd name="connsiteY55" fmla="*/ 2039603 h 2752820"/>
                  <a:gd name="connsiteX56" fmla="*/ 581909 w 1206591"/>
                  <a:gd name="connsiteY56" fmla="*/ 2023588 h 2752820"/>
                  <a:gd name="connsiteX57" fmla="*/ 575985 w 1206591"/>
                  <a:gd name="connsiteY57" fmla="*/ 1975544 h 2752820"/>
                  <a:gd name="connsiteX58" fmla="*/ 527502 w 1206591"/>
                  <a:gd name="connsiteY58" fmla="*/ 1912143 h 2752820"/>
                  <a:gd name="connsiteX59" fmla="*/ 527502 w 1206591"/>
                  <a:gd name="connsiteY59" fmla="*/ 1883623 h 2752820"/>
                  <a:gd name="connsiteX60" fmla="*/ 562164 w 1206591"/>
                  <a:gd name="connsiteY60" fmla="*/ 1814738 h 2752820"/>
                  <a:gd name="connsiteX61" fmla="*/ 543736 w 1206591"/>
                  <a:gd name="connsiteY61" fmla="*/ 1755725 h 2752820"/>
                  <a:gd name="connsiteX62" fmla="*/ 532109 w 1206591"/>
                  <a:gd name="connsiteY62" fmla="*/ 1738613 h 2752820"/>
                  <a:gd name="connsiteX63" fmla="*/ 534084 w 1206591"/>
                  <a:gd name="connsiteY63" fmla="*/ 1736639 h 2752820"/>
                  <a:gd name="connsiteX64" fmla="*/ 534303 w 1206591"/>
                  <a:gd name="connsiteY64" fmla="*/ 1736200 h 2752820"/>
                  <a:gd name="connsiteX65" fmla="*/ 532109 w 1206591"/>
                  <a:gd name="connsiteY65" fmla="*/ 1735103 h 2752820"/>
                  <a:gd name="connsiteX66" fmla="*/ 501616 w 1206591"/>
                  <a:gd name="connsiteY66" fmla="*/ 1709874 h 2752820"/>
                  <a:gd name="connsiteX67" fmla="*/ 497008 w 1206591"/>
                  <a:gd name="connsiteY67" fmla="*/ 1687937 h 2752820"/>
                  <a:gd name="connsiteX68" fmla="*/ 531808 w 1206591"/>
                  <a:gd name="connsiteY68" fmla="*/ 1626564 h 2752820"/>
                  <a:gd name="connsiteX69" fmla="*/ 531822 w 1206591"/>
                  <a:gd name="connsiteY69" fmla="*/ 1627420 h 2752820"/>
                  <a:gd name="connsiteX70" fmla="*/ 532461 w 1206591"/>
                  <a:gd name="connsiteY70" fmla="*/ 1563126 h 2752820"/>
                  <a:gd name="connsiteX71" fmla="*/ 473315 w 1206591"/>
                  <a:gd name="connsiteY71" fmla="*/ 1495321 h 2752820"/>
                  <a:gd name="connsiteX72" fmla="*/ 471341 w 1206591"/>
                  <a:gd name="connsiteY72" fmla="*/ 1476454 h 2752820"/>
                  <a:gd name="connsiteX73" fmla="*/ 495253 w 1206591"/>
                  <a:gd name="connsiteY73" fmla="*/ 1441134 h 2752820"/>
                  <a:gd name="connsiteX74" fmla="*/ 463662 w 1206591"/>
                  <a:gd name="connsiteY74" fmla="*/ 1350750 h 2752820"/>
                  <a:gd name="connsiteX75" fmla="*/ 449841 w 1206591"/>
                  <a:gd name="connsiteY75" fmla="*/ 1348117 h 2752820"/>
                  <a:gd name="connsiteX76" fmla="*/ 437556 w 1206591"/>
                  <a:gd name="connsiteY76" fmla="*/ 1335173 h 2752820"/>
                  <a:gd name="connsiteX77" fmla="*/ 438214 w 1206591"/>
                  <a:gd name="connsiteY77" fmla="*/ 1311042 h 2752820"/>
                  <a:gd name="connsiteX78" fmla="*/ 422638 w 1206591"/>
                  <a:gd name="connsiteY78" fmla="*/ 1304021 h 2752820"/>
                  <a:gd name="connsiteX79" fmla="*/ 406404 w 1206591"/>
                  <a:gd name="connsiteY79" fmla="*/ 1304021 h 2752820"/>
                  <a:gd name="connsiteX80" fmla="*/ 348049 w 1206591"/>
                  <a:gd name="connsiteY80" fmla="*/ 1311041 h 2752820"/>
                  <a:gd name="connsiteX81" fmla="*/ 334447 w 1206591"/>
                  <a:gd name="connsiteY81" fmla="*/ 1296343 h 2752820"/>
                  <a:gd name="connsiteX82" fmla="*/ 338177 w 1206591"/>
                  <a:gd name="connsiteY82" fmla="*/ 1192356 h 2752820"/>
                  <a:gd name="connsiteX83" fmla="*/ 339472 w 1206591"/>
                  <a:gd name="connsiteY83" fmla="*/ 1143444 h 2752820"/>
                  <a:gd name="connsiteX84" fmla="*/ 265987 w 1206591"/>
                  <a:gd name="connsiteY84" fmla="*/ 1103558 h 2752820"/>
                  <a:gd name="connsiteX85" fmla="*/ 0 w 1206591"/>
                  <a:gd name="connsiteY85" fmla="*/ 603296 h 2752820"/>
                  <a:gd name="connsiteX86" fmla="*/ 47410 w 1206591"/>
                  <a:gd name="connsiteY86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88365 w 1206591"/>
                  <a:gd name="connsiteY3" fmla="*/ 66990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41063 w 1206591"/>
                  <a:gd name="connsiteY11" fmla="*/ 125493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38904 w 1206591"/>
                  <a:gd name="connsiteY11" fmla="*/ 129739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77680" y="72242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888055" y="182914"/>
                      <a:pt x="938904" y="129739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lnTo>
                      <a:pt x="754561" y="2698182"/>
                    </a:ln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cubicBezTo>
                      <a:pt x="663468" y="2154818"/>
                      <a:pt x="663638" y="2153324"/>
                      <a:pt x="663807" y="2151829"/>
                    </a:cubicBez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cubicBezTo>
                      <a:pt x="338609" y="1176052"/>
                      <a:pt x="339040" y="1159748"/>
                      <a:pt x="339472" y="1143444"/>
                    </a:cubicBez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83" name="Freeform: Shape 49">
                <a:extLst>
                  <a:ext uri="{FF2B5EF4-FFF2-40B4-BE49-F238E27FC236}">
                    <a16:creationId xmlns:a16="http://schemas.microsoft.com/office/drawing/2014/main" id="{3E0C04EE-5281-42E3-8470-9F873CD97C77}"/>
                  </a:ext>
                </a:extLst>
              </p:cNvPr>
              <p:cNvSpPr/>
              <p:nvPr/>
            </p:nvSpPr>
            <p:spPr>
              <a:xfrm rot="3782544">
                <a:off x="6877925" y="2428832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97862" y="79833"/>
                    </a:lnTo>
                    <a:lnTo>
                      <a:pt x="803376" y="156473"/>
                    </a:lnTo>
                    <a:lnTo>
                      <a:pt x="703894" y="201995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912483" y="192665"/>
                      <a:pt x="963332" y="139490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cubicBezTo>
                      <a:pt x="754563" y="2698072"/>
                      <a:pt x="754562" y="2698127"/>
                      <a:pt x="754561" y="2698182"/>
                    </a:cubicBez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lnTo>
                      <a:pt x="663807" y="2151829"/>
                    </a:ln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lnTo>
                      <a:pt x="339472" y="1143444"/>
                    </a:ln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84" name="Freeform: Shape 50">
                <a:extLst>
                  <a:ext uri="{FF2B5EF4-FFF2-40B4-BE49-F238E27FC236}">
                    <a16:creationId xmlns:a16="http://schemas.microsoft.com/office/drawing/2014/main" id="{07BDAAA3-14FA-4968-88BC-B98FEBFF415A}"/>
                  </a:ext>
                </a:extLst>
              </p:cNvPr>
              <p:cNvSpPr/>
              <p:nvPr/>
            </p:nvSpPr>
            <p:spPr>
              <a:xfrm rot="3782544">
                <a:off x="7649215" y="2933651"/>
                <a:ext cx="1042230" cy="1042230"/>
              </a:xfrm>
              <a:custGeom>
                <a:avLst/>
                <a:gdLst>
                  <a:gd name="connsiteX0" fmla="*/ 40952 w 1042230"/>
                  <a:gd name="connsiteY0" fmla="*/ 318273 h 1042230"/>
                  <a:gd name="connsiteX1" fmla="*/ 521115 w 1042230"/>
                  <a:gd name="connsiteY1" fmla="*/ 0 h 1042230"/>
                  <a:gd name="connsiteX2" fmla="*/ 723956 w 1042230"/>
                  <a:gd name="connsiteY2" fmla="*/ 40952 h 1042230"/>
                  <a:gd name="connsiteX3" fmla="*/ 746927 w 1042230"/>
                  <a:gd name="connsiteY3" fmla="*/ 53420 h 1042230"/>
                  <a:gd name="connsiteX4" fmla="*/ 736019 w 1042230"/>
                  <a:gd name="connsiteY4" fmla="*/ 62267 h 1042230"/>
                  <a:gd name="connsiteX5" fmla="*/ 718881 w 1042230"/>
                  <a:gd name="connsiteY5" fmla="*/ 52966 h 1042230"/>
                  <a:gd name="connsiteX6" fmla="*/ 521115 w 1042230"/>
                  <a:gd name="connsiteY6" fmla="*/ 13038 h 1042230"/>
                  <a:gd name="connsiteX7" fmla="*/ 13038 w 1042230"/>
                  <a:gd name="connsiteY7" fmla="*/ 521115 h 1042230"/>
                  <a:gd name="connsiteX8" fmla="*/ 521115 w 1042230"/>
                  <a:gd name="connsiteY8" fmla="*/ 1029192 h 1042230"/>
                  <a:gd name="connsiteX9" fmla="*/ 1029192 w 1042230"/>
                  <a:gd name="connsiteY9" fmla="*/ 521115 h 1042230"/>
                  <a:gd name="connsiteX10" fmla="*/ 880380 w 1042230"/>
                  <a:gd name="connsiteY10" fmla="*/ 161850 h 1042230"/>
                  <a:gd name="connsiteX11" fmla="*/ 820062 w 1042230"/>
                  <a:gd name="connsiteY11" fmla="*/ 112084 h 1042230"/>
                  <a:gd name="connsiteX12" fmla="*/ 827246 w 1042230"/>
                  <a:gd name="connsiteY12" fmla="*/ 106974 h 1042230"/>
                  <a:gd name="connsiteX13" fmla="*/ 830561 w 1042230"/>
                  <a:gd name="connsiteY13" fmla="*/ 103920 h 1042230"/>
                  <a:gd name="connsiteX14" fmla="*/ 889599 w 1042230"/>
                  <a:gd name="connsiteY14" fmla="*/ 152631 h 1042230"/>
                  <a:gd name="connsiteX15" fmla="*/ 1042230 w 1042230"/>
                  <a:gd name="connsiteY15" fmla="*/ 521115 h 1042230"/>
                  <a:gd name="connsiteX16" fmla="*/ 521115 w 1042230"/>
                  <a:gd name="connsiteY16" fmla="*/ 1042230 h 1042230"/>
                  <a:gd name="connsiteX17" fmla="*/ 0 w 1042230"/>
                  <a:gd name="connsiteY17" fmla="*/ 521115 h 1042230"/>
                  <a:gd name="connsiteX18" fmla="*/ 40952 w 1042230"/>
                  <a:gd name="connsiteY18" fmla="*/ 318273 h 1042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42230" h="1042230">
                    <a:moveTo>
                      <a:pt x="40952" y="318273"/>
                    </a:moveTo>
                    <a:cubicBezTo>
                      <a:pt x="120061" y="131237"/>
                      <a:pt x="305262" y="0"/>
                      <a:pt x="521115" y="0"/>
                    </a:cubicBezTo>
                    <a:cubicBezTo>
                      <a:pt x="593066" y="0"/>
                      <a:pt x="661611" y="14582"/>
                      <a:pt x="723956" y="40952"/>
                    </a:cubicBezTo>
                    <a:lnTo>
                      <a:pt x="746927" y="53420"/>
                    </a:lnTo>
                    <a:lnTo>
                      <a:pt x="736019" y="62267"/>
                    </a:lnTo>
                    <a:lnTo>
                      <a:pt x="718881" y="52966"/>
                    </a:lnTo>
                    <a:cubicBezTo>
                      <a:pt x="658096" y="27255"/>
                      <a:pt x="591266" y="13038"/>
                      <a:pt x="521115" y="13038"/>
                    </a:cubicBezTo>
                    <a:cubicBezTo>
                      <a:pt x="240512" y="13038"/>
                      <a:pt x="13038" y="240512"/>
                      <a:pt x="13038" y="521115"/>
                    </a:cubicBezTo>
                    <a:cubicBezTo>
                      <a:pt x="13038" y="801718"/>
                      <a:pt x="240512" y="1029192"/>
                      <a:pt x="521115" y="1029192"/>
                    </a:cubicBezTo>
                    <a:cubicBezTo>
                      <a:pt x="801718" y="1029192"/>
                      <a:pt x="1029192" y="801718"/>
                      <a:pt x="1029192" y="521115"/>
                    </a:cubicBezTo>
                    <a:cubicBezTo>
                      <a:pt x="1029192" y="380813"/>
                      <a:pt x="972324" y="253794"/>
                      <a:pt x="880380" y="161850"/>
                    </a:cubicBezTo>
                    <a:lnTo>
                      <a:pt x="820062" y="112084"/>
                    </a:lnTo>
                    <a:lnTo>
                      <a:pt x="827246" y="106974"/>
                    </a:lnTo>
                    <a:lnTo>
                      <a:pt x="830561" y="103920"/>
                    </a:lnTo>
                    <a:lnTo>
                      <a:pt x="889599" y="152631"/>
                    </a:lnTo>
                    <a:cubicBezTo>
                      <a:pt x="983902" y="246934"/>
                      <a:pt x="1042230" y="377213"/>
                      <a:pt x="1042230" y="521115"/>
                    </a:cubicBezTo>
                    <a:cubicBezTo>
                      <a:pt x="1042230" y="808919"/>
                      <a:pt x="808919" y="1042230"/>
                      <a:pt x="521115" y="1042230"/>
                    </a:cubicBezTo>
                    <a:cubicBezTo>
                      <a:pt x="233311" y="1042230"/>
                      <a:pt x="0" y="808919"/>
                      <a:pt x="0" y="521115"/>
                    </a:cubicBezTo>
                    <a:cubicBezTo>
                      <a:pt x="0" y="449164"/>
                      <a:pt x="14582" y="380619"/>
                      <a:pt x="40952" y="31827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85" name="Freeform: Shape 51">
                <a:extLst>
                  <a:ext uri="{FF2B5EF4-FFF2-40B4-BE49-F238E27FC236}">
                    <a16:creationId xmlns:a16="http://schemas.microsoft.com/office/drawing/2014/main" id="{EAC3790C-EC83-4869-9095-998D11FDFC20}"/>
                  </a:ext>
                </a:extLst>
              </p:cNvPr>
              <p:cNvSpPr/>
              <p:nvPr/>
            </p:nvSpPr>
            <p:spPr>
              <a:xfrm rot="3782544">
                <a:off x="8299277" y="3109416"/>
                <a:ext cx="182110" cy="318873"/>
              </a:xfrm>
              <a:custGeom>
                <a:avLst/>
                <a:gdLst>
                  <a:gd name="connsiteX0" fmla="*/ 332056 w 379278"/>
                  <a:gd name="connsiteY0" fmla="*/ 0 h 664112"/>
                  <a:gd name="connsiteX1" fmla="*/ 379278 w 379278"/>
                  <a:gd name="connsiteY1" fmla="*/ 4760 h 664112"/>
                  <a:gd name="connsiteX2" fmla="*/ 359578 w 379278"/>
                  <a:gd name="connsiteY2" fmla="*/ 6746 h 664112"/>
                  <a:gd name="connsiteX3" fmla="*/ 94443 w 379278"/>
                  <a:gd name="connsiteY3" fmla="*/ 332056 h 664112"/>
                  <a:gd name="connsiteX4" fmla="*/ 359578 w 379278"/>
                  <a:gd name="connsiteY4" fmla="*/ 657366 h 664112"/>
                  <a:gd name="connsiteX5" fmla="*/ 379278 w 379278"/>
                  <a:gd name="connsiteY5" fmla="*/ 659352 h 664112"/>
                  <a:gd name="connsiteX6" fmla="*/ 332056 w 379278"/>
                  <a:gd name="connsiteY6" fmla="*/ 664112 h 664112"/>
                  <a:gd name="connsiteX7" fmla="*/ 0 w 379278"/>
                  <a:gd name="connsiteY7" fmla="*/ 332056 h 664112"/>
                  <a:gd name="connsiteX8" fmla="*/ 332056 w 379278"/>
                  <a:gd name="connsiteY8" fmla="*/ 0 h 664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278" h="664112">
                    <a:moveTo>
                      <a:pt x="332056" y="0"/>
                    </a:moveTo>
                    <a:lnTo>
                      <a:pt x="379278" y="4760"/>
                    </a:lnTo>
                    <a:lnTo>
                      <a:pt x="359578" y="6746"/>
                    </a:lnTo>
                    <a:cubicBezTo>
                      <a:pt x="208266" y="37709"/>
                      <a:pt x="94443" y="171591"/>
                      <a:pt x="94443" y="332056"/>
                    </a:cubicBezTo>
                    <a:cubicBezTo>
                      <a:pt x="94443" y="492522"/>
                      <a:pt x="208266" y="626403"/>
                      <a:pt x="359578" y="657366"/>
                    </a:cubicBezTo>
                    <a:lnTo>
                      <a:pt x="379278" y="659352"/>
                    </a:lnTo>
                    <a:lnTo>
                      <a:pt x="332056" y="664112"/>
                    </a:lnTo>
                    <a:cubicBezTo>
                      <a:pt x="148667" y="664112"/>
                      <a:pt x="0" y="515445"/>
                      <a:pt x="0" y="332056"/>
                    </a:cubicBezTo>
                    <a:cubicBezTo>
                      <a:pt x="0" y="148667"/>
                      <a:pt x="148667" y="0"/>
                      <a:pt x="332056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6" name="Freeform: Shape 52">
                <a:extLst>
                  <a:ext uri="{FF2B5EF4-FFF2-40B4-BE49-F238E27FC236}">
                    <a16:creationId xmlns:a16="http://schemas.microsoft.com/office/drawing/2014/main" id="{0B052783-8F13-4229-A9C5-7D31BAD10219}"/>
                  </a:ext>
                </a:extLst>
              </p:cNvPr>
              <p:cNvSpPr/>
              <p:nvPr/>
            </p:nvSpPr>
            <p:spPr>
              <a:xfrm rot="19982544">
                <a:off x="6859439" y="3733998"/>
                <a:ext cx="826635" cy="142501"/>
              </a:xfrm>
              <a:custGeom>
                <a:avLst/>
                <a:gdLst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0166 w 1721618"/>
                  <a:gd name="connsiteY31" fmla="*/ 171542 h 296786"/>
                  <a:gd name="connsiteX32" fmla="*/ 1254640 w 1721618"/>
                  <a:gd name="connsiteY32" fmla="*/ 163599 h 296786"/>
                  <a:gd name="connsiteX33" fmla="*/ 1273943 w 1721618"/>
                  <a:gd name="connsiteY33" fmla="*/ 122980 h 296786"/>
                  <a:gd name="connsiteX34" fmla="*/ 1281986 w 1721618"/>
                  <a:gd name="connsiteY34" fmla="*/ 98853 h 296786"/>
                  <a:gd name="connsiteX35" fmla="*/ 1288421 w 1721618"/>
                  <a:gd name="connsiteY35" fmla="*/ 77538 h 296786"/>
                  <a:gd name="connsiteX36" fmla="*/ 1288019 w 1721618"/>
                  <a:gd name="connsiteY36" fmla="*/ 77135 h 296786"/>
                  <a:gd name="connsiteX37" fmla="*/ 1298475 w 1721618"/>
                  <a:gd name="connsiteY37" fmla="*/ 34910 h 296786"/>
                  <a:gd name="connsiteX38" fmla="*/ 1302497 w 1721618"/>
                  <a:gd name="connsiteY38" fmla="*/ 23247 h 296786"/>
                  <a:gd name="connsiteX39" fmla="*/ 1307322 w 1721618"/>
                  <a:gd name="connsiteY39" fmla="*/ 7161 h 296786"/>
                  <a:gd name="connsiteX40" fmla="*/ 1360408 w 1721618"/>
                  <a:gd name="connsiteY40" fmla="*/ 727 h 296786"/>
                  <a:gd name="connsiteX41" fmla="*/ 1508802 w 1721618"/>
                  <a:gd name="connsiteY41" fmla="*/ 1128 h 296786"/>
                  <a:gd name="connsiteX42" fmla="*/ 1580386 w 1721618"/>
                  <a:gd name="connsiteY42" fmla="*/ 14801 h 296786"/>
                  <a:gd name="connsiteX43" fmla="*/ 1604113 w 1721618"/>
                  <a:gd name="connsiteY43" fmla="*/ 34910 h 296786"/>
                  <a:gd name="connsiteX44" fmla="*/ 1640307 w 1721618"/>
                  <a:gd name="connsiteY44" fmla="*/ 71102 h 296786"/>
                  <a:gd name="connsiteX45" fmla="*/ 1660416 w 1721618"/>
                  <a:gd name="connsiteY45" fmla="*/ 90810 h 296786"/>
                  <a:gd name="connsiteX46" fmla="*/ 1712293 w 1721618"/>
                  <a:gd name="connsiteY46" fmla="*/ 151936 h 296786"/>
                  <a:gd name="connsiteX47" fmla="*/ 1719934 w 1721618"/>
                  <a:gd name="connsiteY47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4640 w 1721618"/>
                  <a:gd name="connsiteY31" fmla="*/ 163599 h 296786"/>
                  <a:gd name="connsiteX32" fmla="*/ 1273943 w 1721618"/>
                  <a:gd name="connsiteY32" fmla="*/ 122980 h 296786"/>
                  <a:gd name="connsiteX33" fmla="*/ 1281986 w 1721618"/>
                  <a:gd name="connsiteY33" fmla="*/ 98853 h 296786"/>
                  <a:gd name="connsiteX34" fmla="*/ 1288421 w 1721618"/>
                  <a:gd name="connsiteY34" fmla="*/ 77538 h 296786"/>
                  <a:gd name="connsiteX35" fmla="*/ 1288019 w 1721618"/>
                  <a:gd name="connsiteY35" fmla="*/ 77135 h 296786"/>
                  <a:gd name="connsiteX36" fmla="*/ 1298475 w 1721618"/>
                  <a:gd name="connsiteY36" fmla="*/ 34910 h 296786"/>
                  <a:gd name="connsiteX37" fmla="*/ 1302497 w 1721618"/>
                  <a:gd name="connsiteY37" fmla="*/ 23247 h 296786"/>
                  <a:gd name="connsiteX38" fmla="*/ 1307322 w 1721618"/>
                  <a:gd name="connsiteY38" fmla="*/ 7161 h 296786"/>
                  <a:gd name="connsiteX39" fmla="*/ 1360408 w 1721618"/>
                  <a:gd name="connsiteY39" fmla="*/ 727 h 296786"/>
                  <a:gd name="connsiteX40" fmla="*/ 1508802 w 1721618"/>
                  <a:gd name="connsiteY40" fmla="*/ 1128 h 296786"/>
                  <a:gd name="connsiteX41" fmla="*/ 1580386 w 1721618"/>
                  <a:gd name="connsiteY41" fmla="*/ 14801 h 296786"/>
                  <a:gd name="connsiteX42" fmla="*/ 1604113 w 1721618"/>
                  <a:gd name="connsiteY42" fmla="*/ 34910 h 296786"/>
                  <a:gd name="connsiteX43" fmla="*/ 1640307 w 1721618"/>
                  <a:gd name="connsiteY43" fmla="*/ 71102 h 296786"/>
                  <a:gd name="connsiteX44" fmla="*/ 1660416 w 1721618"/>
                  <a:gd name="connsiteY44" fmla="*/ 90810 h 296786"/>
                  <a:gd name="connsiteX45" fmla="*/ 1712293 w 1721618"/>
                  <a:gd name="connsiteY45" fmla="*/ 151936 h 296786"/>
                  <a:gd name="connsiteX46" fmla="*/ 1719934 w 1721618"/>
                  <a:gd name="connsiteY46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54640 w 1721618"/>
                  <a:gd name="connsiteY30" fmla="*/ 163599 h 296786"/>
                  <a:gd name="connsiteX31" fmla="*/ 1273943 w 1721618"/>
                  <a:gd name="connsiteY31" fmla="*/ 122980 h 296786"/>
                  <a:gd name="connsiteX32" fmla="*/ 1281986 w 1721618"/>
                  <a:gd name="connsiteY32" fmla="*/ 98853 h 296786"/>
                  <a:gd name="connsiteX33" fmla="*/ 1288421 w 1721618"/>
                  <a:gd name="connsiteY33" fmla="*/ 77538 h 296786"/>
                  <a:gd name="connsiteX34" fmla="*/ 1288019 w 1721618"/>
                  <a:gd name="connsiteY34" fmla="*/ 77135 h 296786"/>
                  <a:gd name="connsiteX35" fmla="*/ 1298475 w 1721618"/>
                  <a:gd name="connsiteY35" fmla="*/ 34910 h 296786"/>
                  <a:gd name="connsiteX36" fmla="*/ 1302497 w 1721618"/>
                  <a:gd name="connsiteY36" fmla="*/ 23247 h 296786"/>
                  <a:gd name="connsiteX37" fmla="*/ 1307322 w 1721618"/>
                  <a:gd name="connsiteY37" fmla="*/ 7161 h 296786"/>
                  <a:gd name="connsiteX38" fmla="*/ 1360408 w 1721618"/>
                  <a:gd name="connsiteY38" fmla="*/ 727 h 296786"/>
                  <a:gd name="connsiteX39" fmla="*/ 1508802 w 1721618"/>
                  <a:gd name="connsiteY39" fmla="*/ 1128 h 296786"/>
                  <a:gd name="connsiteX40" fmla="*/ 1580386 w 1721618"/>
                  <a:gd name="connsiteY40" fmla="*/ 14801 h 296786"/>
                  <a:gd name="connsiteX41" fmla="*/ 1604113 w 1721618"/>
                  <a:gd name="connsiteY41" fmla="*/ 34910 h 296786"/>
                  <a:gd name="connsiteX42" fmla="*/ 1640307 w 1721618"/>
                  <a:gd name="connsiteY42" fmla="*/ 71102 h 296786"/>
                  <a:gd name="connsiteX43" fmla="*/ 1660416 w 1721618"/>
                  <a:gd name="connsiteY43" fmla="*/ 90810 h 296786"/>
                  <a:gd name="connsiteX44" fmla="*/ 1712293 w 1721618"/>
                  <a:gd name="connsiteY44" fmla="*/ 151936 h 296786"/>
                  <a:gd name="connsiteX45" fmla="*/ 1719934 w 1721618"/>
                  <a:gd name="connsiteY45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73943 w 1721618"/>
                  <a:gd name="connsiteY30" fmla="*/ 122980 h 296786"/>
                  <a:gd name="connsiteX31" fmla="*/ 1281986 w 1721618"/>
                  <a:gd name="connsiteY31" fmla="*/ 98853 h 296786"/>
                  <a:gd name="connsiteX32" fmla="*/ 1288421 w 1721618"/>
                  <a:gd name="connsiteY32" fmla="*/ 77538 h 296786"/>
                  <a:gd name="connsiteX33" fmla="*/ 1288019 w 1721618"/>
                  <a:gd name="connsiteY33" fmla="*/ 77135 h 296786"/>
                  <a:gd name="connsiteX34" fmla="*/ 1298475 w 1721618"/>
                  <a:gd name="connsiteY34" fmla="*/ 34910 h 296786"/>
                  <a:gd name="connsiteX35" fmla="*/ 1302497 w 1721618"/>
                  <a:gd name="connsiteY35" fmla="*/ 23247 h 296786"/>
                  <a:gd name="connsiteX36" fmla="*/ 1307322 w 1721618"/>
                  <a:gd name="connsiteY36" fmla="*/ 7161 h 296786"/>
                  <a:gd name="connsiteX37" fmla="*/ 1360408 w 1721618"/>
                  <a:gd name="connsiteY37" fmla="*/ 727 h 296786"/>
                  <a:gd name="connsiteX38" fmla="*/ 1508802 w 1721618"/>
                  <a:gd name="connsiteY38" fmla="*/ 1128 h 296786"/>
                  <a:gd name="connsiteX39" fmla="*/ 1580386 w 1721618"/>
                  <a:gd name="connsiteY39" fmla="*/ 14801 h 296786"/>
                  <a:gd name="connsiteX40" fmla="*/ 1604113 w 1721618"/>
                  <a:gd name="connsiteY40" fmla="*/ 34910 h 296786"/>
                  <a:gd name="connsiteX41" fmla="*/ 1640307 w 1721618"/>
                  <a:gd name="connsiteY41" fmla="*/ 71102 h 296786"/>
                  <a:gd name="connsiteX42" fmla="*/ 1660416 w 1721618"/>
                  <a:gd name="connsiteY42" fmla="*/ 90810 h 296786"/>
                  <a:gd name="connsiteX43" fmla="*/ 1712293 w 1721618"/>
                  <a:gd name="connsiteY43" fmla="*/ 151936 h 296786"/>
                  <a:gd name="connsiteX44" fmla="*/ 1719934 w 1721618"/>
                  <a:gd name="connsiteY44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50349 w 1721618"/>
                  <a:gd name="connsiteY5" fmla="*/ 296763 h 296786"/>
                  <a:gd name="connsiteX6" fmla="*/ 1242101 w 1721618"/>
                  <a:gd name="connsiteY6" fmla="*/ 296786 h 296786"/>
                  <a:gd name="connsiteX7" fmla="*/ 1242101 w 1721618"/>
                  <a:gd name="connsiteY7" fmla="*/ 290284 h 296786"/>
                  <a:gd name="connsiteX8" fmla="*/ 690375 w 1721618"/>
                  <a:gd name="connsiteY8" fmla="*/ 291854 h 296786"/>
                  <a:gd name="connsiteX9" fmla="*/ 566098 w 1721618"/>
                  <a:gd name="connsiteY9" fmla="*/ 291854 h 296786"/>
                  <a:gd name="connsiteX10" fmla="*/ 528175 w 1721618"/>
                  <a:gd name="connsiteY10" fmla="*/ 294139 h 296786"/>
                  <a:gd name="connsiteX11" fmla="*/ 389278 w 1721618"/>
                  <a:gd name="connsiteY11" fmla="*/ 292311 h 296786"/>
                  <a:gd name="connsiteX12" fmla="*/ 258605 w 1721618"/>
                  <a:gd name="connsiteY12" fmla="*/ 294596 h 296786"/>
                  <a:gd name="connsiteX13" fmla="*/ 246726 w 1721618"/>
                  <a:gd name="connsiteY13" fmla="*/ 293225 h 296786"/>
                  <a:gd name="connsiteX14" fmla="*/ 238045 w 1721618"/>
                  <a:gd name="connsiteY14" fmla="*/ 294596 h 296786"/>
                  <a:gd name="connsiteX15" fmla="*/ 22389 w 1721618"/>
                  <a:gd name="connsiteY15" fmla="*/ 294596 h 296786"/>
                  <a:gd name="connsiteX16" fmla="*/ 0 w 1721618"/>
                  <a:gd name="connsiteY16" fmla="*/ 286372 h 296786"/>
                  <a:gd name="connsiteX17" fmla="*/ 132044 w 1721618"/>
                  <a:gd name="connsiteY17" fmla="*/ 185397 h 296786"/>
                  <a:gd name="connsiteX18" fmla="*/ 191441 w 1721618"/>
                  <a:gd name="connsiteY18" fmla="*/ 185397 h 296786"/>
                  <a:gd name="connsiteX19" fmla="*/ 334907 w 1721618"/>
                  <a:gd name="connsiteY19" fmla="*/ 257587 h 296786"/>
                  <a:gd name="connsiteX20" fmla="*/ 457813 w 1721618"/>
                  <a:gd name="connsiteY20" fmla="*/ 219208 h 296786"/>
                  <a:gd name="connsiteX21" fmla="*/ 493451 w 1721618"/>
                  <a:gd name="connsiteY21" fmla="*/ 194992 h 296786"/>
                  <a:gd name="connsiteX22" fmla="*/ 497563 w 1721618"/>
                  <a:gd name="connsiteY22" fmla="*/ 199104 h 296786"/>
                  <a:gd name="connsiteX23" fmla="*/ 498477 w 1721618"/>
                  <a:gd name="connsiteY23" fmla="*/ 199561 h 296786"/>
                  <a:gd name="connsiteX24" fmla="*/ 500761 w 1721618"/>
                  <a:gd name="connsiteY24" fmla="*/ 194992 h 296786"/>
                  <a:gd name="connsiteX25" fmla="*/ 543710 w 1721618"/>
                  <a:gd name="connsiteY25" fmla="*/ 192708 h 296786"/>
                  <a:gd name="connsiteX26" fmla="*/ 759366 w 1721618"/>
                  <a:gd name="connsiteY26" fmla="*/ 198647 h 296786"/>
                  <a:gd name="connsiteX27" fmla="*/ 984161 w 1721618"/>
                  <a:gd name="connsiteY27" fmla="*/ 197277 h 296786"/>
                  <a:gd name="connsiteX28" fmla="*/ 1242101 w 1721618"/>
                  <a:gd name="connsiteY28" fmla="*/ 198935 h 296786"/>
                  <a:gd name="connsiteX29" fmla="*/ 1273943 w 1721618"/>
                  <a:gd name="connsiteY29" fmla="*/ 122980 h 296786"/>
                  <a:gd name="connsiteX30" fmla="*/ 1281986 w 1721618"/>
                  <a:gd name="connsiteY30" fmla="*/ 98853 h 296786"/>
                  <a:gd name="connsiteX31" fmla="*/ 1288421 w 1721618"/>
                  <a:gd name="connsiteY31" fmla="*/ 77538 h 296786"/>
                  <a:gd name="connsiteX32" fmla="*/ 1288019 w 1721618"/>
                  <a:gd name="connsiteY32" fmla="*/ 77135 h 296786"/>
                  <a:gd name="connsiteX33" fmla="*/ 1298475 w 1721618"/>
                  <a:gd name="connsiteY33" fmla="*/ 34910 h 296786"/>
                  <a:gd name="connsiteX34" fmla="*/ 1302497 w 1721618"/>
                  <a:gd name="connsiteY34" fmla="*/ 23247 h 296786"/>
                  <a:gd name="connsiteX35" fmla="*/ 1307322 w 1721618"/>
                  <a:gd name="connsiteY35" fmla="*/ 7161 h 296786"/>
                  <a:gd name="connsiteX36" fmla="*/ 1360408 w 1721618"/>
                  <a:gd name="connsiteY36" fmla="*/ 727 h 296786"/>
                  <a:gd name="connsiteX37" fmla="*/ 1508802 w 1721618"/>
                  <a:gd name="connsiteY37" fmla="*/ 1128 h 296786"/>
                  <a:gd name="connsiteX38" fmla="*/ 1580386 w 1721618"/>
                  <a:gd name="connsiteY38" fmla="*/ 14801 h 296786"/>
                  <a:gd name="connsiteX39" fmla="*/ 1604113 w 1721618"/>
                  <a:gd name="connsiteY39" fmla="*/ 34910 h 296786"/>
                  <a:gd name="connsiteX40" fmla="*/ 1640307 w 1721618"/>
                  <a:gd name="connsiteY40" fmla="*/ 71102 h 296786"/>
                  <a:gd name="connsiteX41" fmla="*/ 1660416 w 1721618"/>
                  <a:gd name="connsiteY41" fmla="*/ 90810 h 296786"/>
                  <a:gd name="connsiteX42" fmla="*/ 1712293 w 1721618"/>
                  <a:gd name="connsiteY42" fmla="*/ 151936 h 296786"/>
                  <a:gd name="connsiteX43" fmla="*/ 1719934 w 1721618"/>
                  <a:gd name="connsiteY43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42101 w 1721618"/>
                  <a:gd name="connsiteY5" fmla="*/ 296786 h 296786"/>
                  <a:gd name="connsiteX6" fmla="*/ 1242101 w 1721618"/>
                  <a:gd name="connsiteY6" fmla="*/ 290284 h 296786"/>
                  <a:gd name="connsiteX7" fmla="*/ 690375 w 1721618"/>
                  <a:gd name="connsiteY7" fmla="*/ 291854 h 296786"/>
                  <a:gd name="connsiteX8" fmla="*/ 566098 w 1721618"/>
                  <a:gd name="connsiteY8" fmla="*/ 291854 h 296786"/>
                  <a:gd name="connsiteX9" fmla="*/ 528175 w 1721618"/>
                  <a:gd name="connsiteY9" fmla="*/ 294139 h 296786"/>
                  <a:gd name="connsiteX10" fmla="*/ 389278 w 1721618"/>
                  <a:gd name="connsiteY10" fmla="*/ 292311 h 296786"/>
                  <a:gd name="connsiteX11" fmla="*/ 258605 w 1721618"/>
                  <a:gd name="connsiteY11" fmla="*/ 294596 h 296786"/>
                  <a:gd name="connsiteX12" fmla="*/ 246726 w 1721618"/>
                  <a:gd name="connsiteY12" fmla="*/ 293225 h 296786"/>
                  <a:gd name="connsiteX13" fmla="*/ 238045 w 1721618"/>
                  <a:gd name="connsiteY13" fmla="*/ 294596 h 296786"/>
                  <a:gd name="connsiteX14" fmla="*/ 22389 w 1721618"/>
                  <a:gd name="connsiteY14" fmla="*/ 294596 h 296786"/>
                  <a:gd name="connsiteX15" fmla="*/ 0 w 1721618"/>
                  <a:gd name="connsiteY15" fmla="*/ 286372 h 296786"/>
                  <a:gd name="connsiteX16" fmla="*/ 132044 w 1721618"/>
                  <a:gd name="connsiteY16" fmla="*/ 185397 h 296786"/>
                  <a:gd name="connsiteX17" fmla="*/ 191441 w 1721618"/>
                  <a:gd name="connsiteY17" fmla="*/ 185397 h 296786"/>
                  <a:gd name="connsiteX18" fmla="*/ 334907 w 1721618"/>
                  <a:gd name="connsiteY18" fmla="*/ 257587 h 296786"/>
                  <a:gd name="connsiteX19" fmla="*/ 457813 w 1721618"/>
                  <a:gd name="connsiteY19" fmla="*/ 219208 h 296786"/>
                  <a:gd name="connsiteX20" fmla="*/ 493451 w 1721618"/>
                  <a:gd name="connsiteY20" fmla="*/ 194992 h 296786"/>
                  <a:gd name="connsiteX21" fmla="*/ 497563 w 1721618"/>
                  <a:gd name="connsiteY21" fmla="*/ 199104 h 296786"/>
                  <a:gd name="connsiteX22" fmla="*/ 498477 w 1721618"/>
                  <a:gd name="connsiteY22" fmla="*/ 199561 h 296786"/>
                  <a:gd name="connsiteX23" fmla="*/ 500761 w 1721618"/>
                  <a:gd name="connsiteY23" fmla="*/ 194992 h 296786"/>
                  <a:gd name="connsiteX24" fmla="*/ 543710 w 1721618"/>
                  <a:gd name="connsiteY24" fmla="*/ 192708 h 296786"/>
                  <a:gd name="connsiteX25" fmla="*/ 759366 w 1721618"/>
                  <a:gd name="connsiteY25" fmla="*/ 198647 h 296786"/>
                  <a:gd name="connsiteX26" fmla="*/ 984161 w 1721618"/>
                  <a:gd name="connsiteY26" fmla="*/ 197277 h 296786"/>
                  <a:gd name="connsiteX27" fmla="*/ 1242101 w 1721618"/>
                  <a:gd name="connsiteY27" fmla="*/ 198935 h 296786"/>
                  <a:gd name="connsiteX28" fmla="*/ 1273943 w 1721618"/>
                  <a:gd name="connsiteY28" fmla="*/ 122980 h 296786"/>
                  <a:gd name="connsiteX29" fmla="*/ 1281986 w 1721618"/>
                  <a:gd name="connsiteY29" fmla="*/ 98853 h 296786"/>
                  <a:gd name="connsiteX30" fmla="*/ 1288421 w 1721618"/>
                  <a:gd name="connsiteY30" fmla="*/ 77538 h 296786"/>
                  <a:gd name="connsiteX31" fmla="*/ 1288019 w 1721618"/>
                  <a:gd name="connsiteY31" fmla="*/ 77135 h 296786"/>
                  <a:gd name="connsiteX32" fmla="*/ 1298475 w 1721618"/>
                  <a:gd name="connsiteY32" fmla="*/ 34910 h 296786"/>
                  <a:gd name="connsiteX33" fmla="*/ 1302497 w 1721618"/>
                  <a:gd name="connsiteY33" fmla="*/ 23247 h 296786"/>
                  <a:gd name="connsiteX34" fmla="*/ 1307322 w 1721618"/>
                  <a:gd name="connsiteY34" fmla="*/ 7161 h 296786"/>
                  <a:gd name="connsiteX35" fmla="*/ 1360408 w 1721618"/>
                  <a:gd name="connsiteY35" fmla="*/ 727 h 296786"/>
                  <a:gd name="connsiteX36" fmla="*/ 1508802 w 1721618"/>
                  <a:gd name="connsiteY36" fmla="*/ 1128 h 296786"/>
                  <a:gd name="connsiteX37" fmla="*/ 1580386 w 1721618"/>
                  <a:gd name="connsiteY37" fmla="*/ 14801 h 296786"/>
                  <a:gd name="connsiteX38" fmla="*/ 1604113 w 1721618"/>
                  <a:gd name="connsiteY38" fmla="*/ 34910 h 296786"/>
                  <a:gd name="connsiteX39" fmla="*/ 1640307 w 1721618"/>
                  <a:gd name="connsiteY39" fmla="*/ 71102 h 296786"/>
                  <a:gd name="connsiteX40" fmla="*/ 1660416 w 1721618"/>
                  <a:gd name="connsiteY40" fmla="*/ 90810 h 296786"/>
                  <a:gd name="connsiteX41" fmla="*/ 1712293 w 1721618"/>
                  <a:gd name="connsiteY41" fmla="*/ 151936 h 296786"/>
                  <a:gd name="connsiteX42" fmla="*/ 1719934 w 1721618"/>
                  <a:gd name="connsiteY42" fmla="*/ 186524 h 296786"/>
                  <a:gd name="connsiteX0" fmla="*/ 1719934 w 1721618"/>
                  <a:gd name="connsiteY0" fmla="*/ 186524 h 296785"/>
                  <a:gd name="connsiteX1" fmla="*/ 1716717 w 1721618"/>
                  <a:gd name="connsiteY1" fmla="*/ 206230 h 296785"/>
                  <a:gd name="connsiteX2" fmla="*/ 1636285 w 1721618"/>
                  <a:gd name="connsiteY2" fmla="*/ 233976 h 296785"/>
                  <a:gd name="connsiteX3" fmla="*/ 1302459 w 1721618"/>
                  <a:gd name="connsiteY3" fmla="*/ 288285 h 296785"/>
                  <a:gd name="connsiteX4" fmla="*/ 1302459 w 1721618"/>
                  <a:gd name="connsiteY4" fmla="*/ 290112 h 296785"/>
                  <a:gd name="connsiteX5" fmla="*/ 1242101 w 1721618"/>
                  <a:gd name="connsiteY5" fmla="*/ 290284 h 296785"/>
                  <a:gd name="connsiteX6" fmla="*/ 690375 w 1721618"/>
                  <a:gd name="connsiteY6" fmla="*/ 291854 h 296785"/>
                  <a:gd name="connsiteX7" fmla="*/ 566098 w 1721618"/>
                  <a:gd name="connsiteY7" fmla="*/ 291854 h 296785"/>
                  <a:gd name="connsiteX8" fmla="*/ 528175 w 1721618"/>
                  <a:gd name="connsiteY8" fmla="*/ 294139 h 296785"/>
                  <a:gd name="connsiteX9" fmla="*/ 389278 w 1721618"/>
                  <a:gd name="connsiteY9" fmla="*/ 292311 h 296785"/>
                  <a:gd name="connsiteX10" fmla="*/ 258605 w 1721618"/>
                  <a:gd name="connsiteY10" fmla="*/ 294596 h 296785"/>
                  <a:gd name="connsiteX11" fmla="*/ 246726 w 1721618"/>
                  <a:gd name="connsiteY11" fmla="*/ 293225 h 296785"/>
                  <a:gd name="connsiteX12" fmla="*/ 238045 w 1721618"/>
                  <a:gd name="connsiteY12" fmla="*/ 294596 h 296785"/>
                  <a:gd name="connsiteX13" fmla="*/ 22389 w 1721618"/>
                  <a:gd name="connsiteY13" fmla="*/ 294596 h 296785"/>
                  <a:gd name="connsiteX14" fmla="*/ 0 w 1721618"/>
                  <a:gd name="connsiteY14" fmla="*/ 286372 h 296785"/>
                  <a:gd name="connsiteX15" fmla="*/ 132044 w 1721618"/>
                  <a:gd name="connsiteY15" fmla="*/ 185397 h 296785"/>
                  <a:gd name="connsiteX16" fmla="*/ 191441 w 1721618"/>
                  <a:gd name="connsiteY16" fmla="*/ 185397 h 296785"/>
                  <a:gd name="connsiteX17" fmla="*/ 334907 w 1721618"/>
                  <a:gd name="connsiteY17" fmla="*/ 257587 h 296785"/>
                  <a:gd name="connsiteX18" fmla="*/ 457813 w 1721618"/>
                  <a:gd name="connsiteY18" fmla="*/ 219208 h 296785"/>
                  <a:gd name="connsiteX19" fmla="*/ 493451 w 1721618"/>
                  <a:gd name="connsiteY19" fmla="*/ 194992 h 296785"/>
                  <a:gd name="connsiteX20" fmla="*/ 497563 w 1721618"/>
                  <a:gd name="connsiteY20" fmla="*/ 199104 h 296785"/>
                  <a:gd name="connsiteX21" fmla="*/ 498477 w 1721618"/>
                  <a:gd name="connsiteY21" fmla="*/ 199561 h 296785"/>
                  <a:gd name="connsiteX22" fmla="*/ 500761 w 1721618"/>
                  <a:gd name="connsiteY22" fmla="*/ 194992 h 296785"/>
                  <a:gd name="connsiteX23" fmla="*/ 543710 w 1721618"/>
                  <a:gd name="connsiteY23" fmla="*/ 192708 h 296785"/>
                  <a:gd name="connsiteX24" fmla="*/ 759366 w 1721618"/>
                  <a:gd name="connsiteY24" fmla="*/ 198647 h 296785"/>
                  <a:gd name="connsiteX25" fmla="*/ 984161 w 1721618"/>
                  <a:gd name="connsiteY25" fmla="*/ 197277 h 296785"/>
                  <a:gd name="connsiteX26" fmla="*/ 1242101 w 1721618"/>
                  <a:gd name="connsiteY26" fmla="*/ 198935 h 296785"/>
                  <a:gd name="connsiteX27" fmla="*/ 1273943 w 1721618"/>
                  <a:gd name="connsiteY27" fmla="*/ 122980 h 296785"/>
                  <a:gd name="connsiteX28" fmla="*/ 1281986 w 1721618"/>
                  <a:gd name="connsiteY28" fmla="*/ 98853 h 296785"/>
                  <a:gd name="connsiteX29" fmla="*/ 1288421 w 1721618"/>
                  <a:gd name="connsiteY29" fmla="*/ 77538 h 296785"/>
                  <a:gd name="connsiteX30" fmla="*/ 1288019 w 1721618"/>
                  <a:gd name="connsiteY30" fmla="*/ 77135 h 296785"/>
                  <a:gd name="connsiteX31" fmla="*/ 1298475 w 1721618"/>
                  <a:gd name="connsiteY31" fmla="*/ 34910 h 296785"/>
                  <a:gd name="connsiteX32" fmla="*/ 1302497 w 1721618"/>
                  <a:gd name="connsiteY32" fmla="*/ 23247 h 296785"/>
                  <a:gd name="connsiteX33" fmla="*/ 1307322 w 1721618"/>
                  <a:gd name="connsiteY33" fmla="*/ 7161 h 296785"/>
                  <a:gd name="connsiteX34" fmla="*/ 1360408 w 1721618"/>
                  <a:gd name="connsiteY34" fmla="*/ 727 h 296785"/>
                  <a:gd name="connsiteX35" fmla="*/ 1508802 w 1721618"/>
                  <a:gd name="connsiteY35" fmla="*/ 1128 h 296785"/>
                  <a:gd name="connsiteX36" fmla="*/ 1580386 w 1721618"/>
                  <a:gd name="connsiteY36" fmla="*/ 14801 h 296785"/>
                  <a:gd name="connsiteX37" fmla="*/ 1604113 w 1721618"/>
                  <a:gd name="connsiteY37" fmla="*/ 34910 h 296785"/>
                  <a:gd name="connsiteX38" fmla="*/ 1640307 w 1721618"/>
                  <a:gd name="connsiteY38" fmla="*/ 71102 h 296785"/>
                  <a:gd name="connsiteX39" fmla="*/ 1660416 w 1721618"/>
                  <a:gd name="connsiteY39" fmla="*/ 90810 h 296785"/>
                  <a:gd name="connsiteX40" fmla="*/ 1712293 w 1721618"/>
                  <a:gd name="connsiteY40" fmla="*/ 151936 h 296785"/>
                  <a:gd name="connsiteX41" fmla="*/ 1719934 w 1721618"/>
                  <a:gd name="connsiteY41" fmla="*/ 186524 h 296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721618" h="296785">
                    <a:moveTo>
                      <a:pt x="1719934" y="186524"/>
                    </a:moveTo>
                    <a:cubicBezTo>
                      <a:pt x="1719130" y="192957"/>
                      <a:pt x="1717922" y="199794"/>
                      <a:pt x="1716717" y="206230"/>
                    </a:cubicBezTo>
                    <a:cubicBezTo>
                      <a:pt x="1694196" y="227543"/>
                      <a:pt x="1664034" y="227543"/>
                      <a:pt x="1636285" y="233976"/>
                    </a:cubicBezTo>
                    <a:lnTo>
                      <a:pt x="1302459" y="288285"/>
                    </a:lnTo>
                    <a:lnTo>
                      <a:pt x="1302459" y="290112"/>
                    </a:lnTo>
                    <a:lnTo>
                      <a:pt x="1242101" y="290284"/>
                    </a:lnTo>
                    <a:lnTo>
                      <a:pt x="690375" y="291854"/>
                    </a:lnTo>
                    <a:lnTo>
                      <a:pt x="566098" y="291854"/>
                    </a:lnTo>
                    <a:cubicBezTo>
                      <a:pt x="553305" y="292311"/>
                      <a:pt x="540969" y="292768"/>
                      <a:pt x="528175" y="294139"/>
                    </a:cubicBezTo>
                    <a:cubicBezTo>
                      <a:pt x="481572" y="298708"/>
                      <a:pt x="435425" y="296880"/>
                      <a:pt x="389278" y="292311"/>
                    </a:cubicBezTo>
                    <a:cubicBezTo>
                      <a:pt x="344350" y="292387"/>
                      <a:pt x="282364" y="294444"/>
                      <a:pt x="258605" y="294596"/>
                    </a:cubicBezTo>
                    <a:cubicBezTo>
                      <a:pt x="234846" y="294748"/>
                      <a:pt x="250381" y="294596"/>
                      <a:pt x="246726" y="293225"/>
                    </a:cubicBezTo>
                    <a:lnTo>
                      <a:pt x="238045" y="294596"/>
                    </a:lnTo>
                    <a:lnTo>
                      <a:pt x="22389" y="294596"/>
                    </a:lnTo>
                    <a:cubicBezTo>
                      <a:pt x="14621" y="294596"/>
                      <a:pt x="3199" y="299622"/>
                      <a:pt x="0" y="286372"/>
                    </a:cubicBezTo>
                    <a:cubicBezTo>
                      <a:pt x="47061" y="256673"/>
                      <a:pt x="87725" y="218751"/>
                      <a:pt x="132044" y="185397"/>
                    </a:cubicBezTo>
                    <a:cubicBezTo>
                      <a:pt x="151691" y="179914"/>
                      <a:pt x="171794" y="179914"/>
                      <a:pt x="191441" y="185397"/>
                    </a:cubicBezTo>
                    <a:cubicBezTo>
                      <a:pt x="235303" y="217837"/>
                      <a:pt x="283278" y="241139"/>
                      <a:pt x="334907" y="257587"/>
                    </a:cubicBezTo>
                    <a:cubicBezTo>
                      <a:pt x="382425" y="266268"/>
                      <a:pt x="419891" y="242509"/>
                      <a:pt x="457813" y="219208"/>
                    </a:cubicBezTo>
                    <a:cubicBezTo>
                      <a:pt x="470149" y="211897"/>
                      <a:pt x="481572" y="203216"/>
                      <a:pt x="493451" y="194992"/>
                    </a:cubicBezTo>
                    <a:cubicBezTo>
                      <a:pt x="497106" y="193621"/>
                      <a:pt x="498934" y="194992"/>
                      <a:pt x="497563" y="199104"/>
                    </a:cubicBezTo>
                    <a:cubicBezTo>
                      <a:pt x="498020" y="199561"/>
                      <a:pt x="498020" y="199561"/>
                      <a:pt x="498477" y="199561"/>
                    </a:cubicBezTo>
                    <a:cubicBezTo>
                      <a:pt x="499391" y="198190"/>
                      <a:pt x="499848" y="196819"/>
                      <a:pt x="500761" y="194992"/>
                    </a:cubicBezTo>
                    <a:cubicBezTo>
                      <a:pt x="514926" y="190423"/>
                      <a:pt x="529546" y="192708"/>
                      <a:pt x="543710" y="192708"/>
                    </a:cubicBezTo>
                    <a:lnTo>
                      <a:pt x="759366" y="198647"/>
                    </a:lnTo>
                    <a:cubicBezTo>
                      <a:pt x="805437" y="199485"/>
                      <a:pt x="899330" y="197201"/>
                      <a:pt x="984161" y="197277"/>
                    </a:cubicBezTo>
                    <a:lnTo>
                      <a:pt x="1242101" y="198935"/>
                    </a:lnTo>
                    <a:lnTo>
                      <a:pt x="1273943" y="122980"/>
                    </a:lnTo>
                    <a:cubicBezTo>
                      <a:pt x="1275150" y="114537"/>
                      <a:pt x="1277161" y="106091"/>
                      <a:pt x="1281986" y="98853"/>
                    </a:cubicBezTo>
                    <a:cubicBezTo>
                      <a:pt x="1282791" y="91211"/>
                      <a:pt x="1284802" y="84375"/>
                      <a:pt x="1288421" y="77538"/>
                    </a:cubicBezTo>
                    <a:lnTo>
                      <a:pt x="1288019" y="77135"/>
                    </a:lnTo>
                    <a:cubicBezTo>
                      <a:pt x="1288019" y="62256"/>
                      <a:pt x="1292845" y="48583"/>
                      <a:pt x="1298475" y="34910"/>
                    </a:cubicBezTo>
                    <a:cubicBezTo>
                      <a:pt x="1299682" y="30887"/>
                      <a:pt x="1301290" y="27270"/>
                      <a:pt x="1302497" y="23247"/>
                    </a:cubicBezTo>
                    <a:cubicBezTo>
                      <a:pt x="1304105" y="18020"/>
                      <a:pt x="1305715" y="12388"/>
                      <a:pt x="1307322" y="7161"/>
                    </a:cubicBezTo>
                    <a:cubicBezTo>
                      <a:pt x="1325018" y="4345"/>
                      <a:pt x="1342712" y="727"/>
                      <a:pt x="1360408" y="727"/>
                    </a:cubicBezTo>
                    <a:cubicBezTo>
                      <a:pt x="1409871" y="325"/>
                      <a:pt x="1459337" y="-883"/>
                      <a:pt x="1508802" y="1128"/>
                    </a:cubicBezTo>
                    <a:cubicBezTo>
                      <a:pt x="1532931" y="2335"/>
                      <a:pt x="1558670" y="325"/>
                      <a:pt x="1580386" y="14801"/>
                    </a:cubicBezTo>
                    <a:cubicBezTo>
                      <a:pt x="1588429" y="20834"/>
                      <a:pt x="1598482" y="25257"/>
                      <a:pt x="1604113" y="34910"/>
                    </a:cubicBezTo>
                    <a:cubicBezTo>
                      <a:pt x="1620199" y="42953"/>
                      <a:pt x="1633069" y="54213"/>
                      <a:pt x="1640307" y="71102"/>
                    </a:cubicBezTo>
                    <a:cubicBezTo>
                      <a:pt x="1648350" y="76332"/>
                      <a:pt x="1654785" y="83168"/>
                      <a:pt x="1660416" y="90810"/>
                    </a:cubicBezTo>
                    <a:cubicBezTo>
                      <a:pt x="1682131" y="107297"/>
                      <a:pt x="1696609" y="130222"/>
                      <a:pt x="1712293" y="151936"/>
                    </a:cubicBezTo>
                    <a:cubicBezTo>
                      <a:pt x="1712293" y="164404"/>
                      <a:pt x="1726368" y="174458"/>
                      <a:pt x="1719934" y="18652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7" name="Freeform: Shape 53">
                <a:extLst>
                  <a:ext uri="{FF2B5EF4-FFF2-40B4-BE49-F238E27FC236}">
                    <a16:creationId xmlns:a16="http://schemas.microsoft.com/office/drawing/2014/main" id="{1432E445-A8A6-431B-A930-1C33B60D68D7}"/>
                  </a:ext>
                </a:extLst>
              </p:cNvPr>
              <p:cNvSpPr/>
              <p:nvPr/>
            </p:nvSpPr>
            <p:spPr>
              <a:xfrm rot="19982544">
                <a:off x="6214862" y="4111073"/>
                <a:ext cx="1567118" cy="105303"/>
              </a:xfrm>
              <a:custGeom>
                <a:avLst/>
                <a:gdLst>
                  <a:gd name="connsiteX0" fmla="*/ 3167811 w 3167811"/>
                  <a:gd name="connsiteY0" fmla="*/ 43158 h 219312"/>
                  <a:gd name="connsiteX1" fmla="*/ 3167811 w 3167811"/>
                  <a:gd name="connsiteY1" fmla="*/ 211622 h 219312"/>
                  <a:gd name="connsiteX2" fmla="*/ 3139836 w 3167811"/>
                  <a:gd name="connsiteY2" fmla="*/ 214286 h 219312"/>
                  <a:gd name="connsiteX3" fmla="*/ 1691467 w 3167811"/>
                  <a:gd name="connsiteY3" fmla="*/ 219312 h 219312"/>
                  <a:gd name="connsiteX4" fmla="*/ 1430578 w 3167811"/>
                  <a:gd name="connsiteY4" fmla="*/ 215200 h 219312"/>
                  <a:gd name="connsiteX5" fmla="*/ 113795 w 3167811"/>
                  <a:gd name="connsiteY5" fmla="*/ 202864 h 219312"/>
                  <a:gd name="connsiteX6" fmla="*/ 105113 w 3167811"/>
                  <a:gd name="connsiteY6" fmla="*/ 201036 h 219312"/>
                  <a:gd name="connsiteX7" fmla="*/ 15561 w 3167811"/>
                  <a:gd name="connsiteY7" fmla="*/ 111027 h 219312"/>
                  <a:gd name="connsiteX8" fmla="*/ 27 w 3167811"/>
                  <a:gd name="connsiteY8" fmla="*/ 72190 h 219312"/>
                  <a:gd name="connsiteX9" fmla="*/ 1854 w 3167811"/>
                  <a:gd name="connsiteY9" fmla="*/ 0 h 219312"/>
                  <a:gd name="connsiteX10" fmla="*/ 1023480 w 3167811"/>
                  <a:gd name="connsiteY10" fmla="*/ 5940 h 219312"/>
                  <a:gd name="connsiteX11" fmla="*/ 1034446 w 3167811"/>
                  <a:gd name="connsiteY11" fmla="*/ 8224 h 219312"/>
                  <a:gd name="connsiteX12" fmla="*/ 1151412 w 3167811"/>
                  <a:gd name="connsiteY12" fmla="*/ 45690 h 219312"/>
                  <a:gd name="connsiteX13" fmla="*/ 1153697 w 3167811"/>
                  <a:gd name="connsiteY13" fmla="*/ 49345 h 219312"/>
                  <a:gd name="connsiteX14" fmla="*/ 1207154 w 3167811"/>
                  <a:gd name="connsiteY14" fmla="*/ 44776 h 219312"/>
                  <a:gd name="connsiteX15" fmla="*/ 1239137 w 3167811"/>
                  <a:gd name="connsiteY15" fmla="*/ 12336 h 219312"/>
                  <a:gd name="connsiteX16" fmla="*/ 1242335 w 3167811"/>
                  <a:gd name="connsiteY16" fmla="*/ 12793 h 219312"/>
                  <a:gd name="connsiteX17" fmla="*/ 1303103 w 3167811"/>
                  <a:gd name="connsiteY17" fmla="*/ 15534 h 219312"/>
                  <a:gd name="connsiteX18" fmla="*/ 1634355 w 3167811"/>
                  <a:gd name="connsiteY18" fmla="*/ 21474 h 219312"/>
                  <a:gd name="connsiteX19" fmla="*/ 1636182 w 3167811"/>
                  <a:gd name="connsiteY19" fmla="*/ 21474 h 219312"/>
                  <a:gd name="connsiteX20" fmla="*/ 2103133 w 3167811"/>
                  <a:gd name="connsiteY20" fmla="*/ 26500 h 219312"/>
                  <a:gd name="connsiteX21" fmla="*/ 2454945 w 3167811"/>
                  <a:gd name="connsiteY21" fmla="*/ 27414 h 219312"/>
                  <a:gd name="connsiteX22" fmla="*/ 2515256 w 3167811"/>
                  <a:gd name="connsiteY22" fmla="*/ 31526 h 219312"/>
                  <a:gd name="connsiteX23" fmla="*/ 2718576 w 3167811"/>
                  <a:gd name="connsiteY23" fmla="*/ 32440 h 219312"/>
                  <a:gd name="connsiteX24" fmla="*/ 3028353 w 3167811"/>
                  <a:gd name="connsiteY24" fmla="*/ 37466 h 219312"/>
                  <a:gd name="connsiteX25" fmla="*/ 3126129 w 3167811"/>
                  <a:gd name="connsiteY25" fmla="*/ 40207 h 219312"/>
                  <a:gd name="connsiteX0" fmla="*/ 3167811 w 3243631"/>
                  <a:gd name="connsiteY0" fmla="*/ 43158 h 219312"/>
                  <a:gd name="connsiteX1" fmla="*/ 3167811 w 3243631"/>
                  <a:gd name="connsiteY1" fmla="*/ 211622 h 219312"/>
                  <a:gd name="connsiteX2" fmla="*/ 3139836 w 3243631"/>
                  <a:gd name="connsiteY2" fmla="*/ 214286 h 219312"/>
                  <a:gd name="connsiteX3" fmla="*/ 1691467 w 3243631"/>
                  <a:gd name="connsiteY3" fmla="*/ 219312 h 219312"/>
                  <a:gd name="connsiteX4" fmla="*/ 1430578 w 3243631"/>
                  <a:gd name="connsiteY4" fmla="*/ 215200 h 219312"/>
                  <a:gd name="connsiteX5" fmla="*/ 113795 w 3243631"/>
                  <a:gd name="connsiteY5" fmla="*/ 202864 h 219312"/>
                  <a:gd name="connsiteX6" fmla="*/ 105113 w 3243631"/>
                  <a:gd name="connsiteY6" fmla="*/ 201036 h 219312"/>
                  <a:gd name="connsiteX7" fmla="*/ 15561 w 3243631"/>
                  <a:gd name="connsiteY7" fmla="*/ 111027 h 219312"/>
                  <a:gd name="connsiteX8" fmla="*/ 27 w 3243631"/>
                  <a:gd name="connsiteY8" fmla="*/ 72190 h 219312"/>
                  <a:gd name="connsiteX9" fmla="*/ 1854 w 3243631"/>
                  <a:gd name="connsiteY9" fmla="*/ 0 h 219312"/>
                  <a:gd name="connsiteX10" fmla="*/ 1023480 w 3243631"/>
                  <a:gd name="connsiteY10" fmla="*/ 5940 h 219312"/>
                  <a:gd name="connsiteX11" fmla="*/ 1034446 w 3243631"/>
                  <a:gd name="connsiteY11" fmla="*/ 8224 h 219312"/>
                  <a:gd name="connsiteX12" fmla="*/ 1151412 w 3243631"/>
                  <a:gd name="connsiteY12" fmla="*/ 45690 h 219312"/>
                  <a:gd name="connsiteX13" fmla="*/ 1153697 w 3243631"/>
                  <a:gd name="connsiteY13" fmla="*/ 49345 h 219312"/>
                  <a:gd name="connsiteX14" fmla="*/ 1207154 w 3243631"/>
                  <a:gd name="connsiteY14" fmla="*/ 44776 h 219312"/>
                  <a:gd name="connsiteX15" fmla="*/ 1239137 w 3243631"/>
                  <a:gd name="connsiteY15" fmla="*/ 12336 h 219312"/>
                  <a:gd name="connsiteX16" fmla="*/ 1242335 w 3243631"/>
                  <a:gd name="connsiteY16" fmla="*/ 12793 h 219312"/>
                  <a:gd name="connsiteX17" fmla="*/ 1303103 w 3243631"/>
                  <a:gd name="connsiteY17" fmla="*/ 15534 h 219312"/>
                  <a:gd name="connsiteX18" fmla="*/ 1634355 w 3243631"/>
                  <a:gd name="connsiteY18" fmla="*/ 21474 h 219312"/>
                  <a:gd name="connsiteX19" fmla="*/ 1636182 w 3243631"/>
                  <a:gd name="connsiteY19" fmla="*/ 21474 h 219312"/>
                  <a:gd name="connsiteX20" fmla="*/ 2103133 w 3243631"/>
                  <a:gd name="connsiteY20" fmla="*/ 26500 h 219312"/>
                  <a:gd name="connsiteX21" fmla="*/ 2454945 w 3243631"/>
                  <a:gd name="connsiteY21" fmla="*/ 27414 h 219312"/>
                  <a:gd name="connsiteX22" fmla="*/ 2515256 w 3243631"/>
                  <a:gd name="connsiteY22" fmla="*/ 31526 h 219312"/>
                  <a:gd name="connsiteX23" fmla="*/ 2718576 w 3243631"/>
                  <a:gd name="connsiteY23" fmla="*/ 32440 h 219312"/>
                  <a:gd name="connsiteX24" fmla="*/ 3028353 w 3243631"/>
                  <a:gd name="connsiteY24" fmla="*/ 37466 h 219312"/>
                  <a:gd name="connsiteX25" fmla="*/ 3126129 w 3243631"/>
                  <a:gd name="connsiteY25" fmla="*/ 40207 h 219312"/>
                  <a:gd name="connsiteX26" fmla="*/ 3167811 w 3243631"/>
                  <a:gd name="connsiteY26" fmla="*/ 43158 h 219312"/>
                  <a:gd name="connsiteX0" fmla="*/ 3167811 w 3282115"/>
                  <a:gd name="connsiteY0" fmla="*/ 43158 h 219312"/>
                  <a:gd name="connsiteX1" fmla="*/ 3167811 w 3282115"/>
                  <a:gd name="connsiteY1" fmla="*/ 211622 h 219312"/>
                  <a:gd name="connsiteX2" fmla="*/ 3139836 w 3282115"/>
                  <a:gd name="connsiteY2" fmla="*/ 214286 h 219312"/>
                  <a:gd name="connsiteX3" fmla="*/ 1691467 w 3282115"/>
                  <a:gd name="connsiteY3" fmla="*/ 219312 h 219312"/>
                  <a:gd name="connsiteX4" fmla="*/ 1430578 w 3282115"/>
                  <a:gd name="connsiteY4" fmla="*/ 215200 h 219312"/>
                  <a:gd name="connsiteX5" fmla="*/ 113795 w 3282115"/>
                  <a:gd name="connsiteY5" fmla="*/ 202864 h 219312"/>
                  <a:gd name="connsiteX6" fmla="*/ 105113 w 3282115"/>
                  <a:gd name="connsiteY6" fmla="*/ 201036 h 219312"/>
                  <a:gd name="connsiteX7" fmla="*/ 15561 w 3282115"/>
                  <a:gd name="connsiteY7" fmla="*/ 111027 h 219312"/>
                  <a:gd name="connsiteX8" fmla="*/ 27 w 3282115"/>
                  <a:gd name="connsiteY8" fmla="*/ 72190 h 219312"/>
                  <a:gd name="connsiteX9" fmla="*/ 1854 w 3282115"/>
                  <a:gd name="connsiteY9" fmla="*/ 0 h 219312"/>
                  <a:gd name="connsiteX10" fmla="*/ 1023480 w 3282115"/>
                  <a:gd name="connsiteY10" fmla="*/ 5940 h 219312"/>
                  <a:gd name="connsiteX11" fmla="*/ 1034446 w 3282115"/>
                  <a:gd name="connsiteY11" fmla="*/ 8224 h 219312"/>
                  <a:gd name="connsiteX12" fmla="*/ 1151412 w 3282115"/>
                  <a:gd name="connsiteY12" fmla="*/ 45690 h 219312"/>
                  <a:gd name="connsiteX13" fmla="*/ 1153697 w 3282115"/>
                  <a:gd name="connsiteY13" fmla="*/ 49345 h 219312"/>
                  <a:gd name="connsiteX14" fmla="*/ 1207154 w 3282115"/>
                  <a:gd name="connsiteY14" fmla="*/ 44776 h 219312"/>
                  <a:gd name="connsiteX15" fmla="*/ 1239137 w 3282115"/>
                  <a:gd name="connsiteY15" fmla="*/ 12336 h 219312"/>
                  <a:gd name="connsiteX16" fmla="*/ 1242335 w 3282115"/>
                  <a:gd name="connsiteY16" fmla="*/ 12793 h 219312"/>
                  <a:gd name="connsiteX17" fmla="*/ 1303103 w 3282115"/>
                  <a:gd name="connsiteY17" fmla="*/ 15534 h 219312"/>
                  <a:gd name="connsiteX18" fmla="*/ 1634355 w 3282115"/>
                  <a:gd name="connsiteY18" fmla="*/ 21474 h 219312"/>
                  <a:gd name="connsiteX19" fmla="*/ 1636182 w 3282115"/>
                  <a:gd name="connsiteY19" fmla="*/ 21474 h 219312"/>
                  <a:gd name="connsiteX20" fmla="*/ 2103133 w 3282115"/>
                  <a:gd name="connsiteY20" fmla="*/ 26500 h 219312"/>
                  <a:gd name="connsiteX21" fmla="*/ 2454945 w 3282115"/>
                  <a:gd name="connsiteY21" fmla="*/ 27414 h 219312"/>
                  <a:gd name="connsiteX22" fmla="*/ 2515256 w 3282115"/>
                  <a:gd name="connsiteY22" fmla="*/ 31526 h 219312"/>
                  <a:gd name="connsiteX23" fmla="*/ 2718576 w 3282115"/>
                  <a:gd name="connsiteY23" fmla="*/ 32440 h 219312"/>
                  <a:gd name="connsiteX24" fmla="*/ 3028353 w 3282115"/>
                  <a:gd name="connsiteY24" fmla="*/ 37466 h 219312"/>
                  <a:gd name="connsiteX25" fmla="*/ 3126129 w 3282115"/>
                  <a:gd name="connsiteY25" fmla="*/ 40207 h 219312"/>
                  <a:gd name="connsiteX26" fmla="*/ 3167811 w 3282115"/>
                  <a:gd name="connsiteY26" fmla="*/ 43158 h 219312"/>
                  <a:gd name="connsiteX0" fmla="*/ 3167811 w 3263809"/>
                  <a:gd name="connsiteY0" fmla="*/ 43158 h 219312"/>
                  <a:gd name="connsiteX1" fmla="*/ 3167811 w 3263809"/>
                  <a:gd name="connsiteY1" fmla="*/ 211622 h 219312"/>
                  <a:gd name="connsiteX2" fmla="*/ 3139836 w 3263809"/>
                  <a:gd name="connsiteY2" fmla="*/ 214286 h 219312"/>
                  <a:gd name="connsiteX3" fmla="*/ 1691467 w 3263809"/>
                  <a:gd name="connsiteY3" fmla="*/ 219312 h 219312"/>
                  <a:gd name="connsiteX4" fmla="*/ 1430578 w 3263809"/>
                  <a:gd name="connsiteY4" fmla="*/ 215200 h 219312"/>
                  <a:gd name="connsiteX5" fmla="*/ 113795 w 3263809"/>
                  <a:gd name="connsiteY5" fmla="*/ 202864 h 219312"/>
                  <a:gd name="connsiteX6" fmla="*/ 105113 w 3263809"/>
                  <a:gd name="connsiteY6" fmla="*/ 201036 h 219312"/>
                  <a:gd name="connsiteX7" fmla="*/ 15561 w 3263809"/>
                  <a:gd name="connsiteY7" fmla="*/ 111027 h 219312"/>
                  <a:gd name="connsiteX8" fmla="*/ 27 w 3263809"/>
                  <a:gd name="connsiteY8" fmla="*/ 72190 h 219312"/>
                  <a:gd name="connsiteX9" fmla="*/ 1854 w 3263809"/>
                  <a:gd name="connsiteY9" fmla="*/ 0 h 219312"/>
                  <a:gd name="connsiteX10" fmla="*/ 1023480 w 3263809"/>
                  <a:gd name="connsiteY10" fmla="*/ 5940 h 219312"/>
                  <a:gd name="connsiteX11" fmla="*/ 1034446 w 3263809"/>
                  <a:gd name="connsiteY11" fmla="*/ 8224 h 219312"/>
                  <a:gd name="connsiteX12" fmla="*/ 1151412 w 3263809"/>
                  <a:gd name="connsiteY12" fmla="*/ 45690 h 219312"/>
                  <a:gd name="connsiteX13" fmla="*/ 1153697 w 3263809"/>
                  <a:gd name="connsiteY13" fmla="*/ 49345 h 219312"/>
                  <a:gd name="connsiteX14" fmla="*/ 1207154 w 3263809"/>
                  <a:gd name="connsiteY14" fmla="*/ 44776 h 219312"/>
                  <a:gd name="connsiteX15" fmla="*/ 1239137 w 3263809"/>
                  <a:gd name="connsiteY15" fmla="*/ 12336 h 219312"/>
                  <a:gd name="connsiteX16" fmla="*/ 1242335 w 3263809"/>
                  <a:gd name="connsiteY16" fmla="*/ 12793 h 219312"/>
                  <a:gd name="connsiteX17" fmla="*/ 1303103 w 3263809"/>
                  <a:gd name="connsiteY17" fmla="*/ 15534 h 219312"/>
                  <a:gd name="connsiteX18" fmla="*/ 1634355 w 3263809"/>
                  <a:gd name="connsiteY18" fmla="*/ 21474 h 219312"/>
                  <a:gd name="connsiteX19" fmla="*/ 1636182 w 3263809"/>
                  <a:gd name="connsiteY19" fmla="*/ 21474 h 219312"/>
                  <a:gd name="connsiteX20" fmla="*/ 2103133 w 3263809"/>
                  <a:gd name="connsiteY20" fmla="*/ 26500 h 219312"/>
                  <a:gd name="connsiteX21" fmla="*/ 2454945 w 3263809"/>
                  <a:gd name="connsiteY21" fmla="*/ 27414 h 219312"/>
                  <a:gd name="connsiteX22" fmla="*/ 2515256 w 3263809"/>
                  <a:gd name="connsiteY22" fmla="*/ 31526 h 219312"/>
                  <a:gd name="connsiteX23" fmla="*/ 2718576 w 3263809"/>
                  <a:gd name="connsiteY23" fmla="*/ 32440 h 219312"/>
                  <a:gd name="connsiteX24" fmla="*/ 3028353 w 3263809"/>
                  <a:gd name="connsiteY24" fmla="*/ 37466 h 219312"/>
                  <a:gd name="connsiteX25" fmla="*/ 3126129 w 3263809"/>
                  <a:gd name="connsiteY25" fmla="*/ 40207 h 219312"/>
                  <a:gd name="connsiteX26" fmla="*/ 3167811 w 3263809"/>
                  <a:gd name="connsiteY26" fmla="*/ 43158 h 21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263809" h="219312">
                    <a:moveTo>
                      <a:pt x="3167811" y="43158"/>
                    </a:moveTo>
                    <a:cubicBezTo>
                      <a:pt x="3290641" y="54957"/>
                      <a:pt x="3300876" y="196410"/>
                      <a:pt x="3167811" y="211622"/>
                    </a:cubicBezTo>
                    <a:lnTo>
                      <a:pt x="3139836" y="214286"/>
                    </a:lnTo>
                    <a:lnTo>
                      <a:pt x="1691467" y="219312"/>
                    </a:lnTo>
                    <a:lnTo>
                      <a:pt x="1430578" y="215200"/>
                    </a:lnTo>
                    <a:lnTo>
                      <a:pt x="113795" y="202864"/>
                    </a:lnTo>
                    <a:cubicBezTo>
                      <a:pt x="22110" y="202026"/>
                      <a:pt x="107855" y="202407"/>
                      <a:pt x="105113" y="201036"/>
                    </a:cubicBezTo>
                    <a:lnTo>
                      <a:pt x="15561" y="111027"/>
                    </a:lnTo>
                    <a:cubicBezTo>
                      <a:pt x="5053" y="100518"/>
                      <a:pt x="-431" y="87268"/>
                      <a:pt x="27" y="72190"/>
                    </a:cubicBezTo>
                    <a:cubicBezTo>
                      <a:pt x="484" y="48431"/>
                      <a:pt x="940" y="24216"/>
                      <a:pt x="1854" y="0"/>
                    </a:cubicBezTo>
                    <a:lnTo>
                      <a:pt x="1023480" y="5940"/>
                    </a:lnTo>
                    <a:cubicBezTo>
                      <a:pt x="1087979" y="5940"/>
                      <a:pt x="1030791" y="6396"/>
                      <a:pt x="1034446" y="8224"/>
                    </a:cubicBezTo>
                    <a:cubicBezTo>
                      <a:pt x="1071455" y="26043"/>
                      <a:pt x="1109834" y="40664"/>
                      <a:pt x="1151412" y="45690"/>
                    </a:cubicBezTo>
                    <a:cubicBezTo>
                      <a:pt x="1151869" y="47061"/>
                      <a:pt x="1152783" y="47974"/>
                      <a:pt x="1153697" y="49345"/>
                    </a:cubicBezTo>
                    <a:cubicBezTo>
                      <a:pt x="1171973" y="52543"/>
                      <a:pt x="1190705" y="62138"/>
                      <a:pt x="1207154" y="44776"/>
                    </a:cubicBezTo>
                    <a:cubicBezTo>
                      <a:pt x="1218119" y="33810"/>
                      <a:pt x="1228628" y="23302"/>
                      <a:pt x="1239137" y="12336"/>
                    </a:cubicBezTo>
                    <a:cubicBezTo>
                      <a:pt x="1240050" y="12336"/>
                      <a:pt x="1241421" y="12793"/>
                      <a:pt x="1242335" y="12793"/>
                    </a:cubicBezTo>
                    <a:cubicBezTo>
                      <a:pt x="1262439" y="15078"/>
                      <a:pt x="1282542" y="18733"/>
                      <a:pt x="1303103" y="15534"/>
                    </a:cubicBezTo>
                    <a:lnTo>
                      <a:pt x="1634355" y="21474"/>
                    </a:lnTo>
                    <a:lnTo>
                      <a:pt x="1636182" y="21474"/>
                    </a:lnTo>
                    <a:lnTo>
                      <a:pt x="2103133" y="26500"/>
                    </a:lnTo>
                    <a:lnTo>
                      <a:pt x="2454945" y="27414"/>
                    </a:lnTo>
                    <a:cubicBezTo>
                      <a:pt x="2523632" y="28251"/>
                      <a:pt x="2471317" y="30688"/>
                      <a:pt x="2515256" y="31526"/>
                    </a:cubicBezTo>
                    <a:cubicBezTo>
                      <a:pt x="2583334" y="35181"/>
                      <a:pt x="2650955" y="35181"/>
                      <a:pt x="2718576" y="32440"/>
                    </a:cubicBezTo>
                    <a:lnTo>
                      <a:pt x="3028353" y="37466"/>
                    </a:lnTo>
                    <a:cubicBezTo>
                      <a:pt x="3060793" y="38836"/>
                      <a:pt x="3093690" y="40664"/>
                      <a:pt x="3126129" y="40207"/>
                    </a:cubicBezTo>
                    <a:lnTo>
                      <a:pt x="3167811" y="4315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288" name="그룹 1287">
            <a:extLst>
              <a:ext uri="{FF2B5EF4-FFF2-40B4-BE49-F238E27FC236}">
                <a16:creationId xmlns:a16="http://schemas.microsoft.com/office/drawing/2014/main" id="{6A0F983E-ACB7-4C0F-8418-C2B0EB8A2813}"/>
              </a:ext>
            </a:extLst>
          </p:cNvPr>
          <p:cNvGrpSpPr/>
          <p:nvPr/>
        </p:nvGrpSpPr>
        <p:grpSpPr>
          <a:xfrm>
            <a:off x="7141550" y="3036909"/>
            <a:ext cx="4430392" cy="802065"/>
            <a:chOff x="7186494" y="2583510"/>
            <a:chExt cx="4430392" cy="802065"/>
          </a:xfrm>
        </p:grpSpPr>
        <p:grpSp>
          <p:nvGrpSpPr>
            <p:cNvPr id="1289" name="Group 105">
              <a:extLst>
                <a:ext uri="{FF2B5EF4-FFF2-40B4-BE49-F238E27FC236}">
                  <a16:creationId xmlns:a16="http://schemas.microsoft.com/office/drawing/2014/main" id="{672A1F1E-36D6-49DE-A6B3-F53F13A40260}"/>
                </a:ext>
              </a:extLst>
            </p:cNvPr>
            <p:cNvGrpSpPr/>
            <p:nvPr/>
          </p:nvGrpSpPr>
          <p:grpSpPr>
            <a:xfrm>
              <a:off x="7186494" y="2583510"/>
              <a:ext cx="4430392" cy="358073"/>
              <a:chOff x="869475" y="4706511"/>
              <a:chExt cx="3183338" cy="358073"/>
            </a:xfrm>
          </p:grpSpPr>
          <p:sp>
            <p:nvSpPr>
              <p:cNvPr id="1291" name="TextBox 1290">
                <a:extLst>
                  <a:ext uri="{FF2B5EF4-FFF2-40B4-BE49-F238E27FC236}">
                    <a16:creationId xmlns:a16="http://schemas.microsoft.com/office/drawing/2014/main" id="{0EE6718D-833B-4F9C-B428-3DD619401487}"/>
                  </a:ext>
                </a:extLst>
              </p:cNvPr>
              <p:cNvSpPr txBox="1"/>
              <p:nvPr/>
            </p:nvSpPr>
            <p:spPr>
              <a:xfrm>
                <a:off x="901768" y="4758117"/>
                <a:ext cx="3151045" cy="30646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292" name="TextBox 1291">
                <a:extLst>
                  <a:ext uri="{FF2B5EF4-FFF2-40B4-BE49-F238E27FC236}">
                    <a16:creationId xmlns:a16="http://schemas.microsoft.com/office/drawing/2014/main" id="{A3F4679F-B232-42A1-8628-31FCC8B232FC}"/>
                  </a:ext>
                </a:extLst>
              </p:cNvPr>
              <p:cNvSpPr txBox="1"/>
              <p:nvPr/>
            </p:nvSpPr>
            <p:spPr>
              <a:xfrm>
                <a:off x="869475" y="47065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90" name="TextBox 1289">
              <a:extLst>
                <a:ext uri="{FF2B5EF4-FFF2-40B4-BE49-F238E27FC236}">
                  <a16:creationId xmlns:a16="http://schemas.microsoft.com/office/drawing/2014/main" id="{7F1B4BC0-8208-412F-ADA6-85AD7ABD9492}"/>
                </a:ext>
              </a:extLst>
            </p:cNvPr>
            <p:cNvSpPr txBox="1"/>
            <p:nvPr/>
          </p:nvSpPr>
          <p:spPr>
            <a:xfrm>
              <a:off x="7186494" y="2923910"/>
              <a:ext cx="4385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3" name="그룹 1292">
            <a:extLst>
              <a:ext uri="{FF2B5EF4-FFF2-40B4-BE49-F238E27FC236}">
                <a16:creationId xmlns:a16="http://schemas.microsoft.com/office/drawing/2014/main" id="{28C32277-A2BB-4456-9244-8BAAB3B41AB7}"/>
              </a:ext>
            </a:extLst>
          </p:cNvPr>
          <p:cNvGrpSpPr/>
          <p:nvPr/>
        </p:nvGrpSpPr>
        <p:grpSpPr>
          <a:xfrm>
            <a:off x="7141550" y="1866316"/>
            <a:ext cx="4430392" cy="823155"/>
            <a:chOff x="7186494" y="1597508"/>
            <a:chExt cx="4430392" cy="823155"/>
          </a:xfrm>
        </p:grpSpPr>
        <p:grpSp>
          <p:nvGrpSpPr>
            <p:cNvPr id="1294" name="Group 108">
              <a:extLst>
                <a:ext uri="{FF2B5EF4-FFF2-40B4-BE49-F238E27FC236}">
                  <a16:creationId xmlns:a16="http://schemas.microsoft.com/office/drawing/2014/main" id="{BB2136B6-9193-4F96-8173-EFBF4915AEDC}"/>
                </a:ext>
              </a:extLst>
            </p:cNvPr>
            <p:cNvGrpSpPr/>
            <p:nvPr/>
          </p:nvGrpSpPr>
          <p:grpSpPr>
            <a:xfrm>
              <a:off x="7186494" y="1597508"/>
              <a:ext cx="4430392" cy="358073"/>
              <a:chOff x="869475" y="1735111"/>
              <a:chExt cx="3183338" cy="358073"/>
            </a:xfrm>
          </p:grpSpPr>
          <p:sp>
            <p:nvSpPr>
              <p:cNvPr id="1296" name="TextBox 1295">
                <a:extLst>
                  <a:ext uri="{FF2B5EF4-FFF2-40B4-BE49-F238E27FC236}">
                    <a16:creationId xmlns:a16="http://schemas.microsoft.com/office/drawing/2014/main" id="{0F776AC6-DA22-4A54-8B18-7F5010C3B0CE}"/>
                  </a:ext>
                </a:extLst>
              </p:cNvPr>
              <p:cNvSpPr txBox="1"/>
              <p:nvPr/>
            </p:nvSpPr>
            <p:spPr>
              <a:xfrm>
                <a:off x="901768" y="1786717"/>
                <a:ext cx="3151045" cy="30646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297" name="TextBox 1296">
                <a:extLst>
                  <a:ext uri="{FF2B5EF4-FFF2-40B4-BE49-F238E27FC236}">
                    <a16:creationId xmlns:a16="http://schemas.microsoft.com/office/drawing/2014/main" id="{FEF7FF89-BE1C-44AF-9BE6-82CAB7C8AAAD}"/>
                  </a:ext>
                </a:extLst>
              </p:cNvPr>
              <p:cNvSpPr txBox="1"/>
              <p:nvPr/>
            </p:nvSpPr>
            <p:spPr>
              <a:xfrm>
                <a:off x="869475" y="17351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95" name="TextBox 1294">
              <a:extLst>
                <a:ext uri="{FF2B5EF4-FFF2-40B4-BE49-F238E27FC236}">
                  <a16:creationId xmlns:a16="http://schemas.microsoft.com/office/drawing/2014/main" id="{FB82D77E-7F16-4F3C-ABFA-E67F838EA6B2}"/>
                </a:ext>
              </a:extLst>
            </p:cNvPr>
            <p:cNvSpPr txBox="1"/>
            <p:nvPr/>
          </p:nvSpPr>
          <p:spPr>
            <a:xfrm>
              <a:off x="7186494" y="1958998"/>
              <a:ext cx="4385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8" name="그룹 1297">
            <a:extLst>
              <a:ext uri="{FF2B5EF4-FFF2-40B4-BE49-F238E27FC236}">
                <a16:creationId xmlns:a16="http://schemas.microsoft.com/office/drawing/2014/main" id="{C54D5A6C-F1FA-45F8-BA7D-DC34FF13C1AB}"/>
              </a:ext>
            </a:extLst>
          </p:cNvPr>
          <p:cNvGrpSpPr/>
          <p:nvPr/>
        </p:nvGrpSpPr>
        <p:grpSpPr>
          <a:xfrm>
            <a:off x="7141550" y="4186412"/>
            <a:ext cx="4430392" cy="812986"/>
            <a:chOff x="7186494" y="3537501"/>
            <a:chExt cx="4430392" cy="812986"/>
          </a:xfrm>
        </p:grpSpPr>
        <p:grpSp>
          <p:nvGrpSpPr>
            <p:cNvPr id="1299" name="Group 102">
              <a:extLst>
                <a:ext uri="{FF2B5EF4-FFF2-40B4-BE49-F238E27FC236}">
                  <a16:creationId xmlns:a16="http://schemas.microsoft.com/office/drawing/2014/main" id="{5E564A3E-8B7B-4C97-9DAA-49B381F0CEC0}"/>
                </a:ext>
              </a:extLst>
            </p:cNvPr>
            <p:cNvGrpSpPr/>
            <p:nvPr/>
          </p:nvGrpSpPr>
          <p:grpSpPr>
            <a:xfrm>
              <a:off x="7186494" y="3537501"/>
              <a:ext cx="4430392" cy="358073"/>
              <a:chOff x="8082213" y="1735109"/>
              <a:chExt cx="3183338" cy="358073"/>
            </a:xfrm>
          </p:grpSpPr>
          <p:sp>
            <p:nvSpPr>
              <p:cNvPr id="1301" name="TextBox 1300">
                <a:extLst>
                  <a:ext uri="{FF2B5EF4-FFF2-40B4-BE49-F238E27FC236}">
                    <a16:creationId xmlns:a16="http://schemas.microsoft.com/office/drawing/2014/main" id="{A80CB48C-97CF-4FB8-AAD1-8040E4A8C9E6}"/>
                  </a:ext>
                </a:extLst>
              </p:cNvPr>
              <p:cNvSpPr txBox="1"/>
              <p:nvPr/>
            </p:nvSpPr>
            <p:spPr>
              <a:xfrm>
                <a:off x="8114506" y="1786715"/>
                <a:ext cx="3151045" cy="30646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302" name="TextBox 1301">
                <a:extLst>
                  <a:ext uri="{FF2B5EF4-FFF2-40B4-BE49-F238E27FC236}">
                    <a16:creationId xmlns:a16="http://schemas.microsoft.com/office/drawing/2014/main" id="{EEF26970-DD29-428B-A54A-31C4EAC4AA99}"/>
                  </a:ext>
                </a:extLst>
              </p:cNvPr>
              <p:cNvSpPr txBox="1"/>
              <p:nvPr/>
            </p:nvSpPr>
            <p:spPr>
              <a:xfrm>
                <a:off x="8082213" y="17351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00" name="TextBox 1299">
              <a:extLst>
                <a:ext uri="{FF2B5EF4-FFF2-40B4-BE49-F238E27FC236}">
                  <a16:creationId xmlns:a16="http://schemas.microsoft.com/office/drawing/2014/main" id="{D36A5D29-6EE3-45ED-A470-428EB474FAA0}"/>
                </a:ext>
              </a:extLst>
            </p:cNvPr>
            <p:cNvSpPr txBox="1"/>
            <p:nvPr/>
          </p:nvSpPr>
          <p:spPr>
            <a:xfrm>
              <a:off x="7186494" y="3888822"/>
              <a:ext cx="4385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03" name="그룹 1302">
            <a:extLst>
              <a:ext uri="{FF2B5EF4-FFF2-40B4-BE49-F238E27FC236}">
                <a16:creationId xmlns:a16="http://schemas.microsoft.com/office/drawing/2014/main" id="{E9DDE12E-4055-40A5-A501-5A4CD6D63AAB}"/>
              </a:ext>
            </a:extLst>
          </p:cNvPr>
          <p:cNvGrpSpPr/>
          <p:nvPr/>
        </p:nvGrpSpPr>
        <p:grpSpPr>
          <a:xfrm>
            <a:off x="7141550" y="5346835"/>
            <a:ext cx="4430392" cy="816132"/>
            <a:chOff x="7186494" y="4499267"/>
            <a:chExt cx="4430392" cy="816132"/>
          </a:xfrm>
        </p:grpSpPr>
        <p:grpSp>
          <p:nvGrpSpPr>
            <p:cNvPr id="1304" name="Group 99">
              <a:extLst>
                <a:ext uri="{FF2B5EF4-FFF2-40B4-BE49-F238E27FC236}">
                  <a16:creationId xmlns:a16="http://schemas.microsoft.com/office/drawing/2014/main" id="{7F0C8936-E2C9-4328-9466-DE5D413EB24E}"/>
                </a:ext>
              </a:extLst>
            </p:cNvPr>
            <p:cNvGrpSpPr/>
            <p:nvPr/>
          </p:nvGrpSpPr>
          <p:grpSpPr>
            <a:xfrm>
              <a:off x="7186494" y="4499267"/>
              <a:ext cx="4430392" cy="358073"/>
              <a:chOff x="8082213" y="4706509"/>
              <a:chExt cx="3183338" cy="358073"/>
            </a:xfrm>
          </p:grpSpPr>
          <p:sp>
            <p:nvSpPr>
              <p:cNvPr id="1306" name="TextBox 1305">
                <a:extLst>
                  <a:ext uri="{FF2B5EF4-FFF2-40B4-BE49-F238E27FC236}">
                    <a16:creationId xmlns:a16="http://schemas.microsoft.com/office/drawing/2014/main" id="{9F26A267-6420-49CB-998F-D8612669D3C4}"/>
                  </a:ext>
                </a:extLst>
              </p:cNvPr>
              <p:cNvSpPr txBox="1"/>
              <p:nvPr/>
            </p:nvSpPr>
            <p:spPr>
              <a:xfrm>
                <a:off x="8114506" y="4758115"/>
                <a:ext cx="3151045" cy="306467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307" name="TextBox 1306">
                <a:extLst>
                  <a:ext uri="{FF2B5EF4-FFF2-40B4-BE49-F238E27FC236}">
                    <a16:creationId xmlns:a16="http://schemas.microsoft.com/office/drawing/2014/main" id="{67E537D6-6C35-4BE9-B910-F08ADC033AB6}"/>
                  </a:ext>
                </a:extLst>
              </p:cNvPr>
              <p:cNvSpPr txBox="1"/>
              <p:nvPr/>
            </p:nvSpPr>
            <p:spPr>
              <a:xfrm>
                <a:off x="8082213" y="47065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05" name="TextBox 1304">
              <a:extLst>
                <a:ext uri="{FF2B5EF4-FFF2-40B4-BE49-F238E27FC236}">
                  <a16:creationId xmlns:a16="http://schemas.microsoft.com/office/drawing/2014/main" id="{8647CFE5-B2B6-4938-B795-D3ABF63DF591}"/>
                </a:ext>
              </a:extLst>
            </p:cNvPr>
            <p:cNvSpPr txBox="1"/>
            <p:nvPr/>
          </p:nvSpPr>
          <p:spPr>
            <a:xfrm>
              <a:off x="7186494" y="4853734"/>
              <a:ext cx="4385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13" name="Group 67">
            <a:extLst>
              <a:ext uri="{FF2B5EF4-FFF2-40B4-BE49-F238E27FC236}">
                <a16:creationId xmlns:a16="http://schemas.microsoft.com/office/drawing/2014/main" id="{82B27CB6-9F00-4820-8799-F7FA7FB8113B}"/>
              </a:ext>
            </a:extLst>
          </p:cNvPr>
          <p:cNvGrpSpPr/>
          <p:nvPr/>
        </p:nvGrpSpPr>
        <p:grpSpPr>
          <a:xfrm rot="20534709">
            <a:off x="390911" y="1675588"/>
            <a:ext cx="2811985" cy="1348987"/>
            <a:chOff x="-295927" y="1568460"/>
            <a:chExt cx="2765368" cy="1326624"/>
          </a:xfrm>
        </p:grpSpPr>
        <p:sp>
          <p:nvSpPr>
            <p:cNvPr id="1314" name="Rectangle 5">
              <a:extLst>
                <a:ext uri="{FF2B5EF4-FFF2-40B4-BE49-F238E27FC236}">
                  <a16:creationId xmlns:a16="http://schemas.microsoft.com/office/drawing/2014/main" id="{CC421E53-09F5-4F1D-A4FD-67FA6AA4AD33}"/>
                </a:ext>
              </a:extLst>
            </p:cNvPr>
            <p:cNvSpPr/>
            <p:nvPr/>
          </p:nvSpPr>
          <p:spPr>
            <a:xfrm rot="20755241">
              <a:off x="527883" y="1568460"/>
              <a:ext cx="168863" cy="7554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5" name="Rectangle 6">
              <a:extLst>
                <a:ext uri="{FF2B5EF4-FFF2-40B4-BE49-F238E27FC236}">
                  <a16:creationId xmlns:a16="http://schemas.microsoft.com/office/drawing/2014/main" id="{33FAA13C-A496-4B59-80EB-133EB48931B4}"/>
                </a:ext>
              </a:extLst>
            </p:cNvPr>
            <p:cNvSpPr/>
            <p:nvPr/>
          </p:nvSpPr>
          <p:spPr>
            <a:xfrm rot="20709491">
              <a:off x="-295927" y="1648846"/>
              <a:ext cx="851861" cy="8182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6" name="Freeform: Shape 66">
              <a:extLst>
                <a:ext uri="{FF2B5EF4-FFF2-40B4-BE49-F238E27FC236}">
                  <a16:creationId xmlns:a16="http://schemas.microsoft.com/office/drawing/2014/main" id="{C9D57F47-9CBE-4A92-8D4D-82981B4101D6}"/>
                </a:ext>
              </a:extLst>
            </p:cNvPr>
            <p:cNvSpPr/>
            <p:nvPr/>
          </p:nvSpPr>
          <p:spPr>
            <a:xfrm>
              <a:off x="634131" y="1667931"/>
              <a:ext cx="1835310" cy="1227153"/>
            </a:xfrm>
            <a:custGeom>
              <a:avLst/>
              <a:gdLst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70297 w 1835310"/>
                <a:gd name="connsiteY43" fmla="*/ 596238 h 1227153"/>
                <a:gd name="connsiteX44" fmla="*/ 1158811 w 1835310"/>
                <a:gd name="connsiteY44" fmla="*/ 621681 h 1227153"/>
                <a:gd name="connsiteX45" fmla="*/ 1156944 w 1835310"/>
                <a:gd name="connsiteY45" fmla="*/ 625394 h 1227153"/>
                <a:gd name="connsiteX46" fmla="*/ 1108163 w 1835310"/>
                <a:gd name="connsiteY46" fmla="*/ 606900 h 1227153"/>
                <a:gd name="connsiteX47" fmla="*/ 922101 w 1835310"/>
                <a:gd name="connsiteY47" fmla="*/ 589944 h 1227153"/>
                <a:gd name="connsiteX48" fmla="*/ 698028 w 1835310"/>
                <a:gd name="connsiteY48" fmla="*/ 628048 h 1227153"/>
                <a:gd name="connsiteX49" fmla="*/ 725688 w 1835310"/>
                <a:gd name="connsiteY49" fmla="*/ 652244 h 1227153"/>
                <a:gd name="connsiteX50" fmla="*/ 1062593 w 1835310"/>
                <a:gd name="connsiteY50" fmla="*/ 995636 h 1227153"/>
                <a:gd name="connsiteX51" fmla="*/ 1111532 w 1835310"/>
                <a:gd name="connsiteY51" fmla="*/ 1127275 h 1227153"/>
                <a:gd name="connsiteX52" fmla="*/ 1099929 w 1835310"/>
                <a:gd name="connsiteY52" fmla="*/ 1184957 h 1227153"/>
                <a:gd name="connsiteX53" fmla="*/ 1001338 w 1835310"/>
                <a:gd name="connsiteY53" fmla="*/ 1204586 h 1227153"/>
                <a:gd name="connsiteX54" fmla="*/ 937938 w 1835310"/>
                <a:gd name="connsiteY54" fmla="*/ 1136348 h 1227153"/>
                <a:gd name="connsiteX55" fmla="*/ 637599 w 1835310"/>
                <a:gd name="connsiteY55" fmla="*/ 879723 h 1227153"/>
                <a:gd name="connsiteX56" fmla="*/ 409843 w 1835310"/>
                <a:gd name="connsiteY56" fmla="*/ 793450 h 1227153"/>
                <a:gd name="connsiteX57" fmla="*/ 271255 w 1835310"/>
                <a:gd name="connsiteY57" fmla="*/ 730792 h 1227153"/>
                <a:gd name="connsiteX58" fmla="*/ 158040 w 1835310"/>
                <a:gd name="connsiteY58" fmla="*/ 648328 h 1227153"/>
                <a:gd name="connsiteX59" fmla="*/ 0 w 1835310"/>
                <a:gd name="connsiteY59" fmla="*/ 18176 h 1227153"/>
                <a:gd name="connsiteX60" fmla="*/ 38077 w 1835310"/>
                <a:gd name="connsiteY60" fmla="*/ 13955 h 1227153"/>
                <a:gd name="connsiteX61" fmla="*/ 311305 w 1835310"/>
                <a:gd name="connsiteY61" fmla="*/ 44088 h 1227153"/>
                <a:gd name="connsiteX62" fmla="*/ 564741 w 1835310"/>
                <a:gd name="connsiteY62" fmla="*/ 101768 h 1227153"/>
                <a:gd name="connsiteX63" fmla="*/ 954214 w 1835310"/>
                <a:gd name="connsiteY63" fmla="*/ 82413 h 1227153"/>
                <a:gd name="connsiteX64" fmla="*/ 1307395 w 1835310"/>
                <a:gd name="connsiteY64" fmla="*/ 3727 h 1227153"/>
                <a:gd name="connsiteX65" fmla="*/ 1332991 w 1835310"/>
                <a:gd name="connsiteY65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58811 w 1835310"/>
                <a:gd name="connsiteY43" fmla="*/ 621681 h 1227153"/>
                <a:gd name="connsiteX44" fmla="*/ 1156944 w 1835310"/>
                <a:gd name="connsiteY44" fmla="*/ 625394 h 1227153"/>
                <a:gd name="connsiteX45" fmla="*/ 1108163 w 1835310"/>
                <a:gd name="connsiteY45" fmla="*/ 606900 h 1227153"/>
                <a:gd name="connsiteX46" fmla="*/ 922101 w 1835310"/>
                <a:gd name="connsiteY46" fmla="*/ 589944 h 1227153"/>
                <a:gd name="connsiteX47" fmla="*/ 698028 w 1835310"/>
                <a:gd name="connsiteY47" fmla="*/ 628048 h 1227153"/>
                <a:gd name="connsiteX48" fmla="*/ 725688 w 1835310"/>
                <a:gd name="connsiteY48" fmla="*/ 652244 h 1227153"/>
                <a:gd name="connsiteX49" fmla="*/ 1062593 w 1835310"/>
                <a:gd name="connsiteY49" fmla="*/ 995636 h 1227153"/>
                <a:gd name="connsiteX50" fmla="*/ 1111532 w 1835310"/>
                <a:gd name="connsiteY50" fmla="*/ 1127275 h 1227153"/>
                <a:gd name="connsiteX51" fmla="*/ 1099929 w 1835310"/>
                <a:gd name="connsiteY51" fmla="*/ 1184957 h 1227153"/>
                <a:gd name="connsiteX52" fmla="*/ 1001338 w 1835310"/>
                <a:gd name="connsiteY52" fmla="*/ 1204586 h 1227153"/>
                <a:gd name="connsiteX53" fmla="*/ 937938 w 1835310"/>
                <a:gd name="connsiteY53" fmla="*/ 1136348 h 1227153"/>
                <a:gd name="connsiteX54" fmla="*/ 637599 w 1835310"/>
                <a:gd name="connsiteY54" fmla="*/ 879723 h 1227153"/>
                <a:gd name="connsiteX55" fmla="*/ 409843 w 1835310"/>
                <a:gd name="connsiteY55" fmla="*/ 793450 h 1227153"/>
                <a:gd name="connsiteX56" fmla="*/ 271255 w 1835310"/>
                <a:gd name="connsiteY56" fmla="*/ 730792 h 1227153"/>
                <a:gd name="connsiteX57" fmla="*/ 158040 w 1835310"/>
                <a:gd name="connsiteY57" fmla="*/ 648328 h 1227153"/>
                <a:gd name="connsiteX58" fmla="*/ 0 w 1835310"/>
                <a:gd name="connsiteY58" fmla="*/ 18176 h 1227153"/>
                <a:gd name="connsiteX59" fmla="*/ 38077 w 1835310"/>
                <a:gd name="connsiteY59" fmla="*/ 13955 h 1227153"/>
                <a:gd name="connsiteX60" fmla="*/ 311305 w 1835310"/>
                <a:gd name="connsiteY60" fmla="*/ 44088 h 1227153"/>
                <a:gd name="connsiteX61" fmla="*/ 564741 w 1835310"/>
                <a:gd name="connsiteY61" fmla="*/ 101768 h 1227153"/>
                <a:gd name="connsiteX62" fmla="*/ 954214 w 1835310"/>
                <a:gd name="connsiteY62" fmla="*/ 82413 h 1227153"/>
                <a:gd name="connsiteX63" fmla="*/ 1307395 w 1835310"/>
                <a:gd name="connsiteY63" fmla="*/ 3727 h 1227153"/>
                <a:gd name="connsiteX64" fmla="*/ 1332991 w 1835310"/>
                <a:gd name="connsiteY64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58811 w 1835310"/>
                <a:gd name="connsiteY43" fmla="*/ 621681 h 1227153"/>
                <a:gd name="connsiteX44" fmla="*/ 1156944 w 1835310"/>
                <a:gd name="connsiteY44" fmla="*/ 625394 h 1227153"/>
                <a:gd name="connsiteX45" fmla="*/ 1108163 w 1835310"/>
                <a:gd name="connsiteY45" fmla="*/ 606900 h 1227153"/>
                <a:gd name="connsiteX46" fmla="*/ 922101 w 1835310"/>
                <a:gd name="connsiteY46" fmla="*/ 589944 h 1227153"/>
                <a:gd name="connsiteX47" fmla="*/ 698028 w 1835310"/>
                <a:gd name="connsiteY47" fmla="*/ 628048 h 1227153"/>
                <a:gd name="connsiteX48" fmla="*/ 725688 w 1835310"/>
                <a:gd name="connsiteY48" fmla="*/ 652244 h 1227153"/>
                <a:gd name="connsiteX49" fmla="*/ 1062593 w 1835310"/>
                <a:gd name="connsiteY49" fmla="*/ 995636 h 1227153"/>
                <a:gd name="connsiteX50" fmla="*/ 1111532 w 1835310"/>
                <a:gd name="connsiteY50" fmla="*/ 1127275 h 1227153"/>
                <a:gd name="connsiteX51" fmla="*/ 1099929 w 1835310"/>
                <a:gd name="connsiteY51" fmla="*/ 1184957 h 1227153"/>
                <a:gd name="connsiteX52" fmla="*/ 1001338 w 1835310"/>
                <a:gd name="connsiteY52" fmla="*/ 1204586 h 1227153"/>
                <a:gd name="connsiteX53" fmla="*/ 937938 w 1835310"/>
                <a:gd name="connsiteY53" fmla="*/ 1136348 h 1227153"/>
                <a:gd name="connsiteX54" fmla="*/ 637599 w 1835310"/>
                <a:gd name="connsiteY54" fmla="*/ 879723 h 1227153"/>
                <a:gd name="connsiteX55" fmla="*/ 409843 w 1835310"/>
                <a:gd name="connsiteY55" fmla="*/ 793450 h 1227153"/>
                <a:gd name="connsiteX56" fmla="*/ 271255 w 1835310"/>
                <a:gd name="connsiteY56" fmla="*/ 730792 h 1227153"/>
                <a:gd name="connsiteX57" fmla="*/ 158040 w 1835310"/>
                <a:gd name="connsiteY57" fmla="*/ 648328 h 1227153"/>
                <a:gd name="connsiteX58" fmla="*/ 0 w 1835310"/>
                <a:gd name="connsiteY58" fmla="*/ 18176 h 1227153"/>
                <a:gd name="connsiteX59" fmla="*/ 38077 w 1835310"/>
                <a:gd name="connsiteY59" fmla="*/ 13955 h 1227153"/>
                <a:gd name="connsiteX60" fmla="*/ 311305 w 1835310"/>
                <a:gd name="connsiteY60" fmla="*/ 44088 h 1227153"/>
                <a:gd name="connsiteX61" fmla="*/ 564741 w 1835310"/>
                <a:gd name="connsiteY61" fmla="*/ 101768 h 1227153"/>
                <a:gd name="connsiteX62" fmla="*/ 954214 w 1835310"/>
                <a:gd name="connsiteY62" fmla="*/ 82413 h 1227153"/>
                <a:gd name="connsiteX63" fmla="*/ 1307395 w 1835310"/>
                <a:gd name="connsiteY63" fmla="*/ 3727 h 1227153"/>
                <a:gd name="connsiteX64" fmla="*/ 1332991 w 1835310"/>
                <a:gd name="connsiteY64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58811 w 1835310"/>
                <a:gd name="connsiteY43" fmla="*/ 621681 h 1227153"/>
                <a:gd name="connsiteX44" fmla="*/ 1156944 w 1835310"/>
                <a:gd name="connsiteY44" fmla="*/ 625394 h 1227153"/>
                <a:gd name="connsiteX45" fmla="*/ 1108163 w 1835310"/>
                <a:gd name="connsiteY45" fmla="*/ 606900 h 1227153"/>
                <a:gd name="connsiteX46" fmla="*/ 922101 w 1835310"/>
                <a:gd name="connsiteY46" fmla="*/ 589944 h 1227153"/>
                <a:gd name="connsiteX47" fmla="*/ 698028 w 1835310"/>
                <a:gd name="connsiteY47" fmla="*/ 628048 h 1227153"/>
                <a:gd name="connsiteX48" fmla="*/ 725688 w 1835310"/>
                <a:gd name="connsiteY48" fmla="*/ 652244 h 1227153"/>
                <a:gd name="connsiteX49" fmla="*/ 1062593 w 1835310"/>
                <a:gd name="connsiteY49" fmla="*/ 995636 h 1227153"/>
                <a:gd name="connsiteX50" fmla="*/ 1111532 w 1835310"/>
                <a:gd name="connsiteY50" fmla="*/ 1127275 h 1227153"/>
                <a:gd name="connsiteX51" fmla="*/ 1099929 w 1835310"/>
                <a:gd name="connsiteY51" fmla="*/ 1184957 h 1227153"/>
                <a:gd name="connsiteX52" fmla="*/ 1001338 w 1835310"/>
                <a:gd name="connsiteY52" fmla="*/ 1204586 h 1227153"/>
                <a:gd name="connsiteX53" fmla="*/ 937938 w 1835310"/>
                <a:gd name="connsiteY53" fmla="*/ 1136348 h 1227153"/>
                <a:gd name="connsiteX54" fmla="*/ 637599 w 1835310"/>
                <a:gd name="connsiteY54" fmla="*/ 879723 h 1227153"/>
                <a:gd name="connsiteX55" fmla="*/ 409843 w 1835310"/>
                <a:gd name="connsiteY55" fmla="*/ 793450 h 1227153"/>
                <a:gd name="connsiteX56" fmla="*/ 271255 w 1835310"/>
                <a:gd name="connsiteY56" fmla="*/ 730792 h 1227153"/>
                <a:gd name="connsiteX57" fmla="*/ 158040 w 1835310"/>
                <a:gd name="connsiteY57" fmla="*/ 648328 h 1227153"/>
                <a:gd name="connsiteX58" fmla="*/ 0 w 1835310"/>
                <a:gd name="connsiteY58" fmla="*/ 18176 h 1227153"/>
                <a:gd name="connsiteX59" fmla="*/ 38077 w 1835310"/>
                <a:gd name="connsiteY59" fmla="*/ 13955 h 1227153"/>
                <a:gd name="connsiteX60" fmla="*/ 311305 w 1835310"/>
                <a:gd name="connsiteY60" fmla="*/ 44088 h 1227153"/>
                <a:gd name="connsiteX61" fmla="*/ 564741 w 1835310"/>
                <a:gd name="connsiteY61" fmla="*/ 101768 h 1227153"/>
                <a:gd name="connsiteX62" fmla="*/ 954214 w 1835310"/>
                <a:gd name="connsiteY62" fmla="*/ 82413 h 1227153"/>
                <a:gd name="connsiteX63" fmla="*/ 1307395 w 1835310"/>
                <a:gd name="connsiteY63" fmla="*/ 3727 h 1227153"/>
                <a:gd name="connsiteX64" fmla="*/ 1332991 w 1835310"/>
                <a:gd name="connsiteY64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58811 w 1835310"/>
                <a:gd name="connsiteY43" fmla="*/ 621681 h 1227153"/>
                <a:gd name="connsiteX44" fmla="*/ 1149801 w 1835310"/>
                <a:gd name="connsiteY44" fmla="*/ 539669 h 1227153"/>
                <a:gd name="connsiteX45" fmla="*/ 1108163 w 1835310"/>
                <a:gd name="connsiteY45" fmla="*/ 606900 h 1227153"/>
                <a:gd name="connsiteX46" fmla="*/ 922101 w 1835310"/>
                <a:gd name="connsiteY46" fmla="*/ 589944 h 1227153"/>
                <a:gd name="connsiteX47" fmla="*/ 698028 w 1835310"/>
                <a:gd name="connsiteY47" fmla="*/ 628048 h 1227153"/>
                <a:gd name="connsiteX48" fmla="*/ 725688 w 1835310"/>
                <a:gd name="connsiteY48" fmla="*/ 652244 h 1227153"/>
                <a:gd name="connsiteX49" fmla="*/ 1062593 w 1835310"/>
                <a:gd name="connsiteY49" fmla="*/ 995636 h 1227153"/>
                <a:gd name="connsiteX50" fmla="*/ 1111532 w 1835310"/>
                <a:gd name="connsiteY50" fmla="*/ 1127275 h 1227153"/>
                <a:gd name="connsiteX51" fmla="*/ 1099929 w 1835310"/>
                <a:gd name="connsiteY51" fmla="*/ 1184957 h 1227153"/>
                <a:gd name="connsiteX52" fmla="*/ 1001338 w 1835310"/>
                <a:gd name="connsiteY52" fmla="*/ 1204586 h 1227153"/>
                <a:gd name="connsiteX53" fmla="*/ 937938 w 1835310"/>
                <a:gd name="connsiteY53" fmla="*/ 1136348 h 1227153"/>
                <a:gd name="connsiteX54" fmla="*/ 637599 w 1835310"/>
                <a:gd name="connsiteY54" fmla="*/ 879723 h 1227153"/>
                <a:gd name="connsiteX55" fmla="*/ 409843 w 1835310"/>
                <a:gd name="connsiteY55" fmla="*/ 793450 h 1227153"/>
                <a:gd name="connsiteX56" fmla="*/ 271255 w 1835310"/>
                <a:gd name="connsiteY56" fmla="*/ 730792 h 1227153"/>
                <a:gd name="connsiteX57" fmla="*/ 158040 w 1835310"/>
                <a:gd name="connsiteY57" fmla="*/ 648328 h 1227153"/>
                <a:gd name="connsiteX58" fmla="*/ 0 w 1835310"/>
                <a:gd name="connsiteY58" fmla="*/ 18176 h 1227153"/>
                <a:gd name="connsiteX59" fmla="*/ 38077 w 1835310"/>
                <a:gd name="connsiteY59" fmla="*/ 13955 h 1227153"/>
                <a:gd name="connsiteX60" fmla="*/ 311305 w 1835310"/>
                <a:gd name="connsiteY60" fmla="*/ 44088 h 1227153"/>
                <a:gd name="connsiteX61" fmla="*/ 564741 w 1835310"/>
                <a:gd name="connsiteY61" fmla="*/ 101768 h 1227153"/>
                <a:gd name="connsiteX62" fmla="*/ 954214 w 1835310"/>
                <a:gd name="connsiteY62" fmla="*/ 82413 h 1227153"/>
                <a:gd name="connsiteX63" fmla="*/ 1307395 w 1835310"/>
                <a:gd name="connsiteY63" fmla="*/ 3727 h 1227153"/>
                <a:gd name="connsiteX64" fmla="*/ 1332991 w 1835310"/>
                <a:gd name="connsiteY64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49801 w 1835310"/>
                <a:gd name="connsiteY43" fmla="*/ 539669 h 1227153"/>
                <a:gd name="connsiteX44" fmla="*/ 1108163 w 1835310"/>
                <a:gd name="connsiteY44" fmla="*/ 606900 h 1227153"/>
                <a:gd name="connsiteX45" fmla="*/ 922101 w 1835310"/>
                <a:gd name="connsiteY45" fmla="*/ 589944 h 1227153"/>
                <a:gd name="connsiteX46" fmla="*/ 698028 w 1835310"/>
                <a:gd name="connsiteY46" fmla="*/ 628048 h 1227153"/>
                <a:gd name="connsiteX47" fmla="*/ 725688 w 1835310"/>
                <a:gd name="connsiteY47" fmla="*/ 652244 h 1227153"/>
                <a:gd name="connsiteX48" fmla="*/ 1062593 w 1835310"/>
                <a:gd name="connsiteY48" fmla="*/ 995636 h 1227153"/>
                <a:gd name="connsiteX49" fmla="*/ 1111532 w 1835310"/>
                <a:gd name="connsiteY49" fmla="*/ 1127275 h 1227153"/>
                <a:gd name="connsiteX50" fmla="*/ 1099929 w 1835310"/>
                <a:gd name="connsiteY50" fmla="*/ 1184957 h 1227153"/>
                <a:gd name="connsiteX51" fmla="*/ 1001338 w 1835310"/>
                <a:gd name="connsiteY51" fmla="*/ 1204586 h 1227153"/>
                <a:gd name="connsiteX52" fmla="*/ 937938 w 1835310"/>
                <a:gd name="connsiteY52" fmla="*/ 1136348 h 1227153"/>
                <a:gd name="connsiteX53" fmla="*/ 637599 w 1835310"/>
                <a:gd name="connsiteY53" fmla="*/ 879723 h 1227153"/>
                <a:gd name="connsiteX54" fmla="*/ 409843 w 1835310"/>
                <a:gd name="connsiteY54" fmla="*/ 793450 h 1227153"/>
                <a:gd name="connsiteX55" fmla="*/ 271255 w 1835310"/>
                <a:gd name="connsiteY55" fmla="*/ 730792 h 1227153"/>
                <a:gd name="connsiteX56" fmla="*/ 158040 w 1835310"/>
                <a:gd name="connsiteY56" fmla="*/ 648328 h 1227153"/>
                <a:gd name="connsiteX57" fmla="*/ 0 w 1835310"/>
                <a:gd name="connsiteY57" fmla="*/ 18176 h 1227153"/>
                <a:gd name="connsiteX58" fmla="*/ 38077 w 1835310"/>
                <a:gd name="connsiteY58" fmla="*/ 13955 h 1227153"/>
                <a:gd name="connsiteX59" fmla="*/ 311305 w 1835310"/>
                <a:gd name="connsiteY59" fmla="*/ 44088 h 1227153"/>
                <a:gd name="connsiteX60" fmla="*/ 564741 w 1835310"/>
                <a:gd name="connsiteY60" fmla="*/ 101768 h 1227153"/>
                <a:gd name="connsiteX61" fmla="*/ 954214 w 1835310"/>
                <a:gd name="connsiteY61" fmla="*/ 82413 h 1227153"/>
                <a:gd name="connsiteX62" fmla="*/ 1307395 w 1835310"/>
                <a:gd name="connsiteY62" fmla="*/ 3727 h 1227153"/>
                <a:gd name="connsiteX63" fmla="*/ 1332991 w 1835310"/>
                <a:gd name="connsiteY63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42657 w 1835310"/>
                <a:gd name="connsiteY43" fmla="*/ 620631 h 1227153"/>
                <a:gd name="connsiteX44" fmla="*/ 1108163 w 1835310"/>
                <a:gd name="connsiteY44" fmla="*/ 606900 h 1227153"/>
                <a:gd name="connsiteX45" fmla="*/ 922101 w 1835310"/>
                <a:gd name="connsiteY45" fmla="*/ 589944 h 1227153"/>
                <a:gd name="connsiteX46" fmla="*/ 698028 w 1835310"/>
                <a:gd name="connsiteY46" fmla="*/ 628048 h 1227153"/>
                <a:gd name="connsiteX47" fmla="*/ 725688 w 1835310"/>
                <a:gd name="connsiteY47" fmla="*/ 652244 h 1227153"/>
                <a:gd name="connsiteX48" fmla="*/ 1062593 w 1835310"/>
                <a:gd name="connsiteY48" fmla="*/ 995636 h 1227153"/>
                <a:gd name="connsiteX49" fmla="*/ 1111532 w 1835310"/>
                <a:gd name="connsiteY49" fmla="*/ 1127275 h 1227153"/>
                <a:gd name="connsiteX50" fmla="*/ 1099929 w 1835310"/>
                <a:gd name="connsiteY50" fmla="*/ 1184957 h 1227153"/>
                <a:gd name="connsiteX51" fmla="*/ 1001338 w 1835310"/>
                <a:gd name="connsiteY51" fmla="*/ 1204586 h 1227153"/>
                <a:gd name="connsiteX52" fmla="*/ 937938 w 1835310"/>
                <a:gd name="connsiteY52" fmla="*/ 1136348 h 1227153"/>
                <a:gd name="connsiteX53" fmla="*/ 637599 w 1835310"/>
                <a:gd name="connsiteY53" fmla="*/ 879723 h 1227153"/>
                <a:gd name="connsiteX54" fmla="*/ 409843 w 1835310"/>
                <a:gd name="connsiteY54" fmla="*/ 793450 h 1227153"/>
                <a:gd name="connsiteX55" fmla="*/ 271255 w 1835310"/>
                <a:gd name="connsiteY55" fmla="*/ 730792 h 1227153"/>
                <a:gd name="connsiteX56" fmla="*/ 158040 w 1835310"/>
                <a:gd name="connsiteY56" fmla="*/ 648328 h 1227153"/>
                <a:gd name="connsiteX57" fmla="*/ 0 w 1835310"/>
                <a:gd name="connsiteY57" fmla="*/ 18176 h 1227153"/>
                <a:gd name="connsiteX58" fmla="*/ 38077 w 1835310"/>
                <a:gd name="connsiteY58" fmla="*/ 13955 h 1227153"/>
                <a:gd name="connsiteX59" fmla="*/ 311305 w 1835310"/>
                <a:gd name="connsiteY59" fmla="*/ 44088 h 1227153"/>
                <a:gd name="connsiteX60" fmla="*/ 564741 w 1835310"/>
                <a:gd name="connsiteY60" fmla="*/ 101768 h 1227153"/>
                <a:gd name="connsiteX61" fmla="*/ 954214 w 1835310"/>
                <a:gd name="connsiteY61" fmla="*/ 82413 h 1227153"/>
                <a:gd name="connsiteX62" fmla="*/ 1307395 w 1835310"/>
                <a:gd name="connsiteY62" fmla="*/ 3727 h 1227153"/>
                <a:gd name="connsiteX63" fmla="*/ 1332991 w 1835310"/>
                <a:gd name="connsiteY63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42657 w 1835310"/>
                <a:gd name="connsiteY43" fmla="*/ 620631 h 1227153"/>
                <a:gd name="connsiteX44" fmla="*/ 1108163 w 1835310"/>
                <a:gd name="connsiteY44" fmla="*/ 606900 h 1227153"/>
                <a:gd name="connsiteX45" fmla="*/ 922101 w 1835310"/>
                <a:gd name="connsiteY45" fmla="*/ 589944 h 1227153"/>
                <a:gd name="connsiteX46" fmla="*/ 698028 w 1835310"/>
                <a:gd name="connsiteY46" fmla="*/ 628048 h 1227153"/>
                <a:gd name="connsiteX47" fmla="*/ 725688 w 1835310"/>
                <a:gd name="connsiteY47" fmla="*/ 652244 h 1227153"/>
                <a:gd name="connsiteX48" fmla="*/ 1062593 w 1835310"/>
                <a:gd name="connsiteY48" fmla="*/ 995636 h 1227153"/>
                <a:gd name="connsiteX49" fmla="*/ 1111532 w 1835310"/>
                <a:gd name="connsiteY49" fmla="*/ 1127275 h 1227153"/>
                <a:gd name="connsiteX50" fmla="*/ 1099929 w 1835310"/>
                <a:gd name="connsiteY50" fmla="*/ 1184957 h 1227153"/>
                <a:gd name="connsiteX51" fmla="*/ 1001338 w 1835310"/>
                <a:gd name="connsiteY51" fmla="*/ 1204586 h 1227153"/>
                <a:gd name="connsiteX52" fmla="*/ 937938 w 1835310"/>
                <a:gd name="connsiteY52" fmla="*/ 1136348 h 1227153"/>
                <a:gd name="connsiteX53" fmla="*/ 637599 w 1835310"/>
                <a:gd name="connsiteY53" fmla="*/ 879723 h 1227153"/>
                <a:gd name="connsiteX54" fmla="*/ 409843 w 1835310"/>
                <a:gd name="connsiteY54" fmla="*/ 793450 h 1227153"/>
                <a:gd name="connsiteX55" fmla="*/ 271255 w 1835310"/>
                <a:gd name="connsiteY55" fmla="*/ 730792 h 1227153"/>
                <a:gd name="connsiteX56" fmla="*/ 158040 w 1835310"/>
                <a:gd name="connsiteY56" fmla="*/ 648328 h 1227153"/>
                <a:gd name="connsiteX57" fmla="*/ 0 w 1835310"/>
                <a:gd name="connsiteY57" fmla="*/ 18176 h 1227153"/>
                <a:gd name="connsiteX58" fmla="*/ 38077 w 1835310"/>
                <a:gd name="connsiteY58" fmla="*/ 13955 h 1227153"/>
                <a:gd name="connsiteX59" fmla="*/ 311305 w 1835310"/>
                <a:gd name="connsiteY59" fmla="*/ 44088 h 1227153"/>
                <a:gd name="connsiteX60" fmla="*/ 564741 w 1835310"/>
                <a:gd name="connsiteY60" fmla="*/ 101768 h 1227153"/>
                <a:gd name="connsiteX61" fmla="*/ 954214 w 1835310"/>
                <a:gd name="connsiteY61" fmla="*/ 82413 h 1227153"/>
                <a:gd name="connsiteX62" fmla="*/ 1307395 w 1835310"/>
                <a:gd name="connsiteY62" fmla="*/ 3727 h 1227153"/>
                <a:gd name="connsiteX63" fmla="*/ 1332991 w 1835310"/>
                <a:gd name="connsiteY63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263402 w 1835310"/>
                <a:gd name="connsiteY42" fmla="*/ 531081 h 1227153"/>
                <a:gd name="connsiteX43" fmla="*/ 1142657 w 1835310"/>
                <a:gd name="connsiteY43" fmla="*/ 620631 h 1227153"/>
                <a:gd name="connsiteX44" fmla="*/ 1108163 w 1835310"/>
                <a:gd name="connsiteY44" fmla="*/ 606900 h 1227153"/>
                <a:gd name="connsiteX45" fmla="*/ 922101 w 1835310"/>
                <a:gd name="connsiteY45" fmla="*/ 589944 h 1227153"/>
                <a:gd name="connsiteX46" fmla="*/ 698028 w 1835310"/>
                <a:gd name="connsiteY46" fmla="*/ 628048 h 1227153"/>
                <a:gd name="connsiteX47" fmla="*/ 725688 w 1835310"/>
                <a:gd name="connsiteY47" fmla="*/ 652244 h 1227153"/>
                <a:gd name="connsiteX48" fmla="*/ 1062593 w 1835310"/>
                <a:gd name="connsiteY48" fmla="*/ 995636 h 1227153"/>
                <a:gd name="connsiteX49" fmla="*/ 1111532 w 1835310"/>
                <a:gd name="connsiteY49" fmla="*/ 1127275 h 1227153"/>
                <a:gd name="connsiteX50" fmla="*/ 1099929 w 1835310"/>
                <a:gd name="connsiteY50" fmla="*/ 1184957 h 1227153"/>
                <a:gd name="connsiteX51" fmla="*/ 1001338 w 1835310"/>
                <a:gd name="connsiteY51" fmla="*/ 1204586 h 1227153"/>
                <a:gd name="connsiteX52" fmla="*/ 937938 w 1835310"/>
                <a:gd name="connsiteY52" fmla="*/ 1136348 h 1227153"/>
                <a:gd name="connsiteX53" fmla="*/ 637599 w 1835310"/>
                <a:gd name="connsiteY53" fmla="*/ 879723 h 1227153"/>
                <a:gd name="connsiteX54" fmla="*/ 409843 w 1835310"/>
                <a:gd name="connsiteY54" fmla="*/ 793450 h 1227153"/>
                <a:gd name="connsiteX55" fmla="*/ 271255 w 1835310"/>
                <a:gd name="connsiteY55" fmla="*/ 730792 h 1227153"/>
                <a:gd name="connsiteX56" fmla="*/ 158040 w 1835310"/>
                <a:gd name="connsiteY56" fmla="*/ 648328 h 1227153"/>
                <a:gd name="connsiteX57" fmla="*/ 0 w 1835310"/>
                <a:gd name="connsiteY57" fmla="*/ 18176 h 1227153"/>
                <a:gd name="connsiteX58" fmla="*/ 38077 w 1835310"/>
                <a:gd name="connsiteY58" fmla="*/ 13955 h 1227153"/>
                <a:gd name="connsiteX59" fmla="*/ 311305 w 1835310"/>
                <a:gd name="connsiteY59" fmla="*/ 44088 h 1227153"/>
                <a:gd name="connsiteX60" fmla="*/ 564741 w 1835310"/>
                <a:gd name="connsiteY60" fmla="*/ 101768 h 1227153"/>
                <a:gd name="connsiteX61" fmla="*/ 954214 w 1835310"/>
                <a:gd name="connsiteY61" fmla="*/ 82413 h 1227153"/>
                <a:gd name="connsiteX62" fmla="*/ 1307395 w 1835310"/>
                <a:gd name="connsiteY62" fmla="*/ 3727 h 1227153"/>
                <a:gd name="connsiteX63" fmla="*/ 1332991 w 1835310"/>
                <a:gd name="connsiteY63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2657 w 1835310"/>
                <a:gd name="connsiteY42" fmla="*/ 620631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2657 w 1835310"/>
                <a:gd name="connsiteY42" fmla="*/ 620631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7419 w 1835310"/>
                <a:gd name="connsiteY42" fmla="*/ 618249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7419 w 1835310"/>
                <a:gd name="connsiteY42" fmla="*/ 618249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7419 w 1835310"/>
                <a:gd name="connsiteY42" fmla="*/ 618249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  <a:gd name="connsiteX0" fmla="*/ 1378927 w 1835310"/>
                <a:gd name="connsiteY0" fmla="*/ 553739 h 1227153"/>
                <a:gd name="connsiteX1" fmla="*/ 1430298 w 1835310"/>
                <a:gd name="connsiteY1" fmla="*/ 555563 h 1227153"/>
                <a:gd name="connsiteX2" fmla="*/ 1539770 w 1835310"/>
                <a:gd name="connsiteY2" fmla="*/ 647844 h 1227153"/>
                <a:gd name="connsiteX3" fmla="*/ 1697911 w 1835310"/>
                <a:gd name="connsiteY3" fmla="*/ 739342 h 1227153"/>
                <a:gd name="connsiteX4" fmla="*/ 1781657 w 1835310"/>
                <a:gd name="connsiteY4" fmla="*/ 773435 h 1227153"/>
                <a:gd name="connsiteX5" fmla="*/ 1824877 w 1835310"/>
                <a:gd name="connsiteY5" fmla="*/ 830675 h 1227153"/>
                <a:gd name="connsiteX6" fmla="*/ 1770824 w 1835310"/>
                <a:gd name="connsiteY6" fmla="*/ 877855 h 1227153"/>
                <a:gd name="connsiteX7" fmla="*/ 1587882 w 1835310"/>
                <a:gd name="connsiteY7" fmla="*/ 855694 h 1227153"/>
                <a:gd name="connsiteX8" fmla="*/ 1279296 w 1835310"/>
                <a:gd name="connsiteY8" fmla="*/ 683036 h 1227153"/>
                <a:gd name="connsiteX9" fmla="*/ 1205866 w 1835310"/>
                <a:gd name="connsiteY9" fmla="*/ 645382 h 1227153"/>
                <a:gd name="connsiteX10" fmla="*/ 1233667 w 1835310"/>
                <a:gd name="connsiteY10" fmla="*/ 621417 h 1227153"/>
                <a:gd name="connsiteX11" fmla="*/ 1378927 w 1835310"/>
                <a:gd name="connsiteY11" fmla="*/ 553739 h 1227153"/>
                <a:gd name="connsiteX12" fmla="*/ 1332991 w 1835310"/>
                <a:gd name="connsiteY12" fmla="*/ 132 h 1227153"/>
                <a:gd name="connsiteX13" fmla="*/ 1358093 w 1835310"/>
                <a:gd name="connsiteY13" fmla="*/ 2353 h 1227153"/>
                <a:gd name="connsiteX14" fmla="*/ 1366175 w 1835310"/>
                <a:gd name="connsiteY14" fmla="*/ 45517 h 1227153"/>
                <a:gd name="connsiteX15" fmla="*/ 1233107 w 1835310"/>
                <a:gd name="connsiteY15" fmla="*/ 121124 h 1227153"/>
                <a:gd name="connsiteX16" fmla="*/ 1165584 w 1835310"/>
                <a:gd name="connsiteY16" fmla="*/ 153347 h 1227153"/>
                <a:gd name="connsiteX17" fmla="*/ 1167013 w 1835310"/>
                <a:gd name="connsiteY17" fmla="*/ 160771 h 1227153"/>
                <a:gd name="connsiteX18" fmla="*/ 1203579 w 1835310"/>
                <a:gd name="connsiteY18" fmla="*/ 162584 h 1227153"/>
                <a:gd name="connsiteX19" fmla="*/ 1598551 w 1835310"/>
                <a:gd name="connsiteY19" fmla="*/ 145097 h 1227153"/>
                <a:gd name="connsiteX20" fmla="*/ 1622855 w 1835310"/>
                <a:gd name="connsiteY20" fmla="*/ 145374 h 1227153"/>
                <a:gd name="connsiteX21" fmla="*/ 1658486 w 1835310"/>
                <a:gd name="connsiteY21" fmla="*/ 174846 h 1227153"/>
                <a:gd name="connsiteX22" fmla="*/ 1644245 w 1835310"/>
                <a:gd name="connsiteY22" fmla="*/ 210973 h 1227153"/>
                <a:gd name="connsiteX23" fmla="*/ 1510076 w 1835310"/>
                <a:gd name="connsiteY23" fmla="*/ 270525 h 1227153"/>
                <a:gd name="connsiteX24" fmla="*/ 1386630 w 1835310"/>
                <a:gd name="connsiteY24" fmla="*/ 304395 h 1227153"/>
                <a:gd name="connsiteX25" fmla="*/ 1416819 w 1835310"/>
                <a:gd name="connsiteY25" fmla="*/ 316383 h 1227153"/>
                <a:gd name="connsiteX26" fmla="*/ 1769505 w 1835310"/>
                <a:gd name="connsiteY26" fmla="*/ 289328 h 1227153"/>
                <a:gd name="connsiteX27" fmla="*/ 1818553 w 1835310"/>
                <a:gd name="connsiteY27" fmla="*/ 296093 h 1227153"/>
                <a:gd name="connsiteX28" fmla="*/ 1826361 w 1835310"/>
                <a:gd name="connsiteY28" fmla="*/ 358777 h 1227153"/>
                <a:gd name="connsiteX29" fmla="*/ 1763182 w 1835310"/>
                <a:gd name="connsiteY29" fmla="*/ 413930 h 1227153"/>
                <a:gd name="connsiteX30" fmla="*/ 1518326 w 1835310"/>
                <a:gd name="connsiteY30" fmla="*/ 474525 h 1227153"/>
                <a:gd name="connsiteX31" fmla="*/ 1359303 w 1835310"/>
                <a:gd name="connsiteY31" fmla="*/ 469521 h 1227153"/>
                <a:gd name="connsiteX32" fmla="*/ 1331314 w 1835310"/>
                <a:gd name="connsiteY32" fmla="*/ 470951 h 1227153"/>
                <a:gd name="connsiteX33" fmla="*/ 1365736 w 1835310"/>
                <a:gd name="connsiteY33" fmla="*/ 501138 h 1227153"/>
                <a:gd name="connsiteX34" fmla="*/ 1387133 w 1835310"/>
                <a:gd name="connsiteY34" fmla="*/ 519177 h 1227153"/>
                <a:gd name="connsiteX35" fmla="*/ 1377688 w 1835310"/>
                <a:gd name="connsiteY35" fmla="*/ 518853 h 1227153"/>
                <a:gd name="connsiteX36" fmla="*/ 1369294 w 1835310"/>
                <a:gd name="connsiteY36" fmla="*/ 517232 h 1227153"/>
                <a:gd name="connsiteX37" fmla="*/ 1351467 w 1835310"/>
                <a:gd name="connsiteY37" fmla="*/ 517953 h 1227153"/>
                <a:gd name="connsiteX38" fmla="*/ 1339658 w 1835310"/>
                <a:gd name="connsiteY38" fmla="*/ 517548 h 1227153"/>
                <a:gd name="connsiteX39" fmla="*/ 1333216 w 1835310"/>
                <a:gd name="connsiteY39" fmla="*/ 518691 h 1227153"/>
                <a:gd name="connsiteX40" fmla="*/ 1310487 w 1835310"/>
                <a:gd name="connsiteY40" fmla="*/ 519611 h 1227153"/>
                <a:gd name="connsiteX41" fmla="*/ 1286181 w 1835310"/>
                <a:gd name="connsiteY41" fmla="*/ 527038 h 1227153"/>
                <a:gd name="connsiteX42" fmla="*/ 1149801 w 1835310"/>
                <a:gd name="connsiteY42" fmla="*/ 618249 h 1227153"/>
                <a:gd name="connsiteX43" fmla="*/ 1108163 w 1835310"/>
                <a:gd name="connsiteY43" fmla="*/ 606900 h 1227153"/>
                <a:gd name="connsiteX44" fmla="*/ 922101 w 1835310"/>
                <a:gd name="connsiteY44" fmla="*/ 589944 h 1227153"/>
                <a:gd name="connsiteX45" fmla="*/ 698028 w 1835310"/>
                <a:gd name="connsiteY45" fmla="*/ 628048 h 1227153"/>
                <a:gd name="connsiteX46" fmla="*/ 725688 w 1835310"/>
                <a:gd name="connsiteY46" fmla="*/ 652244 h 1227153"/>
                <a:gd name="connsiteX47" fmla="*/ 1062593 w 1835310"/>
                <a:gd name="connsiteY47" fmla="*/ 995636 h 1227153"/>
                <a:gd name="connsiteX48" fmla="*/ 1111532 w 1835310"/>
                <a:gd name="connsiteY48" fmla="*/ 1127275 h 1227153"/>
                <a:gd name="connsiteX49" fmla="*/ 1099929 w 1835310"/>
                <a:gd name="connsiteY49" fmla="*/ 1184957 h 1227153"/>
                <a:gd name="connsiteX50" fmla="*/ 1001338 w 1835310"/>
                <a:gd name="connsiteY50" fmla="*/ 1204586 h 1227153"/>
                <a:gd name="connsiteX51" fmla="*/ 937938 w 1835310"/>
                <a:gd name="connsiteY51" fmla="*/ 1136348 h 1227153"/>
                <a:gd name="connsiteX52" fmla="*/ 637599 w 1835310"/>
                <a:gd name="connsiteY52" fmla="*/ 879723 h 1227153"/>
                <a:gd name="connsiteX53" fmla="*/ 409843 w 1835310"/>
                <a:gd name="connsiteY53" fmla="*/ 793450 h 1227153"/>
                <a:gd name="connsiteX54" fmla="*/ 271255 w 1835310"/>
                <a:gd name="connsiteY54" fmla="*/ 730792 h 1227153"/>
                <a:gd name="connsiteX55" fmla="*/ 158040 w 1835310"/>
                <a:gd name="connsiteY55" fmla="*/ 648328 h 1227153"/>
                <a:gd name="connsiteX56" fmla="*/ 0 w 1835310"/>
                <a:gd name="connsiteY56" fmla="*/ 18176 h 1227153"/>
                <a:gd name="connsiteX57" fmla="*/ 38077 w 1835310"/>
                <a:gd name="connsiteY57" fmla="*/ 13955 h 1227153"/>
                <a:gd name="connsiteX58" fmla="*/ 311305 w 1835310"/>
                <a:gd name="connsiteY58" fmla="*/ 44088 h 1227153"/>
                <a:gd name="connsiteX59" fmla="*/ 564741 w 1835310"/>
                <a:gd name="connsiteY59" fmla="*/ 101768 h 1227153"/>
                <a:gd name="connsiteX60" fmla="*/ 954214 w 1835310"/>
                <a:gd name="connsiteY60" fmla="*/ 82413 h 1227153"/>
                <a:gd name="connsiteX61" fmla="*/ 1307395 w 1835310"/>
                <a:gd name="connsiteY61" fmla="*/ 3727 h 1227153"/>
                <a:gd name="connsiteX62" fmla="*/ 1332991 w 1835310"/>
                <a:gd name="connsiteY62" fmla="*/ 132 h 1227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835310" h="1227153">
                  <a:moveTo>
                    <a:pt x="1378927" y="553739"/>
                  </a:moveTo>
                  <a:lnTo>
                    <a:pt x="1430298" y="555563"/>
                  </a:lnTo>
                  <a:lnTo>
                    <a:pt x="1539770" y="647844"/>
                  </a:lnTo>
                  <a:cubicBezTo>
                    <a:pt x="1586619" y="689250"/>
                    <a:pt x="1640615" y="716742"/>
                    <a:pt x="1697911" y="739342"/>
                  </a:cubicBezTo>
                  <a:cubicBezTo>
                    <a:pt x="1725955" y="750395"/>
                    <a:pt x="1754383" y="760732"/>
                    <a:pt x="1781657" y="773435"/>
                  </a:cubicBezTo>
                  <a:cubicBezTo>
                    <a:pt x="1805576" y="784542"/>
                    <a:pt x="1827736" y="800213"/>
                    <a:pt x="1824877" y="830675"/>
                  </a:cubicBezTo>
                  <a:cubicBezTo>
                    <a:pt x="1821962" y="861743"/>
                    <a:pt x="1795404" y="869937"/>
                    <a:pt x="1770824" y="877855"/>
                  </a:cubicBezTo>
                  <a:cubicBezTo>
                    <a:pt x="1706545" y="898584"/>
                    <a:pt x="1644850" y="886212"/>
                    <a:pt x="1587882" y="855694"/>
                  </a:cubicBezTo>
                  <a:cubicBezTo>
                    <a:pt x="1484012" y="799993"/>
                    <a:pt x="1382066" y="740773"/>
                    <a:pt x="1279296" y="683036"/>
                  </a:cubicBezTo>
                  <a:lnTo>
                    <a:pt x="1205866" y="645382"/>
                  </a:lnTo>
                  <a:lnTo>
                    <a:pt x="1233667" y="621417"/>
                  </a:lnTo>
                  <a:cubicBezTo>
                    <a:pt x="1262941" y="591455"/>
                    <a:pt x="1295471" y="557075"/>
                    <a:pt x="1378927" y="553739"/>
                  </a:cubicBezTo>
                  <a:close/>
                  <a:moveTo>
                    <a:pt x="1332991" y="132"/>
                  </a:moveTo>
                  <a:cubicBezTo>
                    <a:pt x="1341651" y="-288"/>
                    <a:pt x="1350229" y="262"/>
                    <a:pt x="1358093" y="2353"/>
                  </a:cubicBezTo>
                  <a:cubicBezTo>
                    <a:pt x="1383606" y="9116"/>
                    <a:pt x="1388005" y="31716"/>
                    <a:pt x="1366175" y="45517"/>
                  </a:cubicBezTo>
                  <a:cubicBezTo>
                    <a:pt x="1323121" y="72735"/>
                    <a:pt x="1277977" y="96765"/>
                    <a:pt x="1233107" y="121124"/>
                  </a:cubicBezTo>
                  <a:cubicBezTo>
                    <a:pt x="1211223" y="133001"/>
                    <a:pt x="1188128" y="142678"/>
                    <a:pt x="1165584" y="153347"/>
                  </a:cubicBezTo>
                  <a:cubicBezTo>
                    <a:pt x="1166078" y="155820"/>
                    <a:pt x="1166519" y="158295"/>
                    <a:pt x="1167013" y="160771"/>
                  </a:cubicBezTo>
                  <a:cubicBezTo>
                    <a:pt x="1179220" y="161429"/>
                    <a:pt x="1191427" y="163134"/>
                    <a:pt x="1203579" y="162584"/>
                  </a:cubicBezTo>
                  <a:lnTo>
                    <a:pt x="1598551" y="145097"/>
                  </a:lnTo>
                  <a:cubicBezTo>
                    <a:pt x="1606743" y="144713"/>
                    <a:pt x="1616752" y="141798"/>
                    <a:pt x="1622855" y="145374"/>
                  </a:cubicBezTo>
                  <a:cubicBezTo>
                    <a:pt x="1636326" y="153182"/>
                    <a:pt x="1652823" y="162090"/>
                    <a:pt x="1658486" y="174846"/>
                  </a:cubicBezTo>
                  <a:cubicBezTo>
                    <a:pt x="1662336" y="183534"/>
                    <a:pt x="1653483" y="206189"/>
                    <a:pt x="1644245" y="210973"/>
                  </a:cubicBezTo>
                  <a:cubicBezTo>
                    <a:pt x="1600750" y="233352"/>
                    <a:pt x="1556265" y="254688"/>
                    <a:pt x="1510076" y="270525"/>
                  </a:cubicBezTo>
                  <a:cubicBezTo>
                    <a:pt x="1470925" y="283940"/>
                    <a:pt x="1428971" y="289328"/>
                    <a:pt x="1386630" y="304395"/>
                  </a:cubicBezTo>
                  <a:cubicBezTo>
                    <a:pt x="1396693" y="308464"/>
                    <a:pt x="1406426" y="313633"/>
                    <a:pt x="1416819" y="316383"/>
                  </a:cubicBezTo>
                  <a:cubicBezTo>
                    <a:pt x="1537460" y="347889"/>
                    <a:pt x="1654528" y="331064"/>
                    <a:pt x="1769505" y="289328"/>
                  </a:cubicBezTo>
                  <a:cubicBezTo>
                    <a:pt x="1787761" y="282676"/>
                    <a:pt x="1803982" y="277123"/>
                    <a:pt x="1818553" y="296093"/>
                  </a:cubicBezTo>
                  <a:cubicBezTo>
                    <a:pt x="1833729" y="315834"/>
                    <a:pt x="1843242" y="338432"/>
                    <a:pt x="1826361" y="358777"/>
                  </a:cubicBezTo>
                  <a:cubicBezTo>
                    <a:pt x="1808656" y="380058"/>
                    <a:pt x="1787101" y="400292"/>
                    <a:pt x="1763182" y="413930"/>
                  </a:cubicBezTo>
                  <a:cubicBezTo>
                    <a:pt x="1687739" y="456985"/>
                    <a:pt x="1604764" y="474636"/>
                    <a:pt x="1518326" y="474525"/>
                  </a:cubicBezTo>
                  <a:cubicBezTo>
                    <a:pt x="1465318" y="474471"/>
                    <a:pt x="1412310" y="471172"/>
                    <a:pt x="1359303" y="469521"/>
                  </a:cubicBezTo>
                  <a:cubicBezTo>
                    <a:pt x="1352430" y="469302"/>
                    <a:pt x="1345500" y="470181"/>
                    <a:pt x="1331314" y="470951"/>
                  </a:cubicBezTo>
                  <a:cubicBezTo>
                    <a:pt x="1346051" y="483873"/>
                    <a:pt x="1355727" y="492725"/>
                    <a:pt x="1365736" y="501138"/>
                  </a:cubicBezTo>
                  <a:lnTo>
                    <a:pt x="1387133" y="519177"/>
                  </a:lnTo>
                  <a:lnTo>
                    <a:pt x="1377688" y="518853"/>
                  </a:lnTo>
                  <a:lnTo>
                    <a:pt x="1369294" y="517232"/>
                  </a:lnTo>
                  <a:lnTo>
                    <a:pt x="1351467" y="517953"/>
                  </a:lnTo>
                  <a:lnTo>
                    <a:pt x="1339658" y="517548"/>
                  </a:lnTo>
                  <a:lnTo>
                    <a:pt x="1333216" y="518691"/>
                  </a:lnTo>
                  <a:lnTo>
                    <a:pt x="1310487" y="519611"/>
                  </a:lnTo>
                  <a:lnTo>
                    <a:pt x="1286181" y="527038"/>
                  </a:lnTo>
                  <a:cubicBezTo>
                    <a:pt x="1228815" y="539186"/>
                    <a:pt x="1195261" y="572763"/>
                    <a:pt x="1149801" y="618249"/>
                  </a:cubicBezTo>
                  <a:lnTo>
                    <a:pt x="1108163" y="606900"/>
                  </a:lnTo>
                  <a:cubicBezTo>
                    <a:pt x="1049080" y="589352"/>
                    <a:pt x="987508" y="581668"/>
                    <a:pt x="922101" y="589944"/>
                  </a:cubicBezTo>
                  <a:cubicBezTo>
                    <a:pt x="849793" y="599071"/>
                    <a:pt x="778256" y="614191"/>
                    <a:pt x="698028" y="628048"/>
                  </a:cubicBezTo>
                  <a:cubicBezTo>
                    <a:pt x="711557" y="639981"/>
                    <a:pt x="718320" y="646469"/>
                    <a:pt x="725688" y="652244"/>
                  </a:cubicBezTo>
                  <a:cubicBezTo>
                    <a:pt x="852763" y="752210"/>
                    <a:pt x="971919" y="859984"/>
                    <a:pt x="1062593" y="995636"/>
                  </a:cubicBezTo>
                  <a:cubicBezTo>
                    <a:pt x="1089316" y="1035612"/>
                    <a:pt x="1110211" y="1078392"/>
                    <a:pt x="1111532" y="1127275"/>
                  </a:cubicBezTo>
                  <a:cubicBezTo>
                    <a:pt x="1112027" y="1146520"/>
                    <a:pt x="1108452" y="1167910"/>
                    <a:pt x="1099929" y="1184957"/>
                  </a:cubicBezTo>
                  <a:cubicBezTo>
                    <a:pt x="1075680" y="1233565"/>
                    <a:pt x="1041478" y="1240274"/>
                    <a:pt x="1001338" y="1204586"/>
                  </a:cubicBezTo>
                  <a:cubicBezTo>
                    <a:pt x="978243" y="1184077"/>
                    <a:pt x="958118" y="1159937"/>
                    <a:pt x="937938" y="1136348"/>
                  </a:cubicBezTo>
                  <a:cubicBezTo>
                    <a:pt x="851277" y="1035007"/>
                    <a:pt x="760219" y="937460"/>
                    <a:pt x="637599" y="879723"/>
                  </a:cubicBezTo>
                  <a:cubicBezTo>
                    <a:pt x="564357" y="845192"/>
                    <a:pt x="486879" y="818909"/>
                    <a:pt x="409843" y="793450"/>
                  </a:cubicBezTo>
                  <a:cubicBezTo>
                    <a:pt x="360739" y="777200"/>
                    <a:pt x="314675" y="756223"/>
                    <a:pt x="271255" y="730792"/>
                  </a:cubicBezTo>
                  <a:lnTo>
                    <a:pt x="158040" y="648328"/>
                  </a:lnTo>
                  <a:lnTo>
                    <a:pt x="0" y="18176"/>
                  </a:lnTo>
                  <a:lnTo>
                    <a:pt x="38077" y="13955"/>
                  </a:lnTo>
                  <a:cubicBezTo>
                    <a:pt x="131994" y="-947"/>
                    <a:pt x="221403" y="20553"/>
                    <a:pt x="311305" y="44088"/>
                  </a:cubicBezTo>
                  <a:cubicBezTo>
                    <a:pt x="395107" y="65972"/>
                    <a:pt x="479621" y="85822"/>
                    <a:pt x="564741" y="101768"/>
                  </a:cubicBezTo>
                  <a:cubicBezTo>
                    <a:pt x="695664" y="126348"/>
                    <a:pt x="825599" y="109852"/>
                    <a:pt x="954214" y="82413"/>
                  </a:cubicBezTo>
                  <a:lnTo>
                    <a:pt x="1307395" y="3727"/>
                  </a:lnTo>
                  <a:cubicBezTo>
                    <a:pt x="1315588" y="1940"/>
                    <a:pt x="1324331" y="551"/>
                    <a:pt x="1332991" y="132"/>
                  </a:cubicBezTo>
                  <a:close/>
                </a:path>
              </a:pathLst>
            </a:custGeom>
            <a:solidFill>
              <a:srgbClr val="FDCE9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1308" name="Group 54">
            <a:extLst>
              <a:ext uri="{FF2B5EF4-FFF2-40B4-BE49-F238E27FC236}">
                <a16:creationId xmlns:a16="http://schemas.microsoft.com/office/drawing/2014/main" id="{6ADBFBAB-85AD-4BB5-B254-9293C10BCF8A}"/>
              </a:ext>
            </a:extLst>
          </p:cNvPr>
          <p:cNvGrpSpPr/>
          <p:nvPr/>
        </p:nvGrpSpPr>
        <p:grpSpPr>
          <a:xfrm rot="20732695">
            <a:off x="2819155" y="2952395"/>
            <a:ext cx="3260603" cy="1357834"/>
            <a:chOff x="2364797" y="4437804"/>
            <a:chExt cx="2640557" cy="1099625"/>
          </a:xfrm>
        </p:grpSpPr>
        <p:sp>
          <p:nvSpPr>
            <p:cNvPr id="1309" name="Freeform: Shape 56">
              <a:extLst>
                <a:ext uri="{FF2B5EF4-FFF2-40B4-BE49-F238E27FC236}">
                  <a16:creationId xmlns:a16="http://schemas.microsoft.com/office/drawing/2014/main" id="{8BB7C5D9-EA4B-46B1-B54A-ECD6D43747C6}"/>
                </a:ext>
              </a:extLst>
            </p:cNvPr>
            <p:cNvSpPr/>
            <p:nvPr/>
          </p:nvSpPr>
          <p:spPr>
            <a:xfrm>
              <a:off x="2364797" y="4437804"/>
              <a:ext cx="1724296" cy="588784"/>
            </a:xfrm>
            <a:custGeom>
              <a:avLst/>
              <a:gdLst>
                <a:gd name="connsiteX0" fmla="*/ 3027139 w 3384550"/>
                <a:gd name="connsiteY0" fmla="*/ 1156818 h 1155700"/>
                <a:gd name="connsiteX1" fmla="*/ 2561685 w 3384550"/>
                <a:gd name="connsiteY1" fmla="*/ 894563 h 1155700"/>
                <a:gd name="connsiteX2" fmla="*/ 1955260 w 3384550"/>
                <a:gd name="connsiteY2" fmla="*/ 766293 h 1155700"/>
                <a:gd name="connsiteX3" fmla="*/ 1420589 w 3384550"/>
                <a:gd name="connsiteY3" fmla="*/ 636118 h 1155700"/>
                <a:gd name="connsiteX4" fmla="*/ 278859 w 3384550"/>
                <a:gd name="connsiteY4" fmla="*/ 387833 h 1155700"/>
                <a:gd name="connsiteX5" fmla="*/ 26764 w 3384550"/>
                <a:gd name="connsiteY5" fmla="*/ 263374 h 1155700"/>
                <a:gd name="connsiteX6" fmla="*/ 1320260 w 3384550"/>
                <a:gd name="connsiteY6" fmla="*/ 200508 h 1155700"/>
                <a:gd name="connsiteX7" fmla="*/ 1324704 w 3384550"/>
                <a:gd name="connsiteY7" fmla="*/ 192253 h 1155700"/>
                <a:gd name="connsiteX8" fmla="*/ 1581879 w 3384550"/>
                <a:gd name="connsiteY8" fmla="*/ 87478 h 1155700"/>
                <a:gd name="connsiteX9" fmla="*/ 2243550 w 3384550"/>
                <a:gd name="connsiteY9" fmla="*/ 85574 h 1155700"/>
                <a:gd name="connsiteX10" fmla="*/ 2873469 w 3384550"/>
                <a:gd name="connsiteY10" fmla="*/ 90653 h 1155700"/>
                <a:gd name="connsiteX11" fmla="*/ 3049364 w 3384550"/>
                <a:gd name="connsiteY11" fmla="*/ 254483 h 1155700"/>
                <a:gd name="connsiteX12" fmla="*/ 3377025 w 3384550"/>
                <a:gd name="connsiteY12" fmla="*/ 491338 h 1155700"/>
                <a:gd name="connsiteX13" fmla="*/ 3027139 w 3384550"/>
                <a:gd name="connsiteY13" fmla="*/ 1156818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4550" h="1155700">
                  <a:moveTo>
                    <a:pt x="3027139" y="1156818"/>
                  </a:moveTo>
                  <a:cubicBezTo>
                    <a:pt x="2846800" y="1126338"/>
                    <a:pt x="2733135" y="949174"/>
                    <a:pt x="2561685" y="894563"/>
                  </a:cubicBezTo>
                  <a:cubicBezTo>
                    <a:pt x="2364200" y="831699"/>
                    <a:pt x="2159729" y="798043"/>
                    <a:pt x="1955260" y="766293"/>
                  </a:cubicBezTo>
                  <a:cubicBezTo>
                    <a:pt x="1809210" y="743433"/>
                    <a:pt x="1526635" y="753593"/>
                    <a:pt x="1420589" y="636118"/>
                  </a:cubicBezTo>
                  <a:cubicBezTo>
                    <a:pt x="1413604" y="628499"/>
                    <a:pt x="656685" y="441808"/>
                    <a:pt x="278859" y="387833"/>
                  </a:cubicBezTo>
                  <a:cubicBezTo>
                    <a:pt x="215994" y="378943"/>
                    <a:pt x="-91346" y="370688"/>
                    <a:pt x="26764" y="263374"/>
                  </a:cubicBezTo>
                  <a:cubicBezTo>
                    <a:pt x="245204" y="64618"/>
                    <a:pt x="1312639" y="218924"/>
                    <a:pt x="1320260" y="200508"/>
                  </a:cubicBezTo>
                  <a:cubicBezTo>
                    <a:pt x="1321529" y="197333"/>
                    <a:pt x="1323435" y="194793"/>
                    <a:pt x="1324704" y="192253"/>
                  </a:cubicBezTo>
                  <a:cubicBezTo>
                    <a:pt x="1393919" y="77318"/>
                    <a:pt x="1452339" y="53824"/>
                    <a:pt x="1581879" y="87478"/>
                  </a:cubicBezTo>
                  <a:cubicBezTo>
                    <a:pt x="1793969" y="142088"/>
                    <a:pt x="2029554" y="166853"/>
                    <a:pt x="2243550" y="85574"/>
                  </a:cubicBezTo>
                  <a:cubicBezTo>
                    <a:pt x="2462625" y="2388"/>
                    <a:pt x="2660110" y="-57937"/>
                    <a:pt x="2873469" y="90653"/>
                  </a:cubicBezTo>
                  <a:cubicBezTo>
                    <a:pt x="2940144" y="137643"/>
                    <a:pt x="2988404" y="203049"/>
                    <a:pt x="3049364" y="254483"/>
                  </a:cubicBezTo>
                  <a:cubicBezTo>
                    <a:pt x="3152235" y="340843"/>
                    <a:pt x="3267804" y="412599"/>
                    <a:pt x="3377025" y="491338"/>
                  </a:cubicBezTo>
                  <a:cubicBezTo>
                    <a:pt x="3451954" y="544043"/>
                    <a:pt x="3038569" y="1158724"/>
                    <a:pt x="3027139" y="1156818"/>
                  </a:cubicBezTo>
                  <a:close/>
                </a:path>
              </a:pathLst>
            </a:custGeom>
            <a:solidFill>
              <a:srgbClr val="F4DD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310" name="Freeform: Shape 57">
              <a:extLst>
                <a:ext uri="{FF2B5EF4-FFF2-40B4-BE49-F238E27FC236}">
                  <a16:creationId xmlns:a16="http://schemas.microsoft.com/office/drawing/2014/main" id="{48FFD360-DFCB-4F3B-B90B-0162441A4AC9}"/>
                </a:ext>
              </a:extLst>
            </p:cNvPr>
            <p:cNvSpPr/>
            <p:nvPr/>
          </p:nvSpPr>
          <p:spPr>
            <a:xfrm>
              <a:off x="3856420" y="4665950"/>
              <a:ext cx="443205" cy="559668"/>
            </a:xfrm>
            <a:custGeom>
              <a:avLst/>
              <a:gdLst>
                <a:gd name="connsiteX0" fmla="*/ 478387 w 869950"/>
                <a:gd name="connsiteY0" fmla="*/ 54948 h 1098550"/>
                <a:gd name="connsiteX1" fmla="*/ 575542 w 869950"/>
                <a:gd name="connsiteY1" fmla="*/ 29548 h 1098550"/>
                <a:gd name="connsiteX2" fmla="*/ 873357 w 869950"/>
                <a:gd name="connsiteY2" fmla="*/ 234654 h 1098550"/>
                <a:gd name="connsiteX3" fmla="*/ 371707 w 869950"/>
                <a:gd name="connsiteY3" fmla="*/ 1104604 h 1098550"/>
                <a:gd name="connsiteX4" fmla="*/ 17377 w 869950"/>
                <a:gd name="connsiteY4" fmla="*/ 916009 h 1098550"/>
                <a:gd name="connsiteX5" fmla="*/ 7216 w 869950"/>
                <a:gd name="connsiteY5" fmla="*/ 877273 h 1098550"/>
                <a:gd name="connsiteX6" fmla="*/ 478387 w 869950"/>
                <a:gd name="connsiteY6" fmla="*/ 54948 h 1098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9950" h="1098550">
                  <a:moveTo>
                    <a:pt x="478387" y="54948"/>
                  </a:moveTo>
                  <a:cubicBezTo>
                    <a:pt x="512041" y="-12996"/>
                    <a:pt x="512677" y="-13632"/>
                    <a:pt x="575542" y="29548"/>
                  </a:cubicBezTo>
                  <a:cubicBezTo>
                    <a:pt x="675237" y="97493"/>
                    <a:pt x="773662" y="166073"/>
                    <a:pt x="873357" y="234654"/>
                  </a:cubicBezTo>
                  <a:cubicBezTo>
                    <a:pt x="746357" y="454364"/>
                    <a:pt x="411712" y="1034119"/>
                    <a:pt x="371707" y="1104604"/>
                  </a:cubicBezTo>
                  <a:cubicBezTo>
                    <a:pt x="361547" y="1107779"/>
                    <a:pt x="127232" y="975698"/>
                    <a:pt x="17377" y="916009"/>
                  </a:cubicBezTo>
                  <a:cubicBezTo>
                    <a:pt x="-2943" y="905214"/>
                    <a:pt x="-4213" y="896323"/>
                    <a:pt x="7216" y="877273"/>
                  </a:cubicBezTo>
                  <a:cubicBezTo>
                    <a:pt x="38332" y="824569"/>
                    <a:pt x="435841" y="127973"/>
                    <a:pt x="478387" y="54948"/>
                  </a:cubicBezTo>
                  <a:close/>
                </a:path>
              </a:pathLst>
            </a:custGeom>
            <a:solidFill>
              <a:srgbClr val="B3B3B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1" name="Freeform: Shape 58">
              <a:extLst>
                <a:ext uri="{FF2B5EF4-FFF2-40B4-BE49-F238E27FC236}">
                  <a16:creationId xmlns:a16="http://schemas.microsoft.com/office/drawing/2014/main" id="{9B1918E8-3A12-4E30-8273-8A825B5D0A8A}"/>
                </a:ext>
              </a:extLst>
            </p:cNvPr>
            <p:cNvSpPr/>
            <p:nvPr/>
          </p:nvSpPr>
          <p:spPr>
            <a:xfrm>
              <a:off x="3196583" y="4650271"/>
              <a:ext cx="414090" cy="93817"/>
            </a:xfrm>
            <a:custGeom>
              <a:avLst/>
              <a:gdLst>
                <a:gd name="connsiteX0" fmla="*/ 701040 w 812800"/>
                <a:gd name="connsiteY0" fmla="*/ 187325 h 184150"/>
                <a:gd name="connsiteX1" fmla="*/ 242570 w 812800"/>
                <a:gd name="connsiteY1" fmla="*/ 93345 h 184150"/>
                <a:gd name="connsiteX2" fmla="*/ 0 w 812800"/>
                <a:gd name="connsiteY2" fmla="*/ 0 h 184150"/>
                <a:gd name="connsiteX3" fmla="*/ 197485 w 812800"/>
                <a:gd name="connsiteY3" fmla="*/ 48260 h 184150"/>
                <a:gd name="connsiteX4" fmla="*/ 445770 w 812800"/>
                <a:gd name="connsiteY4" fmla="*/ 79375 h 184150"/>
                <a:gd name="connsiteX5" fmla="*/ 606425 w 812800"/>
                <a:gd name="connsiteY5" fmla="*/ 126365 h 184150"/>
                <a:gd name="connsiteX6" fmla="*/ 815340 w 812800"/>
                <a:gd name="connsiteY6" fmla="*/ 132715 h 184150"/>
                <a:gd name="connsiteX7" fmla="*/ 701040 w 812800"/>
                <a:gd name="connsiteY7" fmla="*/ 187325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2800" h="184150">
                  <a:moveTo>
                    <a:pt x="701040" y="187325"/>
                  </a:moveTo>
                  <a:cubicBezTo>
                    <a:pt x="544830" y="173990"/>
                    <a:pt x="391160" y="144145"/>
                    <a:pt x="242570" y="93345"/>
                  </a:cubicBezTo>
                  <a:cubicBezTo>
                    <a:pt x="166370" y="67310"/>
                    <a:pt x="2540" y="10795"/>
                    <a:pt x="0" y="0"/>
                  </a:cubicBezTo>
                  <a:cubicBezTo>
                    <a:pt x="65405" y="21590"/>
                    <a:pt x="132080" y="33020"/>
                    <a:pt x="197485" y="48260"/>
                  </a:cubicBezTo>
                  <a:cubicBezTo>
                    <a:pt x="279400" y="67310"/>
                    <a:pt x="362585" y="71755"/>
                    <a:pt x="445770" y="79375"/>
                  </a:cubicBezTo>
                  <a:cubicBezTo>
                    <a:pt x="502920" y="84455"/>
                    <a:pt x="555625" y="102235"/>
                    <a:pt x="606425" y="126365"/>
                  </a:cubicBezTo>
                  <a:cubicBezTo>
                    <a:pt x="676275" y="160020"/>
                    <a:pt x="744855" y="158115"/>
                    <a:pt x="815340" y="132715"/>
                  </a:cubicBezTo>
                  <a:cubicBezTo>
                    <a:pt x="825500" y="130175"/>
                    <a:pt x="758825" y="192405"/>
                    <a:pt x="701040" y="187325"/>
                  </a:cubicBezTo>
                  <a:close/>
                </a:path>
              </a:pathLst>
            </a:custGeom>
            <a:solidFill>
              <a:srgbClr val="E4A7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312" name="Rectangle 55">
              <a:extLst>
                <a:ext uri="{FF2B5EF4-FFF2-40B4-BE49-F238E27FC236}">
                  <a16:creationId xmlns:a16="http://schemas.microsoft.com/office/drawing/2014/main" id="{DDC6A47C-5FC9-4A94-A38A-DC39146276B1}"/>
                </a:ext>
              </a:extLst>
            </p:cNvPr>
            <p:cNvSpPr/>
            <p:nvPr/>
          </p:nvSpPr>
          <p:spPr>
            <a:xfrm rot="1882945">
              <a:off x="4051007" y="4890912"/>
              <a:ext cx="954347" cy="646517"/>
            </a:xfrm>
            <a:prstGeom prst="rect">
              <a:avLst/>
            </a:pr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11232</TotalTime>
  <Words>108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64</cp:revision>
  <dcterms:created xsi:type="dcterms:W3CDTF">2018-02-18T19:39:47Z</dcterms:created>
  <dcterms:modified xsi:type="dcterms:W3CDTF">2022-10-28T06:13:54Z</dcterms:modified>
</cp:coreProperties>
</file>