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 rot="16200000">
            <a:off x="8632676" y="3298675"/>
            <a:ext cx="6858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1161" y="200176"/>
            <a:ext cx="3491743" cy="2115733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499511" y="2467513"/>
            <a:ext cx="3491743" cy="1249908"/>
          </a:xfrm>
        </p:spPr>
        <p:txBody>
          <a:bodyPr/>
          <a:lstStyle/>
          <a:p>
            <a:pPr algn="r"/>
            <a:r>
              <a:rPr lang="en-US" sz="2000" dirty="0"/>
              <a:t>You can download </a:t>
            </a:r>
          </a:p>
          <a:p>
            <a:pPr algn="r"/>
            <a:r>
              <a:rPr lang="en-US" sz="2000" dirty="0"/>
              <a:t>professional PowerPoint </a:t>
            </a:r>
          </a:p>
          <a:p>
            <a:pPr algn="r"/>
            <a:r>
              <a:rPr lang="en-US" sz="2000" dirty="0"/>
              <a:t>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 rot="16200000">
            <a:off x="8632677" y="3305888"/>
            <a:ext cx="68580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00F92853-9E51-46A6-9A9A-CF9D9C268212}"/>
              </a:ext>
            </a:extLst>
          </p:cNvPr>
          <p:cNvCxnSpPr>
            <a:cxnSpLocks/>
          </p:cNvCxnSpPr>
          <p:nvPr/>
        </p:nvCxnSpPr>
        <p:spPr>
          <a:xfrm flipH="1">
            <a:off x="8554340" y="1897348"/>
            <a:ext cx="676867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>
            <a:extLst>
              <a:ext uri="{FF2B5EF4-FFF2-40B4-BE49-F238E27FC236}">
                <a16:creationId xmlns:a16="http://schemas.microsoft.com/office/drawing/2014/main" id="{558DA37F-6C9B-48C0-9AEF-884267356136}"/>
              </a:ext>
            </a:extLst>
          </p:cNvPr>
          <p:cNvCxnSpPr>
            <a:cxnSpLocks/>
          </p:cNvCxnSpPr>
          <p:nvPr/>
        </p:nvCxnSpPr>
        <p:spPr>
          <a:xfrm flipH="1">
            <a:off x="8554339" y="3936062"/>
            <a:ext cx="676867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>
            <a:extLst>
              <a:ext uri="{FF2B5EF4-FFF2-40B4-BE49-F238E27FC236}">
                <a16:creationId xmlns:a16="http://schemas.microsoft.com/office/drawing/2014/main" id="{FDA39419-D77C-45B2-8EF3-C5FDD5F3E83D}"/>
              </a:ext>
            </a:extLst>
          </p:cNvPr>
          <p:cNvCxnSpPr>
            <a:cxnSpLocks/>
            <a:stCxn id="65" idx="2"/>
          </p:cNvCxnSpPr>
          <p:nvPr/>
        </p:nvCxnSpPr>
        <p:spPr>
          <a:xfrm flipH="1">
            <a:off x="7709335" y="847841"/>
            <a:ext cx="55366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>
            <a:extLst>
              <a:ext uri="{FF2B5EF4-FFF2-40B4-BE49-F238E27FC236}">
                <a16:creationId xmlns:a16="http://schemas.microsoft.com/office/drawing/2014/main" id="{878575D8-6080-4228-9BFE-F5E8D4C19B13}"/>
              </a:ext>
            </a:extLst>
          </p:cNvPr>
          <p:cNvCxnSpPr>
            <a:cxnSpLocks/>
          </p:cNvCxnSpPr>
          <p:nvPr/>
        </p:nvCxnSpPr>
        <p:spPr>
          <a:xfrm flipH="1">
            <a:off x="7722470" y="2916705"/>
            <a:ext cx="55366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>
            <a:extLst>
              <a:ext uri="{FF2B5EF4-FFF2-40B4-BE49-F238E27FC236}">
                <a16:creationId xmlns:a16="http://schemas.microsoft.com/office/drawing/2014/main" id="{B8BB71C8-86DC-4AB2-8578-32EAA7FE3468}"/>
              </a:ext>
            </a:extLst>
          </p:cNvPr>
          <p:cNvCxnSpPr>
            <a:cxnSpLocks/>
          </p:cNvCxnSpPr>
          <p:nvPr/>
        </p:nvCxnSpPr>
        <p:spPr>
          <a:xfrm flipH="1">
            <a:off x="7709334" y="4955419"/>
            <a:ext cx="55366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>
            <a:extLst>
              <a:ext uri="{FF2B5EF4-FFF2-40B4-BE49-F238E27FC236}">
                <a16:creationId xmlns:a16="http://schemas.microsoft.com/office/drawing/2014/main" id="{898E6D77-F672-47E3-AD2B-B6CFB0716F86}"/>
              </a:ext>
            </a:extLst>
          </p:cNvPr>
          <p:cNvCxnSpPr>
            <a:cxnSpLocks/>
          </p:cNvCxnSpPr>
          <p:nvPr/>
        </p:nvCxnSpPr>
        <p:spPr>
          <a:xfrm>
            <a:off x="8408672" y="0"/>
            <a:ext cx="0" cy="6858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타원 64">
            <a:extLst>
              <a:ext uri="{FF2B5EF4-FFF2-40B4-BE49-F238E27FC236}">
                <a16:creationId xmlns:a16="http://schemas.microsoft.com/office/drawing/2014/main" id="{4786AC20-26BB-43CB-96B0-115A2A135B2B}"/>
              </a:ext>
            </a:extLst>
          </p:cNvPr>
          <p:cNvSpPr/>
          <p:nvPr/>
        </p:nvSpPr>
        <p:spPr>
          <a:xfrm>
            <a:off x="8263004" y="702173"/>
            <a:ext cx="291336" cy="291336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6" name="타원 65">
            <a:extLst>
              <a:ext uri="{FF2B5EF4-FFF2-40B4-BE49-F238E27FC236}">
                <a16:creationId xmlns:a16="http://schemas.microsoft.com/office/drawing/2014/main" id="{5C99F066-DCD0-4EE8-86EF-C06594C238EC}"/>
              </a:ext>
            </a:extLst>
          </p:cNvPr>
          <p:cNvSpPr/>
          <p:nvPr/>
        </p:nvSpPr>
        <p:spPr>
          <a:xfrm>
            <a:off x="8263004" y="1727560"/>
            <a:ext cx="291336" cy="291336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타원 66">
            <a:extLst>
              <a:ext uri="{FF2B5EF4-FFF2-40B4-BE49-F238E27FC236}">
                <a16:creationId xmlns:a16="http://schemas.microsoft.com/office/drawing/2014/main" id="{6EA92A89-656B-45C2-B4AD-3A4A2A79DA49}"/>
              </a:ext>
            </a:extLst>
          </p:cNvPr>
          <p:cNvSpPr/>
          <p:nvPr/>
        </p:nvSpPr>
        <p:spPr>
          <a:xfrm>
            <a:off x="8263004" y="2752947"/>
            <a:ext cx="291336" cy="291336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8" name="타원 67">
            <a:extLst>
              <a:ext uri="{FF2B5EF4-FFF2-40B4-BE49-F238E27FC236}">
                <a16:creationId xmlns:a16="http://schemas.microsoft.com/office/drawing/2014/main" id="{93B39D17-D13E-4BF7-8252-536E43B200F6}"/>
              </a:ext>
            </a:extLst>
          </p:cNvPr>
          <p:cNvSpPr/>
          <p:nvPr/>
        </p:nvSpPr>
        <p:spPr>
          <a:xfrm>
            <a:off x="8263004" y="3778334"/>
            <a:ext cx="291336" cy="291336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9" name="타원 68">
            <a:extLst>
              <a:ext uri="{FF2B5EF4-FFF2-40B4-BE49-F238E27FC236}">
                <a16:creationId xmlns:a16="http://schemas.microsoft.com/office/drawing/2014/main" id="{7D822DFD-6651-417C-B310-B5A8FC7C3B1E}"/>
              </a:ext>
            </a:extLst>
          </p:cNvPr>
          <p:cNvSpPr/>
          <p:nvPr/>
        </p:nvSpPr>
        <p:spPr>
          <a:xfrm>
            <a:off x="8263004" y="4803721"/>
            <a:ext cx="291336" cy="291336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80B13924-11EF-41BB-BBD3-CD8F0EBDC065}"/>
              </a:ext>
            </a:extLst>
          </p:cNvPr>
          <p:cNvGrpSpPr/>
          <p:nvPr/>
        </p:nvGrpSpPr>
        <p:grpSpPr>
          <a:xfrm>
            <a:off x="5579835" y="510994"/>
            <a:ext cx="2129500" cy="1226144"/>
            <a:chOff x="5122635" y="3992479"/>
            <a:chExt cx="2129500" cy="1226144"/>
          </a:xfrm>
        </p:grpSpPr>
        <p:sp>
          <p:nvSpPr>
            <p:cNvPr id="71" name="Rectangle 16">
              <a:extLst>
                <a:ext uri="{FF2B5EF4-FFF2-40B4-BE49-F238E27FC236}">
                  <a16:creationId xmlns:a16="http://schemas.microsoft.com/office/drawing/2014/main" id="{86E6357D-1FDC-4573-B356-8397D5500C87}"/>
                </a:ext>
              </a:extLst>
            </p:cNvPr>
            <p:cNvSpPr/>
            <p:nvPr/>
          </p:nvSpPr>
          <p:spPr>
            <a:xfrm>
              <a:off x="5226782" y="3992479"/>
              <a:ext cx="2025353" cy="1226144"/>
            </a:xfrm>
            <a:prstGeom prst="roundRect">
              <a:avLst>
                <a:gd name="adj" fmla="val 10394"/>
              </a:avLst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72" name="그룹 71">
              <a:extLst>
                <a:ext uri="{FF2B5EF4-FFF2-40B4-BE49-F238E27FC236}">
                  <a16:creationId xmlns:a16="http://schemas.microsoft.com/office/drawing/2014/main" id="{67D9B58A-D3E7-416F-845F-EA867423D9DF}"/>
                </a:ext>
              </a:extLst>
            </p:cNvPr>
            <p:cNvGrpSpPr/>
            <p:nvPr/>
          </p:nvGrpSpPr>
          <p:grpSpPr>
            <a:xfrm>
              <a:off x="5122635" y="4055552"/>
              <a:ext cx="2026800" cy="603570"/>
              <a:chOff x="5122635" y="4055552"/>
              <a:chExt cx="2026800" cy="603570"/>
            </a:xfrm>
          </p:grpSpPr>
          <p:sp>
            <p:nvSpPr>
              <p:cNvPr id="77" name="Parallelogram 15">
                <a:extLst>
                  <a:ext uri="{FF2B5EF4-FFF2-40B4-BE49-F238E27FC236}">
                    <a16:creationId xmlns:a16="http://schemas.microsoft.com/office/drawing/2014/main" id="{923CDD6C-52E2-4AAE-B684-72EFE8E6479C}"/>
                  </a:ext>
                </a:extLst>
              </p:cNvPr>
              <p:cNvSpPr/>
              <p:nvPr/>
            </p:nvSpPr>
            <p:spPr>
              <a:xfrm rot="5400000">
                <a:off x="4875568" y="4307908"/>
                <a:ext cx="598281" cy="104147"/>
              </a:xfrm>
              <a:prstGeom prst="parallelogram">
                <a:avLst>
                  <a:gd name="adj" fmla="val 117676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17">
                <a:extLst>
                  <a:ext uri="{FF2B5EF4-FFF2-40B4-BE49-F238E27FC236}">
                    <a16:creationId xmlns:a16="http://schemas.microsoft.com/office/drawing/2014/main" id="{10AF8AFF-2C39-46DB-85DA-3B28AA5FC4B1}"/>
                  </a:ext>
                </a:extLst>
              </p:cNvPr>
              <p:cNvSpPr/>
              <p:nvPr/>
            </p:nvSpPr>
            <p:spPr>
              <a:xfrm rot="5400000">
                <a:off x="5896635" y="3281552"/>
                <a:ext cx="478800" cy="2026800"/>
              </a:xfrm>
              <a:prstGeom prst="round2SameRect">
                <a:avLst>
                  <a:gd name="adj1" fmla="val 17849"/>
                  <a:gd name="adj2" fmla="val 0"/>
                </a:avLst>
              </a:prstGeom>
              <a:solidFill>
                <a:schemeClr val="accent4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3" name="직사각형 113">
              <a:extLst>
                <a:ext uri="{FF2B5EF4-FFF2-40B4-BE49-F238E27FC236}">
                  <a16:creationId xmlns:a16="http://schemas.microsoft.com/office/drawing/2014/main" id="{85363B8D-D404-47B8-8B97-47817BC300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108" y="4069195"/>
              <a:ext cx="108551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2400" b="1" spc="300" dirty="0">
                  <a:solidFill>
                    <a:schemeClr val="bg1"/>
                  </a:solidFill>
                  <a:cs typeface="Arial" charset="0"/>
                </a:rPr>
                <a:t>2019</a:t>
              </a:r>
              <a:endParaRPr lang="ko-KR" altLang="en-US" sz="2400" spc="300" dirty="0">
                <a:solidFill>
                  <a:schemeClr val="bg1"/>
                </a:solidFill>
              </a:endParaRPr>
            </a:p>
          </p:txBody>
        </p:sp>
        <p:grpSp>
          <p:nvGrpSpPr>
            <p:cNvPr id="74" name="Group 36">
              <a:extLst>
                <a:ext uri="{FF2B5EF4-FFF2-40B4-BE49-F238E27FC236}">
                  <a16:creationId xmlns:a16="http://schemas.microsoft.com/office/drawing/2014/main" id="{AD8359CD-4D4D-4AFA-B0F6-6E1DEA7DA5A6}"/>
                </a:ext>
              </a:extLst>
            </p:cNvPr>
            <p:cNvGrpSpPr/>
            <p:nvPr/>
          </p:nvGrpSpPr>
          <p:grpSpPr>
            <a:xfrm>
              <a:off x="5411408" y="4603830"/>
              <a:ext cx="1660590" cy="552008"/>
              <a:chOff x="999072" y="1768812"/>
              <a:chExt cx="1868884" cy="552008"/>
            </a:xfrm>
          </p:grpSpPr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8E34E49A-C0EF-4883-B146-466DA4F2F89F}"/>
                  </a:ext>
                </a:extLst>
              </p:cNvPr>
              <p:cNvSpPr txBox="1"/>
              <p:nvPr/>
            </p:nvSpPr>
            <p:spPr>
              <a:xfrm>
                <a:off x="999072" y="1768812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BA6F4D2B-FD6E-4DE8-8B31-B9E120E35D65}"/>
                  </a:ext>
                </a:extLst>
              </p:cNvPr>
              <p:cNvSpPr txBox="1"/>
              <p:nvPr/>
            </p:nvSpPr>
            <p:spPr>
              <a:xfrm>
                <a:off x="999072" y="2043821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79" name="그룹 78">
            <a:extLst>
              <a:ext uri="{FF2B5EF4-FFF2-40B4-BE49-F238E27FC236}">
                <a16:creationId xmlns:a16="http://schemas.microsoft.com/office/drawing/2014/main" id="{751D9BD5-DE39-4CBC-826D-7CF133F0E021}"/>
              </a:ext>
            </a:extLst>
          </p:cNvPr>
          <p:cNvGrpSpPr/>
          <p:nvPr/>
        </p:nvGrpSpPr>
        <p:grpSpPr>
          <a:xfrm>
            <a:off x="9127060" y="1034842"/>
            <a:ext cx="2129500" cy="1226144"/>
            <a:chOff x="5122635" y="3992479"/>
            <a:chExt cx="2129500" cy="1226144"/>
          </a:xfrm>
        </p:grpSpPr>
        <p:sp>
          <p:nvSpPr>
            <p:cNvPr id="80" name="Rectangle 16">
              <a:extLst>
                <a:ext uri="{FF2B5EF4-FFF2-40B4-BE49-F238E27FC236}">
                  <a16:creationId xmlns:a16="http://schemas.microsoft.com/office/drawing/2014/main" id="{BA96F2C2-D084-472C-8A83-8E539AE700D7}"/>
                </a:ext>
              </a:extLst>
            </p:cNvPr>
            <p:cNvSpPr/>
            <p:nvPr/>
          </p:nvSpPr>
          <p:spPr>
            <a:xfrm>
              <a:off x="5226782" y="3992479"/>
              <a:ext cx="2025353" cy="1226144"/>
            </a:xfrm>
            <a:prstGeom prst="roundRect">
              <a:avLst>
                <a:gd name="adj" fmla="val 10394"/>
              </a:avLst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81" name="그룹 80">
              <a:extLst>
                <a:ext uri="{FF2B5EF4-FFF2-40B4-BE49-F238E27FC236}">
                  <a16:creationId xmlns:a16="http://schemas.microsoft.com/office/drawing/2014/main" id="{FEF6928C-0EE1-4D31-9EEC-E0A7ACD1176C}"/>
                </a:ext>
              </a:extLst>
            </p:cNvPr>
            <p:cNvGrpSpPr/>
            <p:nvPr/>
          </p:nvGrpSpPr>
          <p:grpSpPr>
            <a:xfrm>
              <a:off x="5122635" y="4055552"/>
              <a:ext cx="2026800" cy="603570"/>
              <a:chOff x="5122635" y="4055552"/>
              <a:chExt cx="2026800" cy="603570"/>
            </a:xfrm>
          </p:grpSpPr>
          <p:sp>
            <p:nvSpPr>
              <p:cNvPr id="86" name="Parallelogram 15">
                <a:extLst>
                  <a:ext uri="{FF2B5EF4-FFF2-40B4-BE49-F238E27FC236}">
                    <a16:creationId xmlns:a16="http://schemas.microsoft.com/office/drawing/2014/main" id="{BCA1169A-BCD7-4B38-A9AA-2671FDF6A17A}"/>
                  </a:ext>
                </a:extLst>
              </p:cNvPr>
              <p:cNvSpPr/>
              <p:nvPr/>
            </p:nvSpPr>
            <p:spPr>
              <a:xfrm rot="5400000">
                <a:off x="4875568" y="4307908"/>
                <a:ext cx="598281" cy="104147"/>
              </a:xfrm>
              <a:prstGeom prst="parallelogram">
                <a:avLst>
                  <a:gd name="adj" fmla="val 117676"/>
                </a:avLst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17">
                <a:extLst>
                  <a:ext uri="{FF2B5EF4-FFF2-40B4-BE49-F238E27FC236}">
                    <a16:creationId xmlns:a16="http://schemas.microsoft.com/office/drawing/2014/main" id="{4769EA80-6487-4DCE-8067-0EF42F0705CB}"/>
                  </a:ext>
                </a:extLst>
              </p:cNvPr>
              <p:cNvSpPr/>
              <p:nvPr/>
            </p:nvSpPr>
            <p:spPr>
              <a:xfrm rot="5400000">
                <a:off x="5896635" y="3281552"/>
                <a:ext cx="478800" cy="2026800"/>
              </a:xfrm>
              <a:prstGeom prst="round2SameRect">
                <a:avLst>
                  <a:gd name="adj1" fmla="val 17849"/>
                  <a:gd name="adj2" fmla="val 0"/>
                </a:avLst>
              </a:prstGeom>
              <a:solidFill>
                <a:schemeClr val="accent3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2" name="직사각형 113">
              <a:extLst>
                <a:ext uri="{FF2B5EF4-FFF2-40B4-BE49-F238E27FC236}">
                  <a16:creationId xmlns:a16="http://schemas.microsoft.com/office/drawing/2014/main" id="{610671DA-0466-421D-B0F4-7985DD849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108" y="4069195"/>
              <a:ext cx="108551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2400" b="1" spc="300" dirty="0">
                  <a:solidFill>
                    <a:schemeClr val="bg1"/>
                  </a:solidFill>
                  <a:cs typeface="Arial" charset="0"/>
                </a:rPr>
                <a:t>2020</a:t>
              </a:r>
              <a:endParaRPr lang="ko-KR" altLang="en-US" sz="2400" spc="300" dirty="0">
                <a:solidFill>
                  <a:schemeClr val="bg1"/>
                </a:solidFill>
              </a:endParaRPr>
            </a:p>
          </p:txBody>
        </p:sp>
        <p:grpSp>
          <p:nvGrpSpPr>
            <p:cNvPr id="83" name="Group 36">
              <a:extLst>
                <a:ext uri="{FF2B5EF4-FFF2-40B4-BE49-F238E27FC236}">
                  <a16:creationId xmlns:a16="http://schemas.microsoft.com/office/drawing/2014/main" id="{93498B0D-9318-450E-8D8D-9ABBA377602F}"/>
                </a:ext>
              </a:extLst>
            </p:cNvPr>
            <p:cNvGrpSpPr/>
            <p:nvPr/>
          </p:nvGrpSpPr>
          <p:grpSpPr>
            <a:xfrm>
              <a:off x="5411408" y="4603830"/>
              <a:ext cx="1660590" cy="552008"/>
              <a:chOff x="999072" y="1768812"/>
              <a:chExt cx="1868884" cy="552008"/>
            </a:xfrm>
          </p:grpSpPr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C8AAC342-7435-416E-9036-305958A8EA9F}"/>
                  </a:ext>
                </a:extLst>
              </p:cNvPr>
              <p:cNvSpPr txBox="1"/>
              <p:nvPr/>
            </p:nvSpPr>
            <p:spPr>
              <a:xfrm>
                <a:off x="999072" y="1768812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950DA7E6-A8D3-4085-8ECE-69D46E4E4A03}"/>
                  </a:ext>
                </a:extLst>
              </p:cNvPr>
              <p:cNvSpPr txBox="1"/>
              <p:nvPr/>
            </p:nvSpPr>
            <p:spPr>
              <a:xfrm>
                <a:off x="999072" y="2043821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88" name="그룹 87">
            <a:extLst>
              <a:ext uri="{FF2B5EF4-FFF2-40B4-BE49-F238E27FC236}">
                <a16:creationId xmlns:a16="http://schemas.microsoft.com/office/drawing/2014/main" id="{647D6FDB-74FB-48E5-B2F9-EC32CECA4059}"/>
              </a:ext>
            </a:extLst>
          </p:cNvPr>
          <p:cNvGrpSpPr/>
          <p:nvPr/>
        </p:nvGrpSpPr>
        <p:grpSpPr>
          <a:xfrm>
            <a:off x="5560784" y="2573103"/>
            <a:ext cx="2129500" cy="1226144"/>
            <a:chOff x="5122635" y="3992479"/>
            <a:chExt cx="2129500" cy="1226144"/>
          </a:xfrm>
        </p:grpSpPr>
        <p:sp>
          <p:nvSpPr>
            <p:cNvPr id="89" name="Rectangle 16">
              <a:extLst>
                <a:ext uri="{FF2B5EF4-FFF2-40B4-BE49-F238E27FC236}">
                  <a16:creationId xmlns:a16="http://schemas.microsoft.com/office/drawing/2014/main" id="{3841F0CC-60F9-49A1-B8E6-BC780E469859}"/>
                </a:ext>
              </a:extLst>
            </p:cNvPr>
            <p:cNvSpPr/>
            <p:nvPr/>
          </p:nvSpPr>
          <p:spPr>
            <a:xfrm>
              <a:off x="5226782" y="3992479"/>
              <a:ext cx="2025353" cy="1226144"/>
            </a:xfrm>
            <a:prstGeom prst="roundRect">
              <a:avLst>
                <a:gd name="adj" fmla="val 10394"/>
              </a:avLst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90" name="그룹 89">
              <a:extLst>
                <a:ext uri="{FF2B5EF4-FFF2-40B4-BE49-F238E27FC236}">
                  <a16:creationId xmlns:a16="http://schemas.microsoft.com/office/drawing/2014/main" id="{4261F085-2605-4EBF-AD00-D13B02C8A21F}"/>
                </a:ext>
              </a:extLst>
            </p:cNvPr>
            <p:cNvGrpSpPr/>
            <p:nvPr/>
          </p:nvGrpSpPr>
          <p:grpSpPr>
            <a:xfrm>
              <a:off x="5122635" y="4055552"/>
              <a:ext cx="2026800" cy="603570"/>
              <a:chOff x="5122635" y="4055552"/>
              <a:chExt cx="2026800" cy="603570"/>
            </a:xfrm>
          </p:grpSpPr>
          <p:sp>
            <p:nvSpPr>
              <p:cNvPr id="95" name="Parallelogram 15">
                <a:extLst>
                  <a:ext uri="{FF2B5EF4-FFF2-40B4-BE49-F238E27FC236}">
                    <a16:creationId xmlns:a16="http://schemas.microsoft.com/office/drawing/2014/main" id="{7DFA5E9B-76DA-4AAD-B3EE-33C5FE502CC1}"/>
                  </a:ext>
                </a:extLst>
              </p:cNvPr>
              <p:cNvSpPr/>
              <p:nvPr/>
            </p:nvSpPr>
            <p:spPr>
              <a:xfrm rot="5400000">
                <a:off x="4875568" y="4307908"/>
                <a:ext cx="598281" cy="104147"/>
              </a:xfrm>
              <a:prstGeom prst="parallelogram">
                <a:avLst>
                  <a:gd name="adj" fmla="val 117676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17">
                <a:extLst>
                  <a:ext uri="{FF2B5EF4-FFF2-40B4-BE49-F238E27FC236}">
                    <a16:creationId xmlns:a16="http://schemas.microsoft.com/office/drawing/2014/main" id="{476C9687-4BA3-43A9-B24B-1C5344B8580B}"/>
                  </a:ext>
                </a:extLst>
              </p:cNvPr>
              <p:cNvSpPr/>
              <p:nvPr/>
            </p:nvSpPr>
            <p:spPr>
              <a:xfrm rot="5400000">
                <a:off x="5896635" y="3281552"/>
                <a:ext cx="478800" cy="2026800"/>
              </a:xfrm>
              <a:prstGeom prst="round2SameRect">
                <a:avLst>
                  <a:gd name="adj1" fmla="val 17849"/>
                  <a:gd name="adj2" fmla="val 0"/>
                </a:avLst>
              </a:prstGeom>
              <a:solidFill>
                <a:schemeClr val="accent2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1" name="직사각형 113">
              <a:extLst>
                <a:ext uri="{FF2B5EF4-FFF2-40B4-BE49-F238E27FC236}">
                  <a16:creationId xmlns:a16="http://schemas.microsoft.com/office/drawing/2014/main" id="{77C885E9-95BC-4FFE-AEFE-3A3068BF9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108" y="4069195"/>
              <a:ext cx="108551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2400" b="1" spc="300" dirty="0">
                  <a:solidFill>
                    <a:schemeClr val="bg1"/>
                  </a:solidFill>
                  <a:cs typeface="Arial" charset="0"/>
                </a:rPr>
                <a:t>2021</a:t>
              </a:r>
              <a:endParaRPr lang="ko-KR" altLang="en-US" sz="2400" spc="300" dirty="0">
                <a:solidFill>
                  <a:schemeClr val="bg1"/>
                </a:solidFill>
              </a:endParaRPr>
            </a:p>
          </p:txBody>
        </p:sp>
        <p:grpSp>
          <p:nvGrpSpPr>
            <p:cNvPr id="92" name="Group 36">
              <a:extLst>
                <a:ext uri="{FF2B5EF4-FFF2-40B4-BE49-F238E27FC236}">
                  <a16:creationId xmlns:a16="http://schemas.microsoft.com/office/drawing/2014/main" id="{37D04796-051F-42E7-8C71-B9A5060DD712}"/>
                </a:ext>
              </a:extLst>
            </p:cNvPr>
            <p:cNvGrpSpPr/>
            <p:nvPr/>
          </p:nvGrpSpPr>
          <p:grpSpPr>
            <a:xfrm>
              <a:off x="5411408" y="4603830"/>
              <a:ext cx="1660590" cy="552008"/>
              <a:chOff x="999072" y="1768812"/>
              <a:chExt cx="1868884" cy="552008"/>
            </a:xfrm>
          </p:grpSpPr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73C21659-DE3E-420E-86AA-04C081512741}"/>
                  </a:ext>
                </a:extLst>
              </p:cNvPr>
              <p:cNvSpPr txBox="1"/>
              <p:nvPr/>
            </p:nvSpPr>
            <p:spPr>
              <a:xfrm>
                <a:off x="999072" y="1768812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DF629712-A755-4042-A342-6213CD414A74}"/>
                  </a:ext>
                </a:extLst>
              </p:cNvPr>
              <p:cNvSpPr txBox="1"/>
              <p:nvPr/>
            </p:nvSpPr>
            <p:spPr>
              <a:xfrm>
                <a:off x="999072" y="2043821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97" name="그룹 96">
            <a:extLst>
              <a:ext uri="{FF2B5EF4-FFF2-40B4-BE49-F238E27FC236}">
                <a16:creationId xmlns:a16="http://schemas.microsoft.com/office/drawing/2014/main" id="{864C35C4-590E-4FEF-9F3F-A879FFF8EC64}"/>
              </a:ext>
            </a:extLst>
          </p:cNvPr>
          <p:cNvGrpSpPr/>
          <p:nvPr/>
        </p:nvGrpSpPr>
        <p:grpSpPr>
          <a:xfrm>
            <a:off x="9127060" y="3090822"/>
            <a:ext cx="2129500" cy="1226144"/>
            <a:chOff x="5122635" y="3992479"/>
            <a:chExt cx="2129500" cy="1226144"/>
          </a:xfrm>
        </p:grpSpPr>
        <p:sp>
          <p:nvSpPr>
            <p:cNvPr id="98" name="Rectangle 16">
              <a:extLst>
                <a:ext uri="{FF2B5EF4-FFF2-40B4-BE49-F238E27FC236}">
                  <a16:creationId xmlns:a16="http://schemas.microsoft.com/office/drawing/2014/main" id="{FB25A5AA-E0CD-4CC9-AF3E-6D4D078CB9F8}"/>
                </a:ext>
              </a:extLst>
            </p:cNvPr>
            <p:cNvSpPr/>
            <p:nvPr/>
          </p:nvSpPr>
          <p:spPr>
            <a:xfrm>
              <a:off x="5226782" y="3992479"/>
              <a:ext cx="2025353" cy="1226144"/>
            </a:xfrm>
            <a:prstGeom prst="roundRect">
              <a:avLst>
                <a:gd name="adj" fmla="val 10394"/>
              </a:avLst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99" name="그룹 98">
              <a:extLst>
                <a:ext uri="{FF2B5EF4-FFF2-40B4-BE49-F238E27FC236}">
                  <a16:creationId xmlns:a16="http://schemas.microsoft.com/office/drawing/2014/main" id="{07ED990D-FB0E-48FF-A82A-167EEEE0699F}"/>
                </a:ext>
              </a:extLst>
            </p:cNvPr>
            <p:cNvGrpSpPr/>
            <p:nvPr/>
          </p:nvGrpSpPr>
          <p:grpSpPr>
            <a:xfrm>
              <a:off x="5122635" y="4055552"/>
              <a:ext cx="2026800" cy="603570"/>
              <a:chOff x="5122635" y="4055552"/>
              <a:chExt cx="2026800" cy="603570"/>
            </a:xfrm>
          </p:grpSpPr>
          <p:sp>
            <p:nvSpPr>
              <p:cNvPr id="104" name="Parallelogram 15">
                <a:extLst>
                  <a:ext uri="{FF2B5EF4-FFF2-40B4-BE49-F238E27FC236}">
                    <a16:creationId xmlns:a16="http://schemas.microsoft.com/office/drawing/2014/main" id="{214A997B-9217-4E8C-935E-C6A4386B8F4D}"/>
                  </a:ext>
                </a:extLst>
              </p:cNvPr>
              <p:cNvSpPr/>
              <p:nvPr/>
            </p:nvSpPr>
            <p:spPr>
              <a:xfrm rot="5400000">
                <a:off x="4875568" y="4307908"/>
                <a:ext cx="598281" cy="104147"/>
              </a:xfrm>
              <a:prstGeom prst="parallelogram">
                <a:avLst>
                  <a:gd name="adj" fmla="val 117676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7">
                <a:extLst>
                  <a:ext uri="{FF2B5EF4-FFF2-40B4-BE49-F238E27FC236}">
                    <a16:creationId xmlns:a16="http://schemas.microsoft.com/office/drawing/2014/main" id="{B2684407-A198-4BD3-81DF-469E99580624}"/>
                  </a:ext>
                </a:extLst>
              </p:cNvPr>
              <p:cNvSpPr/>
              <p:nvPr/>
            </p:nvSpPr>
            <p:spPr>
              <a:xfrm rot="5400000">
                <a:off x="5896635" y="3281552"/>
                <a:ext cx="478800" cy="2026800"/>
              </a:xfrm>
              <a:prstGeom prst="round2SameRect">
                <a:avLst>
                  <a:gd name="adj1" fmla="val 17849"/>
                  <a:gd name="adj2" fmla="val 0"/>
                </a:avLst>
              </a:prstGeom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0" name="직사각형 113">
              <a:extLst>
                <a:ext uri="{FF2B5EF4-FFF2-40B4-BE49-F238E27FC236}">
                  <a16:creationId xmlns:a16="http://schemas.microsoft.com/office/drawing/2014/main" id="{F9729BAD-61AC-41C3-9CAC-B809F3ABB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108" y="4069195"/>
              <a:ext cx="108551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2400" b="1" spc="300" dirty="0">
                  <a:solidFill>
                    <a:schemeClr val="bg1"/>
                  </a:solidFill>
                  <a:cs typeface="Arial" charset="0"/>
                </a:rPr>
                <a:t>2022</a:t>
              </a:r>
              <a:endParaRPr lang="ko-KR" altLang="en-US" sz="2400" spc="300" dirty="0">
                <a:solidFill>
                  <a:schemeClr val="bg1"/>
                </a:solidFill>
              </a:endParaRPr>
            </a:p>
          </p:txBody>
        </p:sp>
        <p:grpSp>
          <p:nvGrpSpPr>
            <p:cNvPr id="101" name="Group 36">
              <a:extLst>
                <a:ext uri="{FF2B5EF4-FFF2-40B4-BE49-F238E27FC236}">
                  <a16:creationId xmlns:a16="http://schemas.microsoft.com/office/drawing/2014/main" id="{8E05C2C4-05A8-4438-A674-24F4A73E828F}"/>
                </a:ext>
              </a:extLst>
            </p:cNvPr>
            <p:cNvGrpSpPr/>
            <p:nvPr/>
          </p:nvGrpSpPr>
          <p:grpSpPr>
            <a:xfrm>
              <a:off x="5411408" y="4603830"/>
              <a:ext cx="1660590" cy="552008"/>
              <a:chOff x="999072" y="1768812"/>
              <a:chExt cx="1868884" cy="552008"/>
            </a:xfrm>
          </p:grpSpPr>
          <p:sp>
            <p:nvSpPr>
              <p:cNvPr id="102" name="TextBox 101">
                <a:extLst>
                  <a:ext uri="{FF2B5EF4-FFF2-40B4-BE49-F238E27FC236}">
                    <a16:creationId xmlns:a16="http://schemas.microsoft.com/office/drawing/2014/main" id="{657EA82C-D477-43EE-874E-24304E5D6F5A}"/>
                  </a:ext>
                </a:extLst>
              </p:cNvPr>
              <p:cNvSpPr txBox="1"/>
              <p:nvPr/>
            </p:nvSpPr>
            <p:spPr>
              <a:xfrm>
                <a:off x="999072" y="1768812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0516B328-2EEA-41CA-BFEB-296C9D958594}"/>
                  </a:ext>
                </a:extLst>
              </p:cNvPr>
              <p:cNvSpPr txBox="1"/>
              <p:nvPr/>
            </p:nvSpPr>
            <p:spPr>
              <a:xfrm>
                <a:off x="999072" y="2043821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grpSp>
        <p:nvGrpSpPr>
          <p:cNvPr id="106" name="그룹 105">
            <a:extLst>
              <a:ext uri="{FF2B5EF4-FFF2-40B4-BE49-F238E27FC236}">
                <a16:creationId xmlns:a16="http://schemas.microsoft.com/office/drawing/2014/main" id="{CFB3E252-AC53-45C3-ADBA-D66B87BD2E3F}"/>
              </a:ext>
            </a:extLst>
          </p:cNvPr>
          <p:cNvGrpSpPr/>
          <p:nvPr/>
        </p:nvGrpSpPr>
        <p:grpSpPr>
          <a:xfrm>
            <a:off x="5592970" y="4635212"/>
            <a:ext cx="2129500" cy="1226144"/>
            <a:chOff x="5122635" y="3992479"/>
            <a:chExt cx="2129500" cy="1226144"/>
          </a:xfrm>
        </p:grpSpPr>
        <p:sp>
          <p:nvSpPr>
            <p:cNvPr id="107" name="Rectangle 16">
              <a:extLst>
                <a:ext uri="{FF2B5EF4-FFF2-40B4-BE49-F238E27FC236}">
                  <a16:creationId xmlns:a16="http://schemas.microsoft.com/office/drawing/2014/main" id="{078DBBF1-7541-459E-8F8A-880F38C032BD}"/>
                </a:ext>
              </a:extLst>
            </p:cNvPr>
            <p:cNvSpPr/>
            <p:nvPr/>
          </p:nvSpPr>
          <p:spPr>
            <a:xfrm>
              <a:off x="5226782" y="3992479"/>
              <a:ext cx="2025353" cy="1226144"/>
            </a:xfrm>
            <a:prstGeom prst="roundRect">
              <a:avLst>
                <a:gd name="adj" fmla="val 10394"/>
              </a:avLst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108" name="그룹 107">
              <a:extLst>
                <a:ext uri="{FF2B5EF4-FFF2-40B4-BE49-F238E27FC236}">
                  <a16:creationId xmlns:a16="http://schemas.microsoft.com/office/drawing/2014/main" id="{80425B0C-24F1-49AF-AC90-6AE71A52E24D}"/>
                </a:ext>
              </a:extLst>
            </p:cNvPr>
            <p:cNvGrpSpPr/>
            <p:nvPr/>
          </p:nvGrpSpPr>
          <p:grpSpPr>
            <a:xfrm>
              <a:off x="5122635" y="4055552"/>
              <a:ext cx="2026800" cy="603570"/>
              <a:chOff x="5122635" y="4055552"/>
              <a:chExt cx="2026800" cy="603570"/>
            </a:xfrm>
          </p:grpSpPr>
          <p:sp>
            <p:nvSpPr>
              <p:cNvPr id="113" name="Parallelogram 15">
                <a:extLst>
                  <a:ext uri="{FF2B5EF4-FFF2-40B4-BE49-F238E27FC236}">
                    <a16:creationId xmlns:a16="http://schemas.microsoft.com/office/drawing/2014/main" id="{30DE4FC9-7E60-423F-AC59-AF24D33BF64C}"/>
                  </a:ext>
                </a:extLst>
              </p:cNvPr>
              <p:cNvSpPr/>
              <p:nvPr/>
            </p:nvSpPr>
            <p:spPr>
              <a:xfrm rot="5400000">
                <a:off x="4875568" y="4307908"/>
                <a:ext cx="598281" cy="104147"/>
              </a:xfrm>
              <a:prstGeom prst="parallelogram">
                <a:avLst>
                  <a:gd name="adj" fmla="val 117676"/>
                </a:avLst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7">
                <a:extLst>
                  <a:ext uri="{FF2B5EF4-FFF2-40B4-BE49-F238E27FC236}">
                    <a16:creationId xmlns:a16="http://schemas.microsoft.com/office/drawing/2014/main" id="{6BBC2784-9FC1-442D-9202-A83E8AAAB106}"/>
                  </a:ext>
                </a:extLst>
              </p:cNvPr>
              <p:cNvSpPr/>
              <p:nvPr/>
            </p:nvSpPr>
            <p:spPr>
              <a:xfrm rot="5400000">
                <a:off x="5896635" y="3281552"/>
                <a:ext cx="478800" cy="2026800"/>
              </a:xfrm>
              <a:prstGeom prst="round2SameRect">
                <a:avLst>
                  <a:gd name="adj1" fmla="val 17849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9" name="직사각형 113">
              <a:extLst>
                <a:ext uri="{FF2B5EF4-FFF2-40B4-BE49-F238E27FC236}">
                  <a16:creationId xmlns:a16="http://schemas.microsoft.com/office/drawing/2014/main" id="{D7F379FE-772B-4885-9D39-093252A4A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108" y="4069195"/>
              <a:ext cx="108551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2400" b="1" spc="300" dirty="0">
                  <a:solidFill>
                    <a:schemeClr val="bg1"/>
                  </a:solidFill>
                  <a:cs typeface="Arial" charset="0"/>
                </a:rPr>
                <a:t>2023</a:t>
              </a:r>
              <a:endParaRPr lang="ko-KR" altLang="en-US" sz="2400" spc="300" dirty="0">
                <a:solidFill>
                  <a:schemeClr val="bg1"/>
                </a:solidFill>
              </a:endParaRPr>
            </a:p>
          </p:txBody>
        </p:sp>
        <p:grpSp>
          <p:nvGrpSpPr>
            <p:cNvPr id="110" name="Group 36">
              <a:extLst>
                <a:ext uri="{FF2B5EF4-FFF2-40B4-BE49-F238E27FC236}">
                  <a16:creationId xmlns:a16="http://schemas.microsoft.com/office/drawing/2014/main" id="{2281848F-3559-4AF0-B504-8E4660BF6C55}"/>
                </a:ext>
              </a:extLst>
            </p:cNvPr>
            <p:cNvGrpSpPr/>
            <p:nvPr/>
          </p:nvGrpSpPr>
          <p:grpSpPr>
            <a:xfrm>
              <a:off x="5411408" y="4603830"/>
              <a:ext cx="1660590" cy="552008"/>
              <a:chOff x="999072" y="1768812"/>
              <a:chExt cx="1868884" cy="552008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BAB30A97-B928-42B1-8F8A-1346F91F67C1}"/>
                  </a:ext>
                </a:extLst>
              </p:cNvPr>
              <p:cNvSpPr txBox="1"/>
              <p:nvPr/>
            </p:nvSpPr>
            <p:spPr>
              <a:xfrm>
                <a:off x="999072" y="1768812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026501A0-AF23-42DE-95FB-F724F89AE271}"/>
                  </a:ext>
                </a:extLst>
              </p:cNvPr>
              <p:cNvSpPr txBox="1"/>
              <p:nvPr/>
            </p:nvSpPr>
            <p:spPr>
              <a:xfrm>
                <a:off x="999072" y="2043821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  <p:cxnSp>
        <p:nvCxnSpPr>
          <p:cNvPr id="115" name="직선 연결선 114">
            <a:extLst>
              <a:ext uri="{FF2B5EF4-FFF2-40B4-BE49-F238E27FC236}">
                <a16:creationId xmlns:a16="http://schemas.microsoft.com/office/drawing/2014/main" id="{5CB48E04-C1D0-40A6-948A-5F6C2F7F2A74}"/>
              </a:ext>
            </a:extLst>
          </p:cNvPr>
          <p:cNvCxnSpPr>
            <a:cxnSpLocks/>
          </p:cNvCxnSpPr>
          <p:nvPr/>
        </p:nvCxnSpPr>
        <p:spPr>
          <a:xfrm flipH="1">
            <a:off x="8567474" y="5974776"/>
            <a:ext cx="676867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타원 115">
            <a:extLst>
              <a:ext uri="{FF2B5EF4-FFF2-40B4-BE49-F238E27FC236}">
                <a16:creationId xmlns:a16="http://schemas.microsoft.com/office/drawing/2014/main" id="{E5BBDFEB-BBE9-4A60-9141-C7B01F4F0591}"/>
              </a:ext>
            </a:extLst>
          </p:cNvPr>
          <p:cNvSpPr/>
          <p:nvPr/>
        </p:nvSpPr>
        <p:spPr>
          <a:xfrm>
            <a:off x="8276139" y="5829108"/>
            <a:ext cx="291336" cy="291336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7" name="그룹 116">
            <a:extLst>
              <a:ext uri="{FF2B5EF4-FFF2-40B4-BE49-F238E27FC236}">
                <a16:creationId xmlns:a16="http://schemas.microsoft.com/office/drawing/2014/main" id="{F5B09FBB-8CF1-4EA3-8786-E0072217EAFA}"/>
              </a:ext>
            </a:extLst>
          </p:cNvPr>
          <p:cNvGrpSpPr/>
          <p:nvPr/>
        </p:nvGrpSpPr>
        <p:grpSpPr>
          <a:xfrm>
            <a:off x="9140195" y="5146802"/>
            <a:ext cx="2129500" cy="1226144"/>
            <a:chOff x="5122635" y="3992479"/>
            <a:chExt cx="2129500" cy="1226144"/>
          </a:xfrm>
        </p:grpSpPr>
        <p:sp>
          <p:nvSpPr>
            <p:cNvPr id="118" name="Rectangle 16">
              <a:extLst>
                <a:ext uri="{FF2B5EF4-FFF2-40B4-BE49-F238E27FC236}">
                  <a16:creationId xmlns:a16="http://schemas.microsoft.com/office/drawing/2014/main" id="{C8E7E114-A1B6-4D48-BC9C-24A0327D0174}"/>
                </a:ext>
              </a:extLst>
            </p:cNvPr>
            <p:cNvSpPr/>
            <p:nvPr/>
          </p:nvSpPr>
          <p:spPr>
            <a:xfrm>
              <a:off x="5226782" y="3992479"/>
              <a:ext cx="2025353" cy="1226144"/>
            </a:xfrm>
            <a:prstGeom prst="roundRect">
              <a:avLst>
                <a:gd name="adj" fmla="val 10394"/>
              </a:avLst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119" name="그룹 118">
              <a:extLst>
                <a:ext uri="{FF2B5EF4-FFF2-40B4-BE49-F238E27FC236}">
                  <a16:creationId xmlns:a16="http://schemas.microsoft.com/office/drawing/2014/main" id="{4D41564B-1CF2-45BF-838F-D888D7FE21EE}"/>
                </a:ext>
              </a:extLst>
            </p:cNvPr>
            <p:cNvGrpSpPr/>
            <p:nvPr/>
          </p:nvGrpSpPr>
          <p:grpSpPr>
            <a:xfrm>
              <a:off x="5122635" y="4055552"/>
              <a:ext cx="2026800" cy="603570"/>
              <a:chOff x="5122635" y="4055552"/>
              <a:chExt cx="2026800" cy="603570"/>
            </a:xfrm>
          </p:grpSpPr>
          <p:sp>
            <p:nvSpPr>
              <p:cNvPr id="124" name="Parallelogram 15">
                <a:extLst>
                  <a:ext uri="{FF2B5EF4-FFF2-40B4-BE49-F238E27FC236}">
                    <a16:creationId xmlns:a16="http://schemas.microsoft.com/office/drawing/2014/main" id="{80F43C65-46A7-42A6-9830-90EBAD9DF79A}"/>
                  </a:ext>
                </a:extLst>
              </p:cNvPr>
              <p:cNvSpPr/>
              <p:nvPr/>
            </p:nvSpPr>
            <p:spPr>
              <a:xfrm rot="5400000">
                <a:off x="4875568" y="4307908"/>
                <a:ext cx="598281" cy="104147"/>
              </a:xfrm>
              <a:prstGeom prst="parallelogram">
                <a:avLst>
                  <a:gd name="adj" fmla="val 117676"/>
                </a:avLst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7">
                <a:extLst>
                  <a:ext uri="{FF2B5EF4-FFF2-40B4-BE49-F238E27FC236}">
                    <a16:creationId xmlns:a16="http://schemas.microsoft.com/office/drawing/2014/main" id="{EBAC2996-09DB-4C49-B88B-B44EC7A361D6}"/>
                  </a:ext>
                </a:extLst>
              </p:cNvPr>
              <p:cNvSpPr/>
              <p:nvPr/>
            </p:nvSpPr>
            <p:spPr>
              <a:xfrm rot="5400000">
                <a:off x="5896635" y="3281552"/>
                <a:ext cx="478800" cy="2026800"/>
              </a:xfrm>
              <a:prstGeom prst="round2SameRect">
                <a:avLst>
                  <a:gd name="adj1" fmla="val 17849"/>
                  <a:gd name="adj2" fmla="val 0"/>
                </a:avLst>
              </a:prstGeom>
              <a:solidFill>
                <a:schemeClr val="accent5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0" name="직사각형 113">
              <a:extLst>
                <a:ext uri="{FF2B5EF4-FFF2-40B4-BE49-F238E27FC236}">
                  <a16:creationId xmlns:a16="http://schemas.microsoft.com/office/drawing/2014/main" id="{BB4BF24C-3D8D-4B0D-B18C-465085B68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9108" y="4069195"/>
              <a:ext cx="108551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2400" b="1" spc="300" dirty="0">
                  <a:solidFill>
                    <a:schemeClr val="bg1"/>
                  </a:solidFill>
                  <a:cs typeface="Arial" charset="0"/>
                </a:rPr>
                <a:t>2024</a:t>
              </a:r>
              <a:endParaRPr lang="ko-KR" altLang="en-US" sz="2400" spc="300" dirty="0">
                <a:solidFill>
                  <a:schemeClr val="bg1"/>
                </a:solidFill>
              </a:endParaRPr>
            </a:p>
          </p:txBody>
        </p:sp>
        <p:grpSp>
          <p:nvGrpSpPr>
            <p:cNvPr id="121" name="Group 36">
              <a:extLst>
                <a:ext uri="{FF2B5EF4-FFF2-40B4-BE49-F238E27FC236}">
                  <a16:creationId xmlns:a16="http://schemas.microsoft.com/office/drawing/2014/main" id="{7B83C42E-501D-4C75-8D70-B281467C1352}"/>
                </a:ext>
              </a:extLst>
            </p:cNvPr>
            <p:cNvGrpSpPr/>
            <p:nvPr/>
          </p:nvGrpSpPr>
          <p:grpSpPr>
            <a:xfrm>
              <a:off x="5411408" y="4603830"/>
              <a:ext cx="1660590" cy="552008"/>
              <a:chOff x="999072" y="1768812"/>
              <a:chExt cx="1868884" cy="552008"/>
            </a:xfrm>
          </p:grpSpPr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5363BC14-4FD5-4407-897A-89289135BF7F}"/>
                  </a:ext>
                </a:extLst>
              </p:cNvPr>
              <p:cNvSpPr txBox="1"/>
              <p:nvPr/>
            </p:nvSpPr>
            <p:spPr>
              <a:xfrm>
                <a:off x="999072" y="1768812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Simple PowerPoint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2FBC6F33-B8EF-453D-8A6C-C3FE3C8BBC35}"/>
                  </a:ext>
                </a:extLst>
              </p:cNvPr>
              <p:cNvSpPr txBox="1"/>
              <p:nvPr/>
            </p:nvSpPr>
            <p:spPr>
              <a:xfrm>
                <a:off x="999072" y="2043821"/>
                <a:ext cx="186888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Modern Presentation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11655</TotalTime>
  <Words>50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99</cp:revision>
  <dcterms:created xsi:type="dcterms:W3CDTF">2018-02-18T19:39:47Z</dcterms:created>
  <dcterms:modified xsi:type="dcterms:W3CDTF">2022-10-26T07:19:59Z</dcterms:modified>
</cp:coreProperties>
</file>