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1194" name="Freeform: Shape 2">
            <a:extLst>
              <a:ext uri="{FF2B5EF4-FFF2-40B4-BE49-F238E27FC236}">
                <a16:creationId xmlns:a16="http://schemas.microsoft.com/office/drawing/2014/main" id="{2A532C43-FB6E-4CA8-85E1-3A52076751D3}"/>
              </a:ext>
            </a:extLst>
          </p:cNvPr>
          <p:cNvSpPr/>
          <p:nvPr/>
        </p:nvSpPr>
        <p:spPr>
          <a:xfrm>
            <a:off x="0" y="1448541"/>
            <a:ext cx="12192000" cy="4961783"/>
          </a:xfrm>
          <a:custGeom>
            <a:avLst/>
            <a:gdLst>
              <a:gd name="connsiteX0" fmla="*/ 8533782 w 12192000"/>
              <a:gd name="connsiteY0" fmla="*/ 4824293 h 4961783"/>
              <a:gd name="connsiteX1" fmla="*/ 9426615 w 12192000"/>
              <a:gd name="connsiteY1" fmla="*/ 4824293 h 4961783"/>
              <a:gd name="connsiteX2" fmla="*/ 9409006 w 12192000"/>
              <a:gd name="connsiteY2" fmla="*/ 4836032 h 4961783"/>
              <a:gd name="connsiteX3" fmla="*/ 9324224 w 12192000"/>
              <a:gd name="connsiteY3" fmla="*/ 4879276 h 4961783"/>
              <a:gd name="connsiteX4" fmla="*/ 9262771 w 12192000"/>
              <a:gd name="connsiteY4" fmla="*/ 4904313 h 4961783"/>
              <a:gd name="connsiteX5" fmla="*/ 9167177 w 12192000"/>
              <a:gd name="connsiteY5" fmla="*/ 4935040 h 4961783"/>
              <a:gd name="connsiteX6" fmla="*/ 9118242 w 12192000"/>
              <a:gd name="connsiteY6" fmla="*/ 4941868 h 4961783"/>
              <a:gd name="connsiteX7" fmla="*/ 9011837 w 12192000"/>
              <a:gd name="connsiteY7" fmla="*/ 4961783 h 4961783"/>
              <a:gd name="connsiteX8" fmla="*/ 8966316 w 12192000"/>
              <a:gd name="connsiteY8" fmla="*/ 4961783 h 4961783"/>
              <a:gd name="connsiteX9" fmla="*/ 8863325 w 12192000"/>
              <a:gd name="connsiteY9" fmla="*/ 4946420 h 4961783"/>
              <a:gd name="connsiteX10" fmla="*/ 8814390 w 12192000"/>
              <a:gd name="connsiteY10" fmla="*/ 4941868 h 4961783"/>
              <a:gd name="connsiteX11" fmla="*/ 8701725 w 12192000"/>
              <a:gd name="connsiteY11" fmla="*/ 4909434 h 4961783"/>
              <a:gd name="connsiteX12" fmla="*/ 8663032 w 12192000"/>
              <a:gd name="connsiteY12" fmla="*/ 4895209 h 4961783"/>
              <a:gd name="connsiteX13" fmla="*/ 8561748 w 12192000"/>
              <a:gd name="connsiteY13" fmla="*/ 4841722 h 4961783"/>
              <a:gd name="connsiteX14" fmla="*/ 8590199 w 12192000"/>
              <a:gd name="connsiteY14" fmla="*/ 3997308 h 4961783"/>
              <a:gd name="connsiteX15" fmla="*/ 8655067 w 12192000"/>
              <a:gd name="connsiteY15" fmla="*/ 4034863 h 4961783"/>
              <a:gd name="connsiteX16" fmla="*/ 8665308 w 12192000"/>
              <a:gd name="connsiteY16" fmla="*/ 4076970 h 4961783"/>
              <a:gd name="connsiteX17" fmla="*/ 8657343 w 12192000"/>
              <a:gd name="connsiteY17" fmla="*/ 4129319 h 4961783"/>
              <a:gd name="connsiteX18" fmla="*/ 8595320 w 12192000"/>
              <a:gd name="connsiteY18" fmla="*/ 4108265 h 4961783"/>
              <a:gd name="connsiteX19" fmla="*/ 8590199 w 12192000"/>
              <a:gd name="connsiteY19" fmla="*/ 3997308 h 4961783"/>
              <a:gd name="connsiteX20" fmla="*/ 8455912 w 12192000"/>
              <a:gd name="connsiteY20" fmla="*/ 3928458 h 4961783"/>
              <a:gd name="connsiteX21" fmla="*/ 8507123 w 12192000"/>
              <a:gd name="connsiteY21" fmla="*/ 4004705 h 4961783"/>
              <a:gd name="connsiteX22" fmla="*/ 8499726 w 12192000"/>
              <a:gd name="connsiteY22" fmla="*/ 4063313 h 4961783"/>
              <a:gd name="connsiteX23" fmla="*/ 8478104 w 12192000"/>
              <a:gd name="connsiteY23" fmla="*/ 4082091 h 4961783"/>
              <a:gd name="connsiteX24" fmla="*/ 8426892 w 12192000"/>
              <a:gd name="connsiteY24" fmla="*/ 4017224 h 4961783"/>
              <a:gd name="connsiteX25" fmla="*/ 8446808 w 12192000"/>
              <a:gd name="connsiteY25" fmla="*/ 3944959 h 4961783"/>
              <a:gd name="connsiteX26" fmla="*/ 8455912 w 12192000"/>
              <a:gd name="connsiteY26" fmla="*/ 3928458 h 4961783"/>
              <a:gd name="connsiteX27" fmla="*/ 8585646 w 12192000"/>
              <a:gd name="connsiteY27" fmla="*/ 3766859 h 4961783"/>
              <a:gd name="connsiteX28" fmla="*/ 8683517 w 12192000"/>
              <a:gd name="connsiteY28" fmla="*/ 3812948 h 4961783"/>
              <a:gd name="connsiteX29" fmla="*/ 8737004 w 12192000"/>
              <a:gd name="connsiteY29" fmla="*/ 3839692 h 4961783"/>
              <a:gd name="connsiteX30" fmla="*/ 8751230 w 12192000"/>
              <a:gd name="connsiteY30" fmla="*/ 3889765 h 4961783"/>
              <a:gd name="connsiteX31" fmla="*/ 8581095 w 12192000"/>
              <a:gd name="connsiteY31" fmla="*/ 3775394 h 4961783"/>
              <a:gd name="connsiteX32" fmla="*/ 8585646 w 12192000"/>
              <a:gd name="connsiteY32" fmla="*/ 3766859 h 4961783"/>
              <a:gd name="connsiteX33" fmla="*/ 8160026 w 12192000"/>
              <a:gd name="connsiteY33" fmla="*/ 3754625 h 4961783"/>
              <a:gd name="connsiteX34" fmla="*/ 8222049 w 12192000"/>
              <a:gd name="connsiteY34" fmla="*/ 3790188 h 4961783"/>
              <a:gd name="connsiteX35" fmla="*/ 8215220 w 12192000"/>
              <a:gd name="connsiteY35" fmla="*/ 3840261 h 4961783"/>
              <a:gd name="connsiteX36" fmla="*/ 8191322 w 12192000"/>
              <a:gd name="connsiteY36" fmla="*/ 3859039 h 4961783"/>
              <a:gd name="connsiteX37" fmla="*/ 8089469 w 12192000"/>
              <a:gd name="connsiteY37" fmla="*/ 3778807 h 4961783"/>
              <a:gd name="connsiteX38" fmla="*/ 8160026 w 12192000"/>
              <a:gd name="connsiteY38" fmla="*/ 3754625 h 4961783"/>
              <a:gd name="connsiteX39" fmla="*/ 8673915 w 12192000"/>
              <a:gd name="connsiteY39" fmla="*/ 3667281 h 4961783"/>
              <a:gd name="connsiteX40" fmla="*/ 8692052 w 12192000"/>
              <a:gd name="connsiteY40" fmla="*/ 3671264 h 4961783"/>
              <a:gd name="connsiteX41" fmla="*/ 8859342 w 12192000"/>
              <a:gd name="connsiteY41" fmla="*/ 3743529 h 4961783"/>
              <a:gd name="connsiteX42" fmla="*/ 8949246 w 12192000"/>
              <a:gd name="connsiteY42" fmla="*/ 3776532 h 4961783"/>
              <a:gd name="connsiteX43" fmla="*/ 8969161 w 12192000"/>
              <a:gd name="connsiteY43" fmla="*/ 3805551 h 4961783"/>
              <a:gd name="connsiteX44" fmla="*/ 8895190 w 12192000"/>
              <a:gd name="connsiteY44" fmla="*/ 3816362 h 4961783"/>
              <a:gd name="connsiteX45" fmla="*/ 8849668 w 12192000"/>
              <a:gd name="connsiteY45" fmla="*/ 3811811 h 4961783"/>
              <a:gd name="connsiteX46" fmla="*/ 8813251 w 12192000"/>
              <a:gd name="connsiteY46" fmla="*/ 3793033 h 4961783"/>
              <a:gd name="connsiteX47" fmla="*/ 8789353 w 12192000"/>
              <a:gd name="connsiteY47" fmla="*/ 3778807 h 4961783"/>
              <a:gd name="connsiteX48" fmla="*/ 8768300 w 12192000"/>
              <a:gd name="connsiteY48" fmla="*/ 3802137 h 4961783"/>
              <a:gd name="connsiteX49" fmla="*/ 8765454 w 12192000"/>
              <a:gd name="connsiteY49" fmla="*/ 3822621 h 4961783"/>
              <a:gd name="connsiteX50" fmla="*/ 8578250 w 12192000"/>
              <a:gd name="connsiteY50" fmla="*/ 3734425 h 4961783"/>
              <a:gd name="connsiteX51" fmla="*/ 8657912 w 12192000"/>
              <a:gd name="connsiteY51" fmla="*/ 3670126 h 4961783"/>
              <a:gd name="connsiteX52" fmla="*/ 8673915 w 12192000"/>
              <a:gd name="connsiteY52" fmla="*/ 3667281 h 4961783"/>
              <a:gd name="connsiteX53" fmla="*/ 7899418 w 12192000"/>
              <a:gd name="connsiteY53" fmla="*/ 3655332 h 4961783"/>
              <a:gd name="connsiteX54" fmla="*/ 7978511 w 12192000"/>
              <a:gd name="connsiteY54" fmla="*/ 3719061 h 4961783"/>
              <a:gd name="connsiteX55" fmla="*/ 7899418 w 12192000"/>
              <a:gd name="connsiteY55" fmla="*/ 3655332 h 4961783"/>
              <a:gd name="connsiteX56" fmla="*/ 7899418 w 12192000"/>
              <a:gd name="connsiteY56" fmla="*/ 3591034 h 4961783"/>
              <a:gd name="connsiteX57" fmla="*/ 7988184 w 12192000"/>
              <a:gd name="connsiteY57" fmla="*/ 3684352 h 4961783"/>
              <a:gd name="connsiteX58" fmla="*/ 7899418 w 12192000"/>
              <a:gd name="connsiteY58" fmla="*/ 3591034 h 4961783"/>
              <a:gd name="connsiteX59" fmla="*/ 9021787 w 12192000"/>
              <a:gd name="connsiteY59" fmla="*/ 3568447 h 4961783"/>
              <a:gd name="connsiteX60" fmla="*/ 9392506 w 12192000"/>
              <a:gd name="connsiteY60" fmla="*/ 3740684 h 4961783"/>
              <a:gd name="connsiteX61" fmla="*/ 9395920 w 12192000"/>
              <a:gd name="connsiteY61" fmla="*/ 4538439 h 4961783"/>
              <a:gd name="connsiteX62" fmla="*/ 8981679 w 12192000"/>
              <a:gd name="connsiteY62" fmla="*/ 4696624 h 4961783"/>
              <a:gd name="connsiteX63" fmla="*/ 8433721 w 12192000"/>
              <a:gd name="connsiteY63" fmla="*/ 4330180 h 4961783"/>
              <a:gd name="connsiteX64" fmla="*/ 8401856 w 12192000"/>
              <a:gd name="connsiteY64" fmla="*/ 4195325 h 4961783"/>
              <a:gd name="connsiteX65" fmla="*/ 8416651 w 12192000"/>
              <a:gd name="connsiteY65" fmla="*/ 4104282 h 4961783"/>
              <a:gd name="connsiteX66" fmla="*/ 8439411 w 12192000"/>
              <a:gd name="connsiteY66" fmla="*/ 4092902 h 4961783"/>
              <a:gd name="connsiteX67" fmla="*/ 8488346 w 12192000"/>
              <a:gd name="connsiteY67" fmla="*/ 4150372 h 4961783"/>
              <a:gd name="connsiteX68" fmla="*/ 8512814 w 12192000"/>
              <a:gd name="connsiteY68" fmla="*/ 4199307 h 4961783"/>
              <a:gd name="connsiteX69" fmla="*/ 8616942 w 12192000"/>
              <a:gd name="connsiteY69" fmla="*/ 4281814 h 4961783"/>
              <a:gd name="connsiteX70" fmla="*/ 8634582 w 12192000"/>
              <a:gd name="connsiteY70" fmla="*/ 4290349 h 4961783"/>
              <a:gd name="connsiteX71" fmla="*/ 8701725 w 12192000"/>
              <a:gd name="connsiteY71" fmla="*/ 4330180 h 4961783"/>
              <a:gd name="connsiteX72" fmla="*/ 9098326 w 12192000"/>
              <a:gd name="connsiteY72" fmla="*/ 4433171 h 4961783"/>
              <a:gd name="connsiteX73" fmla="*/ 9311706 w 12192000"/>
              <a:gd name="connsiteY73" fmla="*/ 4119646 h 4961783"/>
              <a:gd name="connsiteX74" fmla="*/ 9106862 w 12192000"/>
              <a:gd name="connsiteY74" fmla="*/ 3806120 h 4961783"/>
              <a:gd name="connsiteX75" fmla="*/ 8768300 w 12192000"/>
              <a:gd name="connsiteY75" fmla="*/ 3681506 h 4961783"/>
              <a:gd name="connsiteX76" fmla="*/ 8723917 w 12192000"/>
              <a:gd name="connsiteY76" fmla="*/ 3662160 h 4961783"/>
              <a:gd name="connsiteX77" fmla="*/ 8721640 w 12192000"/>
              <a:gd name="connsiteY77" fmla="*/ 3630295 h 4961783"/>
              <a:gd name="connsiteX78" fmla="*/ 8767162 w 12192000"/>
              <a:gd name="connsiteY78" fmla="*/ 3607535 h 4961783"/>
              <a:gd name="connsiteX79" fmla="*/ 9021787 w 12192000"/>
              <a:gd name="connsiteY79" fmla="*/ 3568447 h 4961783"/>
              <a:gd name="connsiteX80" fmla="*/ 8354628 w 12192000"/>
              <a:gd name="connsiteY80" fmla="*/ 3484629 h 4961783"/>
              <a:gd name="connsiteX81" fmla="*/ 8414943 w 12192000"/>
              <a:gd name="connsiteY81" fmla="*/ 3514787 h 4961783"/>
              <a:gd name="connsiteX82" fmla="*/ 8419496 w 12192000"/>
              <a:gd name="connsiteY82" fmla="*/ 3530719 h 4961783"/>
              <a:gd name="connsiteX83" fmla="*/ 8349507 w 12192000"/>
              <a:gd name="connsiteY83" fmla="*/ 3588758 h 4961783"/>
              <a:gd name="connsiteX84" fmla="*/ 8330161 w 12192000"/>
              <a:gd name="connsiteY84" fmla="*/ 3570549 h 4961783"/>
              <a:gd name="connsiteX85" fmla="*/ 8354628 w 12192000"/>
              <a:gd name="connsiteY85" fmla="*/ 3484629 h 4961783"/>
              <a:gd name="connsiteX86" fmla="*/ 7372514 w 12192000"/>
              <a:gd name="connsiteY86" fmla="*/ 3466989 h 4961783"/>
              <a:gd name="connsiteX87" fmla="*/ 7400395 w 12192000"/>
              <a:gd name="connsiteY87" fmla="*/ 3513648 h 4961783"/>
              <a:gd name="connsiteX88" fmla="*/ 7327562 w 12192000"/>
              <a:gd name="connsiteY88" fmla="*/ 3503975 h 4961783"/>
              <a:gd name="connsiteX89" fmla="*/ 7372514 w 12192000"/>
              <a:gd name="connsiteY89" fmla="*/ 3466989 h 4961783"/>
              <a:gd name="connsiteX90" fmla="*/ 8047113 w 12192000"/>
              <a:gd name="connsiteY90" fmla="*/ 3342171 h 4961783"/>
              <a:gd name="connsiteX91" fmla="*/ 8066708 w 12192000"/>
              <a:gd name="connsiteY91" fmla="*/ 3348635 h 4961783"/>
              <a:gd name="connsiteX92" fmla="*/ 8266431 w 12192000"/>
              <a:gd name="connsiteY92" fmla="*/ 3433987 h 4961783"/>
              <a:gd name="connsiteX93" fmla="*/ 8282933 w 12192000"/>
              <a:gd name="connsiteY93" fmla="*/ 3458454 h 4961783"/>
              <a:gd name="connsiteX94" fmla="*/ 8261879 w 12192000"/>
              <a:gd name="connsiteY94" fmla="*/ 3554048 h 4961783"/>
              <a:gd name="connsiteX95" fmla="*/ 8171976 w 12192000"/>
              <a:gd name="connsiteY95" fmla="*/ 3494871 h 4961783"/>
              <a:gd name="connsiteX96" fmla="*/ 8115643 w 12192000"/>
              <a:gd name="connsiteY96" fmla="*/ 3455609 h 4961783"/>
              <a:gd name="connsiteX97" fmla="*/ 8020050 w 12192000"/>
              <a:gd name="connsiteY97" fmla="*/ 3382776 h 4961783"/>
              <a:gd name="connsiteX98" fmla="*/ 8005824 w 12192000"/>
              <a:gd name="connsiteY98" fmla="*/ 3370257 h 4961783"/>
              <a:gd name="connsiteX99" fmla="*/ 8047113 w 12192000"/>
              <a:gd name="connsiteY99" fmla="*/ 3342171 h 4961783"/>
              <a:gd name="connsiteX100" fmla="*/ 7009484 w 12192000"/>
              <a:gd name="connsiteY100" fmla="*/ 3336686 h 4961783"/>
              <a:gd name="connsiteX101" fmla="*/ 7057281 w 12192000"/>
              <a:gd name="connsiteY101" fmla="*/ 3390742 h 4961783"/>
              <a:gd name="connsiteX102" fmla="*/ 7009484 w 12192000"/>
              <a:gd name="connsiteY102" fmla="*/ 3336686 h 4961783"/>
              <a:gd name="connsiteX103" fmla="*/ 7984202 w 12192000"/>
              <a:gd name="connsiteY103" fmla="*/ 3109650 h 4961783"/>
              <a:gd name="connsiteX104" fmla="*/ 8148646 w 12192000"/>
              <a:gd name="connsiteY104" fmla="*/ 3149481 h 4961783"/>
              <a:gd name="connsiteX105" fmla="*/ 8171406 w 12192000"/>
              <a:gd name="connsiteY105" fmla="*/ 3172241 h 4961783"/>
              <a:gd name="connsiteX106" fmla="*/ 8182786 w 12192000"/>
              <a:gd name="connsiteY106" fmla="*/ 3195571 h 4961783"/>
              <a:gd name="connsiteX107" fmla="*/ 8267000 w 12192000"/>
              <a:gd name="connsiteY107" fmla="*/ 3183621 h 4961783"/>
              <a:gd name="connsiteX108" fmla="*/ 8294313 w 12192000"/>
              <a:gd name="connsiteY108" fmla="*/ 3203536 h 4961783"/>
              <a:gd name="connsiteX109" fmla="*/ 8293744 w 12192000"/>
              <a:gd name="connsiteY109" fmla="*/ 3404967 h 4961783"/>
              <a:gd name="connsiteX110" fmla="*/ 8289192 w 12192000"/>
              <a:gd name="connsiteY110" fmla="*/ 3417485 h 4961783"/>
              <a:gd name="connsiteX111" fmla="*/ 8098573 w 12192000"/>
              <a:gd name="connsiteY111" fmla="*/ 3333271 h 4961783"/>
              <a:gd name="connsiteX112" fmla="*/ 8129299 w 12192000"/>
              <a:gd name="connsiteY112" fmla="*/ 3315632 h 4961783"/>
              <a:gd name="connsiteX113" fmla="*/ 8090038 w 12192000"/>
              <a:gd name="connsiteY113" fmla="*/ 3280354 h 4961783"/>
              <a:gd name="connsiteX114" fmla="*/ 8103694 w 12192000"/>
              <a:gd name="connsiteY114" fmla="*/ 3243936 h 4961783"/>
              <a:gd name="connsiteX115" fmla="*/ 8092314 w 12192000"/>
              <a:gd name="connsiteY115" fmla="*/ 3219469 h 4961783"/>
              <a:gd name="connsiteX116" fmla="*/ 8058742 w 12192000"/>
              <a:gd name="connsiteY116" fmla="*/ 3200123 h 4961783"/>
              <a:gd name="connsiteX117" fmla="*/ 8027447 w 12192000"/>
              <a:gd name="connsiteY117" fmla="*/ 3233694 h 4961783"/>
              <a:gd name="connsiteX118" fmla="*/ 8030860 w 12192000"/>
              <a:gd name="connsiteY118" fmla="*/ 3209227 h 4961783"/>
              <a:gd name="connsiteX119" fmla="*/ 8010945 w 12192000"/>
              <a:gd name="connsiteY119" fmla="*/ 3195001 h 4961783"/>
              <a:gd name="connsiteX120" fmla="*/ 7975666 w 12192000"/>
              <a:gd name="connsiteY120" fmla="*/ 3170534 h 4961783"/>
              <a:gd name="connsiteX121" fmla="*/ 7984202 w 12192000"/>
              <a:gd name="connsiteY121" fmla="*/ 3109650 h 4961783"/>
              <a:gd name="connsiteX122" fmla="*/ 6953152 w 12192000"/>
              <a:gd name="connsiteY122" fmla="*/ 3024867 h 4961783"/>
              <a:gd name="connsiteX123" fmla="*/ 6982740 w 12192000"/>
              <a:gd name="connsiteY123" fmla="*/ 3033402 h 4961783"/>
              <a:gd name="connsiteX124" fmla="*/ 6949738 w 12192000"/>
              <a:gd name="connsiteY124" fmla="*/ 3078355 h 4961783"/>
              <a:gd name="connsiteX125" fmla="*/ 6953152 w 12192000"/>
              <a:gd name="connsiteY125" fmla="*/ 3024867 h 4961783"/>
              <a:gd name="connsiteX126" fmla="*/ 7406085 w 12192000"/>
              <a:gd name="connsiteY126" fmla="*/ 2975363 h 4961783"/>
              <a:gd name="connsiteX127" fmla="*/ 7407792 w 12192000"/>
              <a:gd name="connsiteY127" fmla="*/ 2982760 h 4961783"/>
              <a:gd name="connsiteX128" fmla="*/ 7367393 w 12192000"/>
              <a:gd name="connsiteY128" fmla="*/ 3037385 h 4961783"/>
              <a:gd name="connsiteX129" fmla="*/ 7359426 w 12192000"/>
              <a:gd name="connsiteY129" fmla="*/ 3035678 h 4961783"/>
              <a:gd name="connsiteX130" fmla="*/ 7378203 w 12192000"/>
              <a:gd name="connsiteY130" fmla="*/ 2983329 h 4961783"/>
              <a:gd name="connsiteX131" fmla="*/ 7406085 w 12192000"/>
              <a:gd name="connsiteY131" fmla="*/ 2975363 h 4961783"/>
              <a:gd name="connsiteX132" fmla="*/ 7041918 w 12192000"/>
              <a:gd name="connsiteY132" fmla="*/ 2923583 h 4961783"/>
              <a:gd name="connsiteX133" fmla="*/ 7068092 w 12192000"/>
              <a:gd name="connsiteY133" fmla="*/ 2959430 h 4961783"/>
              <a:gd name="connsiteX134" fmla="*/ 7047608 w 12192000"/>
              <a:gd name="connsiteY134" fmla="*/ 2981622 h 4961783"/>
              <a:gd name="connsiteX135" fmla="*/ 7014606 w 12192000"/>
              <a:gd name="connsiteY135" fmla="*/ 2956585 h 4961783"/>
              <a:gd name="connsiteX136" fmla="*/ 7041918 w 12192000"/>
              <a:gd name="connsiteY136" fmla="*/ 2923583 h 4961783"/>
              <a:gd name="connsiteX137" fmla="*/ 7480626 w 12192000"/>
              <a:gd name="connsiteY137" fmla="*/ 2908220 h 4961783"/>
              <a:gd name="connsiteX138" fmla="*/ 7493144 w 12192000"/>
              <a:gd name="connsiteY138" fmla="*/ 2920738 h 4961783"/>
              <a:gd name="connsiteX139" fmla="*/ 7482333 w 12192000"/>
              <a:gd name="connsiteY139" fmla="*/ 3004952 h 4961783"/>
              <a:gd name="connsiteX140" fmla="*/ 7444778 w 12192000"/>
              <a:gd name="connsiteY140" fmla="*/ 2990726 h 4961783"/>
              <a:gd name="connsiteX141" fmla="*/ 7440226 w 12192000"/>
              <a:gd name="connsiteY141" fmla="*/ 2982760 h 4961783"/>
              <a:gd name="connsiteX142" fmla="*/ 7496558 w 12192000"/>
              <a:gd name="connsiteY142" fmla="*/ 2946913 h 4961783"/>
              <a:gd name="connsiteX143" fmla="*/ 7470383 w 12192000"/>
              <a:gd name="connsiteY143" fmla="*/ 2935532 h 4961783"/>
              <a:gd name="connsiteX144" fmla="*/ 7468108 w 12192000"/>
              <a:gd name="connsiteY144" fmla="*/ 2916186 h 4961783"/>
              <a:gd name="connsiteX145" fmla="*/ 7480626 w 12192000"/>
              <a:gd name="connsiteY145" fmla="*/ 2908220 h 4961783"/>
              <a:gd name="connsiteX146" fmla="*/ 6855851 w 12192000"/>
              <a:gd name="connsiteY146" fmla="*/ 2879769 h 4961783"/>
              <a:gd name="connsiteX147" fmla="*/ 6847316 w 12192000"/>
              <a:gd name="connsiteY147" fmla="*/ 2924721 h 4961783"/>
              <a:gd name="connsiteX148" fmla="*/ 6839918 w 12192000"/>
              <a:gd name="connsiteY148" fmla="*/ 2940653 h 4961783"/>
              <a:gd name="connsiteX149" fmla="*/ 6827969 w 12192000"/>
              <a:gd name="connsiteY149" fmla="*/ 2938378 h 4961783"/>
              <a:gd name="connsiteX150" fmla="*/ 6822848 w 12192000"/>
              <a:gd name="connsiteY150" fmla="*/ 2919031 h 4961783"/>
              <a:gd name="connsiteX151" fmla="*/ 6855851 w 12192000"/>
              <a:gd name="connsiteY151" fmla="*/ 2879769 h 4961783"/>
              <a:gd name="connsiteX152" fmla="*/ 6813744 w 12192000"/>
              <a:gd name="connsiteY152" fmla="*/ 2707928 h 4961783"/>
              <a:gd name="connsiteX153" fmla="*/ 6856420 w 12192000"/>
              <a:gd name="connsiteY153" fmla="*/ 2715325 h 4961783"/>
              <a:gd name="connsiteX154" fmla="*/ 6874628 w 12192000"/>
              <a:gd name="connsiteY154" fmla="*/ 2728412 h 4961783"/>
              <a:gd name="connsiteX155" fmla="*/ 6867800 w 12192000"/>
              <a:gd name="connsiteY155" fmla="*/ 2756294 h 4961783"/>
              <a:gd name="connsiteX156" fmla="*/ 6807484 w 12192000"/>
              <a:gd name="connsiteY156" fmla="*/ 2794417 h 4961783"/>
              <a:gd name="connsiteX157" fmla="*/ 6813744 w 12192000"/>
              <a:gd name="connsiteY157" fmla="*/ 2707928 h 4961783"/>
              <a:gd name="connsiteX158" fmla="*/ 7485178 w 12192000"/>
              <a:gd name="connsiteY158" fmla="*/ 2654440 h 4961783"/>
              <a:gd name="connsiteX159" fmla="*/ 7498834 w 12192000"/>
              <a:gd name="connsiteY159" fmla="*/ 2706220 h 4961783"/>
              <a:gd name="connsiteX160" fmla="*/ 7489161 w 12192000"/>
              <a:gd name="connsiteY160" fmla="*/ 2709634 h 4961783"/>
              <a:gd name="connsiteX161" fmla="*/ 7485178 w 12192000"/>
              <a:gd name="connsiteY161" fmla="*/ 2654440 h 4961783"/>
              <a:gd name="connsiteX162" fmla="*/ 7034520 w 12192000"/>
              <a:gd name="connsiteY162" fmla="*/ 2556001 h 4961783"/>
              <a:gd name="connsiteX163" fmla="*/ 7119872 w 12192000"/>
              <a:gd name="connsiteY163" fmla="*/ 2653302 h 4961783"/>
              <a:gd name="connsiteX164" fmla="*/ 7034520 w 12192000"/>
              <a:gd name="connsiteY164" fmla="*/ 2669804 h 4961783"/>
              <a:gd name="connsiteX165" fmla="*/ 7034520 w 12192000"/>
              <a:gd name="connsiteY165" fmla="*/ 2556001 h 4961783"/>
              <a:gd name="connsiteX166" fmla="*/ 8277242 w 12192000"/>
              <a:gd name="connsiteY166" fmla="*/ 2543483 h 4961783"/>
              <a:gd name="connsiteX167" fmla="*/ 8595320 w 12192000"/>
              <a:gd name="connsiteY167" fmla="*/ 2639077 h 4961783"/>
              <a:gd name="connsiteX168" fmla="*/ 8571422 w 12192000"/>
              <a:gd name="connsiteY168" fmla="*/ 2652734 h 4961783"/>
              <a:gd name="connsiteX169" fmla="*/ 8372268 w 12192000"/>
              <a:gd name="connsiteY169" fmla="*/ 2718169 h 4961783"/>
              <a:gd name="connsiteX170" fmla="*/ 8344386 w 12192000"/>
              <a:gd name="connsiteY170" fmla="*/ 2695410 h 4961783"/>
              <a:gd name="connsiteX171" fmla="*/ 8342679 w 12192000"/>
              <a:gd name="connsiteY171" fmla="*/ 2678908 h 4961783"/>
              <a:gd name="connsiteX172" fmla="*/ 8303986 w 12192000"/>
              <a:gd name="connsiteY172" fmla="*/ 2660131 h 4961783"/>
              <a:gd name="connsiteX173" fmla="*/ 8277242 w 12192000"/>
              <a:gd name="connsiteY173" fmla="*/ 2543483 h 4961783"/>
              <a:gd name="connsiteX174" fmla="*/ 7179618 w 12192000"/>
              <a:gd name="connsiteY174" fmla="*/ 2532103 h 4961783"/>
              <a:gd name="connsiteX175" fmla="*/ 7192706 w 12192000"/>
              <a:gd name="connsiteY175" fmla="*/ 2536086 h 4961783"/>
              <a:gd name="connsiteX176" fmla="*/ 7177912 w 12192000"/>
              <a:gd name="connsiteY176" fmla="*/ 2583883 h 4961783"/>
              <a:gd name="connsiteX177" fmla="*/ 7165394 w 12192000"/>
              <a:gd name="connsiteY177" fmla="*/ 2579899 h 4961783"/>
              <a:gd name="connsiteX178" fmla="*/ 7179618 w 12192000"/>
              <a:gd name="connsiteY178" fmla="*/ 2532103 h 4961783"/>
              <a:gd name="connsiteX179" fmla="*/ 7206931 w 12192000"/>
              <a:gd name="connsiteY179" fmla="*/ 2503083 h 4961783"/>
              <a:gd name="connsiteX180" fmla="*/ 7217743 w 12192000"/>
              <a:gd name="connsiteY180" fmla="*/ 2528688 h 4961783"/>
              <a:gd name="connsiteX181" fmla="*/ 7208070 w 12192000"/>
              <a:gd name="connsiteY181" fmla="*/ 2561692 h 4961783"/>
              <a:gd name="connsiteX182" fmla="*/ 7198396 w 12192000"/>
              <a:gd name="connsiteY182" fmla="*/ 2558846 h 4961783"/>
              <a:gd name="connsiteX183" fmla="*/ 7198396 w 12192000"/>
              <a:gd name="connsiteY183" fmla="*/ 2506497 h 4961783"/>
              <a:gd name="connsiteX184" fmla="*/ 7206931 w 12192000"/>
              <a:gd name="connsiteY184" fmla="*/ 2503083 h 4961783"/>
              <a:gd name="connsiteX185" fmla="*/ 5517108 w 12192000"/>
              <a:gd name="connsiteY185" fmla="*/ 2427280 h 4961783"/>
              <a:gd name="connsiteX186" fmla="*/ 5733759 w 12192000"/>
              <a:gd name="connsiteY186" fmla="*/ 2478615 h 4961783"/>
              <a:gd name="connsiteX187" fmla="*/ 5800902 w 12192000"/>
              <a:gd name="connsiteY187" fmla="*/ 2520723 h 4961783"/>
              <a:gd name="connsiteX188" fmla="*/ 5803748 w 12192000"/>
              <a:gd name="connsiteY188" fmla="*/ 2558277 h 4961783"/>
              <a:gd name="connsiteX189" fmla="*/ 5740018 w 12192000"/>
              <a:gd name="connsiteY189" fmla="*/ 2623145 h 4961783"/>
              <a:gd name="connsiteX190" fmla="*/ 5485670 w 12192000"/>
              <a:gd name="connsiteY190" fmla="*/ 2871803 h 4961783"/>
              <a:gd name="connsiteX191" fmla="*/ 5434459 w 12192000"/>
              <a:gd name="connsiteY191" fmla="*/ 2895701 h 4961783"/>
              <a:gd name="connsiteX192" fmla="*/ 5289361 w 12192000"/>
              <a:gd name="connsiteY192" fmla="*/ 2956017 h 4961783"/>
              <a:gd name="connsiteX193" fmla="*/ 5296190 w 12192000"/>
              <a:gd name="connsiteY193" fmla="*/ 3080631 h 4961783"/>
              <a:gd name="connsiteX194" fmla="*/ 5303587 w 12192000"/>
              <a:gd name="connsiteY194" fmla="*/ 3085182 h 4961783"/>
              <a:gd name="connsiteX195" fmla="*/ 5431045 w 12192000"/>
              <a:gd name="connsiteY195" fmla="*/ 3131842 h 4961783"/>
              <a:gd name="connsiteX196" fmla="*/ 5483394 w 12192000"/>
              <a:gd name="connsiteY196" fmla="*/ 3169396 h 4961783"/>
              <a:gd name="connsiteX197" fmla="*/ 5533468 w 12192000"/>
              <a:gd name="connsiteY197" fmla="*/ 3244506 h 4961783"/>
              <a:gd name="connsiteX198" fmla="*/ 5610284 w 12192000"/>
              <a:gd name="connsiteY198" fmla="*/ 3260438 h 4961783"/>
              <a:gd name="connsiteX199" fmla="*/ 5675151 w 12192000"/>
              <a:gd name="connsiteY199" fmla="*/ 3206382 h 4961783"/>
              <a:gd name="connsiteX200" fmla="*/ 5761072 w 12192000"/>
              <a:gd name="connsiteY200" fmla="*/ 3116478 h 4961783"/>
              <a:gd name="connsiteX201" fmla="*/ 5820249 w 12192000"/>
              <a:gd name="connsiteY201" fmla="*/ 3023729 h 4961783"/>
              <a:gd name="connsiteX202" fmla="*/ 5842441 w 12192000"/>
              <a:gd name="connsiteY202" fmla="*/ 2984467 h 4961783"/>
              <a:gd name="connsiteX203" fmla="*/ 6000626 w 12192000"/>
              <a:gd name="connsiteY203" fmla="*/ 2821161 h 4961783"/>
              <a:gd name="connsiteX204" fmla="*/ 6012575 w 12192000"/>
              <a:gd name="connsiteY204" fmla="*/ 2814332 h 4961783"/>
              <a:gd name="connsiteX205" fmla="*/ 6031353 w 12192000"/>
              <a:gd name="connsiteY205" fmla="*/ 2841076 h 4961783"/>
              <a:gd name="connsiteX206" fmla="*/ 6063786 w 12192000"/>
              <a:gd name="connsiteY206" fmla="*/ 3105098 h 4961783"/>
              <a:gd name="connsiteX207" fmla="*/ 6001195 w 12192000"/>
              <a:gd name="connsiteY207" fmla="*/ 3308235 h 4961783"/>
              <a:gd name="connsiteX208" fmla="*/ 5522656 w 12192000"/>
              <a:gd name="connsiteY208" fmla="*/ 3662160 h 4961783"/>
              <a:gd name="connsiteX209" fmla="*/ 4987216 w 12192000"/>
              <a:gd name="connsiteY209" fmla="*/ 3470972 h 4961783"/>
              <a:gd name="connsiteX210" fmla="*/ 4921780 w 12192000"/>
              <a:gd name="connsiteY210" fmla="*/ 2742068 h 4961783"/>
              <a:gd name="connsiteX211" fmla="*/ 5517108 w 12192000"/>
              <a:gd name="connsiteY211" fmla="*/ 2427280 h 4961783"/>
              <a:gd name="connsiteX212" fmla="*/ 6398650 w 12192000"/>
              <a:gd name="connsiteY212" fmla="*/ 1889902 h 4961783"/>
              <a:gd name="connsiteX213" fmla="*/ 6422833 w 12192000"/>
              <a:gd name="connsiteY213" fmla="*/ 1902207 h 4961783"/>
              <a:gd name="connsiteX214" fmla="*/ 6426247 w 12192000"/>
              <a:gd name="connsiteY214" fmla="*/ 1950573 h 4961783"/>
              <a:gd name="connsiteX215" fmla="*/ 6082564 w 12192000"/>
              <a:gd name="connsiteY215" fmla="*/ 2301084 h 4961783"/>
              <a:gd name="connsiteX216" fmla="*/ 6005747 w 12192000"/>
              <a:gd name="connsiteY216" fmla="*/ 2351157 h 4961783"/>
              <a:gd name="connsiteX217" fmla="*/ 5983556 w 12192000"/>
              <a:gd name="connsiteY217" fmla="*/ 2334656 h 4961783"/>
              <a:gd name="connsiteX218" fmla="*/ 5994367 w 12192000"/>
              <a:gd name="connsiteY218" fmla="*/ 2311326 h 4961783"/>
              <a:gd name="connsiteX219" fmla="*/ 6165639 w 12192000"/>
              <a:gd name="connsiteY219" fmla="*/ 2133225 h 4961783"/>
              <a:gd name="connsiteX220" fmla="*/ 6374467 w 12192000"/>
              <a:gd name="connsiteY220" fmla="*/ 1904483 h 4961783"/>
              <a:gd name="connsiteX221" fmla="*/ 6398650 w 12192000"/>
              <a:gd name="connsiteY221" fmla="*/ 1889902 h 4961783"/>
              <a:gd name="connsiteX222" fmla="*/ 7321889 w 12192000"/>
              <a:gd name="connsiteY222" fmla="*/ 1664102 h 4961783"/>
              <a:gd name="connsiteX223" fmla="*/ 7364547 w 12192000"/>
              <a:gd name="connsiteY223" fmla="*/ 1680861 h 4961783"/>
              <a:gd name="connsiteX224" fmla="*/ 7379342 w 12192000"/>
              <a:gd name="connsiteY224" fmla="*/ 1750280 h 4961783"/>
              <a:gd name="connsiteX225" fmla="*/ 7320164 w 12192000"/>
              <a:gd name="connsiteY225" fmla="*/ 1734348 h 4961783"/>
              <a:gd name="connsiteX226" fmla="*/ 7290576 w 12192000"/>
              <a:gd name="connsiteY226" fmla="*/ 1782714 h 4961783"/>
              <a:gd name="connsiteX227" fmla="*/ 7220019 w 12192000"/>
              <a:gd name="connsiteY227" fmla="*/ 1763368 h 4961783"/>
              <a:gd name="connsiteX228" fmla="*/ 7210345 w 12192000"/>
              <a:gd name="connsiteY228" fmla="*/ 1734917 h 4961783"/>
              <a:gd name="connsiteX229" fmla="*/ 7321889 w 12192000"/>
              <a:gd name="connsiteY229" fmla="*/ 1664102 h 4961783"/>
              <a:gd name="connsiteX230" fmla="*/ 7808376 w 12192000"/>
              <a:gd name="connsiteY230" fmla="*/ 1415701 h 4961783"/>
              <a:gd name="connsiteX231" fmla="*/ 7929008 w 12192000"/>
              <a:gd name="connsiteY231" fmla="*/ 1494794 h 4961783"/>
              <a:gd name="connsiteX232" fmla="*/ 7979080 w 12192000"/>
              <a:gd name="connsiteY232" fmla="*/ 1510158 h 4961783"/>
              <a:gd name="connsiteX233" fmla="*/ 8050776 w 12192000"/>
              <a:gd name="connsiteY233" fmla="*/ 1513572 h 4961783"/>
              <a:gd name="connsiteX234" fmla="*/ 8187338 w 12192000"/>
              <a:gd name="connsiteY234" fmla="*/ 1551695 h 4961783"/>
              <a:gd name="connsiteX235" fmla="*/ 8489484 w 12192000"/>
              <a:gd name="connsiteY235" fmla="*/ 1528366 h 4961783"/>
              <a:gd name="connsiteX236" fmla="*/ 8804147 w 12192000"/>
              <a:gd name="connsiteY236" fmla="*/ 1440169 h 4961783"/>
              <a:gd name="connsiteX237" fmla="*/ 8890637 w 12192000"/>
              <a:gd name="connsiteY237" fmla="*/ 1481138 h 4961783"/>
              <a:gd name="connsiteX238" fmla="*/ 8948107 w 12192000"/>
              <a:gd name="connsiteY238" fmla="*/ 1593233 h 4961783"/>
              <a:gd name="connsiteX239" fmla="*/ 8952660 w 12192000"/>
              <a:gd name="connsiteY239" fmla="*/ 1603476 h 4961783"/>
              <a:gd name="connsiteX240" fmla="*/ 9005578 w 12192000"/>
              <a:gd name="connsiteY240" fmla="*/ 1777593 h 4961783"/>
              <a:gd name="connsiteX241" fmla="*/ 9030045 w 12192000"/>
              <a:gd name="connsiteY241" fmla="*/ 1853272 h 4961783"/>
              <a:gd name="connsiteX242" fmla="*/ 9012406 w 12192000"/>
              <a:gd name="connsiteY242" fmla="*/ 1911880 h 4961783"/>
              <a:gd name="connsiteX243" fmla="*/ 8981679 w 12192000"/>
              <a:gd name="connsiteY243" fmla="*/ 1974471 h 4961783"/>
              <a:gd name="connsiteX244" fmla="*/ 8951522 w 12192000"/>
              <a:gd name="connsiteY244" fmla="*/ 2033648 h 4961783"/>
              <a:gd name="connsiteX245" fmla="*/ 8917950 w 12192000"/>
              <a:gd name="connsiteY245" fmla="*/ 2083152 h 4961783"/>
              <a:gd name="connsiteX246" fmla="*/ 8832029 w 12192000"/>
              <a:gd name="connsiteY246" fmla="*/ 2167366 h 4961783"/>
              <a:gd name="connsiteX247" fmla="*/ 8779680 w 12192000"/>
              <a:gd name="connsiteY247" fmla="*/ 2236217 h 4961783"/>
              <a:gd name="connsiteX248" fmla="*/ 8705708 w 12192000"/>
              <a:gd name="connsiteY248" fmla="*/ 2295394 h 4961783"/>
              <a:gd name="connsiteX249" fmla="*/ 8679534 w 12192000"/>
              <a:gd name="connsiteY249" fmla="*/ 2320430 h 4961783"/>
              <a:gd name="connsiteX250" fmla="*/ 8608407 w 12192000"/>
              <a:gd name="connsiteY250" fmla="*/ 2355140 h 4961783"/>
              <a:gd name="connsiteX251" fmla="*/ 8512244 w 12192000"/>
              <a:gd name="connsiteY251" fmla="*/ 2372779 h 4961783"/>
              <a:gd name="connsiteX252" fmla="*/ 8438842 w 12192000"/>
              <a:gd name="connsiteY252" fmla="*/ 2368228 h 4961783"/>
              <a:gd name="connsiteX253" fmla="*/ 8415513 w 12192000"/>
              <a:gd name="connsiteY253" fmla="*/ 2365952 h 4961783"/>
              <a:gd name="connsiteX254" fmla="*/ 8418926 w 12192000"/>
              <a:gd name="connsiteY254" fmla="*/ 2388712 h 4961783"/>
              <a:gd name="connsiteX255" fmla="*/ 8435996 w 12192000"/>
              <a:gd name="connsiteY255" fmla="*/ 2420576 h 4961783"/>
              <a:gd name="connsiteX256" fmla="*/ 8261310 w 12192000"/>
              <a:gd name="connsiteY256" fmla="*/ 2379608 h 4961783"/>
              <a:gd name="connsiteX257" fmla="*/ 8001272 w 12192000"/>
              <a:gd name="connsiteY257" fmla="*/ 2254994 h 4961783"/>
              <a:gd name="connsiteX258" fmla="*/ 7509076 w 12192000"/>
              <a:gd name="connsiteY258" fmla="*/ 1907897 h 4961783"/>
              <a:gd name="connsiteX259" fmla="*/ 7445916 w 12192000"/>
              <a:gd name="connsiteY259" fmla="*/ 1868066 h 4961783"/>
              <a:gd name="connsiteX260" fmla="*/ 7433966 w 12192000"/>
              <a:gd name="connsiteY260" fmla="*/ 1854978 h 4961783"/>
              <a:gd name="connsiteX261" fmla="*/ 7459573 w 12192000"/>
              <a:gd name="connsiteY261" fmla="*/ 1831080 h 4961783"/>
              <a:gd name="connsiteX262" fmla="*/ 7444778 w 12192000"/>
              <a:gd name="connsiteY262" fmla="*/ 1798078 h 4961783"/>
              <a:gd name="connsiteX263" fmla="*/ 7395274 w 12192000"/>
              <a:gd name="connsiteY263" fmla="*/ 1712725 h 4961783"/>
              <a:gd name="connsiteX264" fmla="*/ 7270092 w 12192000"/>
              <a:gd name="connsiteY264" fmla="*/ 1656963 h 4961783"/>
              <a:gd name="connsiteX265" fmla="*/ 7221156 w 12192000"/>
              <a:gd name="connsiteY265" fmla="*/ 1689966 h 4961783"/>
              <a:gd name="connsiteX266" fmla="*/ 7164256 w 12192000"/>
              <a:gd name="connsiteY266" fmla="*/ 1695086 h 4961783"/>
              <a:gd name="connsiteX267" fmla="*/ 7149461 w 12192000"/>
              <a:gd name="connsiteY267" fmla="*/ 1715002 h 4961783"/>
              <a:gd name="connsiteX268" fmla="*/ 7140357 w 12192000"/>
              <a:gd name="connsiteY268" fmla="*/ 1715571 h 4961783"/>
              <a:gd name="connsiteX269" fmla="*/ 7126131 w 12192000"/>
              <a:gd name="connsiteY269" fmla="*/ 1649565 h 4961783"/>
              <a:gd name="connsiteX270" fmla="*/ 7134098 w 12192000"/>
              <a:gd name="connsiteY270" fmla="*/ 1645582 h 4961783"/>
              <a:gd name="connsiteX271" fmla="*/ 7159134 w 12192000"/>
              <a:gd name="connsiteY271" fmla="*/ 1660946 h 4961783"/>
              <a:gd name="connsiteX272" fmla="*/ 7238226 w 12192000"/>
              <a:gd name="connsiteY272" fmla="*/ 1565352 h 4961783"/>
              <a:gd name="connsiteX273" fmla="*/ 7246193 w 12192000"/>
              <a:gd name="connsiteY273" fmla="*/ 1569334 h 4961783"/>
              <a:gd name="connsiteX274" fmla="*/ 7213759 w 12192000"/>
              <a:gd name="connsiteY274" fmla="*/ 1528935 h 4961783"/>
              <a:gd name="connsiteX275" fmla="*/ 7254160 w 12192000"/>
              <a:gd name="connsiteY275" fmla="*/ 1497070 h 4961783"/>
              <a:gd name="connsiteX276" fmla="*/ 7263832 w 12192000"/>
              <a:gd name="connsiteY276" fmla="*/ 1477724 h 4961783"/>
              <a:gd name="connsiteX277" fmla="*/ 7409499 w 12192000"/>
              <a:gd name="connsiteY277" fmla="*/ 1458377 h 4961783"/>
              <a:gd name="connsiteX278" fmla="*/ 7553460 w 12192000"/>
              <a:gd name="connsiteY278" fmla="*/ 1490242 h 4961783"/>
              <a:gd name="connsiteX279" fmla="*/ 7567116 w 12192000"/>
              <a:gd name="connsiteY279" fmla="*/ 1493087 h 4961783"/>
              <a:gd name="connsiteX280" fmla="*/ 7555166 w 12192000"/>
              <a:gd name="connsiteY280" fmla="*/ 1524952 h 4961783"/>
              <a:gd name="connsiteX281" fmla="*/ 7560287 w 12192000"/>
              <a:gd name="connsiteY281" fmla="*/ 1552834 h 4961783"/>
              <a:gd name="connsiteX282" fmla="*/ 7588169 w 12192000"/>
              <a:gd name="connsiteY282" fmla="*/ 1552834 h 4961783"/>
              <a:gd name="connsiteX283" fmla="*/ 7594997 w 12192000"/>
              <a:gd name="connsiteY283" fmla="*/ 1548281 h 4961783"/>
              <a:gd name="connsiteX284" fmla="*/ 7696281 w 12192000"/>
              <a:gd name="connsiteY284" fmla="*/ 1494794 h 4961783"/>
              <a:gd name="connsiteX285" fmla="*/ 7707092 w 12192000"/>
              <a:gd name="connsiteY285" fmla="*/ 1493656 h 4961783"/>
              <a:gd name="connsiteX286" fmla="*/ 7751476 w 12192000"/>
              <a:gd name="connsiteY286" fmla="*/ 1460653 h 4961783"/>
              <a:gd name="connsiteX287" fmla="*/ 7808376 w 12192000"/>
              <a:gd name="connsiteY287" fmla="*/ 1415701 h 4961783"/>
              <a:gd name="connsiteX288" fmla="*/ 7447054 w 12192000"/>
              <a:gd name="connsiteY288" fmla="*/ 1414563 h 4961783"/>
              <a:gd name="connsiteX289" fmla="*/ 7478918 w 12192000"/>
              <a:gd name="connsiteY289" fmla="*/ 1422530 h 4961783"/>
              <a:gd name="connsiteX290" fmla="*/ 7494282 w 12192000"/>
              <a:gd name="connsiteY290" fmla="*/ 1444153 h 4961783"/>
              <a:gd name="connsiteX291" fmla="*/ 7467538 w 12192000"/>
              <a:gd name="connsiteY291" fmla="*/ 1448704 h 4961783"/>
              <a:gd name="connsiteX292" fmla="*/ 7441364 w 12192000"/>
              <a:gd name="connsiteY292" fmla="*/ 1422530 h 4961783"/>
              <a:gd name="connsiteX293" fmla="*/ 7447054 w 12192000"/>
              <a:gd name="connsiteY293" fmla="*/ 1414563 h 4961783"/>
              <a:gd name="connsiteX294" fmla="*/ 7001518 w 12192000"/>
              <a:gd name="connsiteY294" fmla="*/ 1291657 h 4961783"/>
              <a:gd name="connsiteX295" fmla="*/ 7098819 w 12192000"/>
              <a:gd name="connsiteY295" fmla="*/ 1322953 h 4961783"/>
              <a:gd name="connsiteX296" fmla="*/ 7099388 w 12192000"/>
              <a:gd name="connsiteY296" fmla="*/ 1333195 h 4961783"/>
              <a:gd name="connsiteX297" fmla="*/ 7078334 w 12192000"/>
              <a:gd name="connsiteY297" fmla="*/ 1342868 h 4961783"/>
              <a:gd name="connsiteX298" fmla="*/ 6995259 w 12192000"/>
              <a:gd name="connsiteY298" fmla="*/ 1306451 h 4961783"/>
              <a:gd name="connsiteX299" fmla="*/ 7001518 w 12192000"/>
              <a:gd name="connsiteY299" fmla="*/ 1291657 h 4961783"/>
              <a:gd name="connsiteX300" fmla="*/ 6860331 w 12192000"/>
              <a:gd name="connsiteY300" fmla="*/ 1290661 h 4961783"/>
              <a:gd name="connsiteX301" fmla="*/ 6894544 w 12192000"/>
              <a:gd name="connsiteY301" fmla="*/ 1306451 h 4961783"/>
              <a:gd name="connsiteX302" fmla="*/ 6926408 w 12192000"/>
              <a:gd name="connsiteY302" fmla="*/ 1316694 h 4961783"/>
              <a:gd name="connsiteX303" fmla="*/ 6906493 w 12192000"/>
              <a:gd name="connsiteY303" fmla="*/ 1340592 h 4961783"/>
              <a:gd name="connsiteX304" fmla="*/ 6669214 w 12192000"/>
              <a:gd name="connsiteY304" fmla="*/ 1608597 h 4961783"/>
              <a:gd name="connsiteX305" fmla="*/ 6558257 w 12192000"/>
              <a:gd name="connsiteY305" fmla="*/ 1709881 h 4961783"/>
              <a:gd name="connsiteX306" fmla="*/ 6541187 w 12192000"/>
              <a:gd name="connsiteY306" fmla="*/ 1714433 h 4961783"/>
              <a:gd name="connsiteX307" fmla="*/ 6541756 w 12192000"/>
              <a:gd name="connsiteY307" fmla="*/ 1694517 h 4961783"/>
              <a:gd name="connsiteX308" fmla="*/ 6544601 w 12192000"/>
              <a:gd name="connsiteY308" fmla="*/ 1689396 h 4961783"/>
              <a:gd name="connsiteX309" fmla="*/ 6708477 w 12192000"/>
              <a:gd name="connsiteY309" fmla="*/ 1430496 h 4961783"/>
              <a:gd name="connsiteX310" fmla="*/ 6827400 w 12192000"/>
              <a:gd name="connsiteY310" fmla="*/ 1306451 h 4961783"/>
              <a:gd name="connsiteX311" fmla="*/ 6860331 w 12192000"/>
              <a:gd name="connsiteY311" fmla="*/ 1290661 h 4961783"/>
              <a:gd name="connsiteX312" fmla="*/ 7066385 w 12192000"/>
              <a:gd name="connsiteY312" fmla="*/ 1093072 h 4961783"/>
              <a:gd name="connsiteX313" fmla="*/ 7082887 w 12192000"/>
              <a:gd name="connsiteY313" fmla="*/ 1106728 h 4961783"/>
              <a:gd name="connsiteX314" fmla="*/ 7109061 w 12192000"/>
              <a:gd name="connsiteY314" fmla="*/ 1169320 h 4961783"/>
              <a:gd name="connsiteX315" fmla="*/ 7030538 w 12192000"/>
              <a:gd name="connsiteY315" fmla="*/ 1256948 h 4961783"/>
              <a:gd name="connsiteX316" fmla="*/ 7106785 w 12192000"/>
              <a:gd name="connsiteY316" fmla="*/ 1201184 h 4961783"/>
              <a:gd name="connsiteX317" fmla="*/ 7153444 w 12192000"/>
              <a:gd name="connsiteY317" fmla="*/ 1170457 h 4961783"/>
              <a:gd name="connsiteX318" fmla="*/ 7168238 w 12192000"/>
              <a:gd name="connsiteY318" fmla="*/ 1156232 h 4961783"/>
              <a:gd name="connsiteX319" fmla="*/ 7189292 w 12192000"/>
              <a:gd name="connsiteY319" fmla="*/ 1142576 h 4961783"/>
              <a:gd name="connsiteX320" fmla="*/ 7192137 w 12192000"/>
              <a:gd name="connsiteY320" fmla="*/ 1168750 h 4961783"/>
              <a:gd name="connsiteX321" fmla="*/ 7168807 w 12192000"/>
              <a:gd name="connsiteY321" fmla="*/ 1210858 h 4961783"/>
              <a:gd name="connsiteX322" fmla="*/ 7138080 w 12192000"/>
              <a:gd name="connsiteY322" fmla="*/ 1285967 h 4961783"/>
              <a:gd name="connsiteX323" fmla="*/ 7098250 w 12192000"/>
              <a:gd name="connsiteY323" fmla="*/ 1306451 h 4961783"/>
              <a:gd name="connsiteX324" fmla="*/ 7045332 w 12192000"/>
              <a:gd name="connsiteY324" fmla="*/ 1287105 h 4961783"/>
              <a:gd name="connsiteX325" fmla="*/ 7031676 w 12192000"/>
              <a:gd name="connsiteY325" fmla="*/ 1256948 h 4961783"/>
              <a:gd name="connsiteX326" fmla="*/ 6973636 w 12192000"/>
              <a:gd name="connsiteY326" fmla="*/ 1266051 h 4961783"/>
              <a:gd name="connsiteX327" fmla="*/ 6970791 w 12192000"/>
              <a:gd name="connsiteY327" fmla="*/ 1261499 h 4961783"/>
              <a:gd name="connsiteX328" fmla="*/ 7023709 w 12192000"/>
              <a:gd name="connsiteY328" fmla="*/ 1114695 h 4961783"/>
              <a:gd name="connsiteX329" fmla="*/ 7066385 w 12192000"/>
              <a:gd name="connsiteY329" fmla="*/ 1093072 h 4961783"/>
              <a:gd name="connsiteX330" fmla="*/ 7081144 w 12192000"/>
              <a:gd name="connsiteY330" fmla="*/ 1045559 h 4961783"/>
              <a:gd name="connsiteX331" fmla="*/ 7150599 w 12192000"/>
              <a:gd name="connsiteY331" fmla="*/ 1089089 h 4961783"/>
              <a:gd name="connsiteX332" fmla="*/ 7066385 w 12192000"/>
              <a:gd name="connsiteY332" fmla="*/ 1058931 h 4961783"/>
              <a:gd name="connsiteX333" fmla="*/ 7081144 w 12192000"/>
              <a:gd name="connsiteY333" fmla="*/ 1045559 h 4961783"/>
              <a:gd name="connsiteX334" fmla="*/ 11313827 w 12192000"/>
              <a:gd name="connsiteY334" fmla="*/ 928154 h 4961783"/>
              <a:gd name="connsiteX335" fmla="*/ 12192000 w 12192000"/>
              <a:gd name="connsiteY335" fmla="*/ 928154 h 4961783"/>
              <a:gd name="connsiteX336" fmla="*/ 12192000 w 12192000"/>
              <a:gd name="connsiteY336" fmla="*/ 4824293 h 4961783"/>
              <a:gd name="connsiteX337" fmla="*/ 9426615 w 12192000"/>
              <a:gd name="connsiteY337" fmla="*/ 4824293 h 4961783"/>
              <a:gd name="connsiteX338" fmla="*/ 9455098 w 12192000"/>
              <a:gd name="connsiteY338" fmla="*/ 4805305 h 4961783"/>
              <a:gd name="connsiteX339" fmla="*/ 9540449 w 12192000"/>
              <a:gd name="connsiteY339" fmla="*/ 4738162 h 4961783"/>
              <a:gd name="connsiteX340" fmla="*/ 9571745 w 12192000"/>
              <a:gd name="connsiteY340" fmla="*/ 4706866 h 4961783"/>
              <a:gd name="connsiteX341" fmla="*/ 9640026 w 12192000"/>
              <a:gd name="connsiteY341" fmla="*/ 4624928 h 4961783"/>
              <a:gd name="connsiteX342" fmla="*/ 9674736 w 12192000"/>
              <a:gd name="connsiteY342" fmla="*/ 4569165 h 4961783"/>
              <a:gd name="connsiteX343" fmla="*/ 9720826 w 12192000"/>
              <a:gd name="connsiteY343" fmla="*/ 4492349 h 4961783"/>
              <a:gd name="connsiteX344" fmla="*/ 9745293 w 12192000"/>
              <a:gd name="connsiteY344" fmla="*/ 4437155 h 4961783"/>
              <a:gd name="connsiteX345" fmla="*/ 9775451 w 12192000"/>
              <a:gd name="connsiteY345" fmla="*/ 4343837 h 4961783"/>
              <a:gd name="connsiteX346" fmla="*/ 9789676 w 12192000"/>
              <a:gd name="connsiteY346" fmla="*/ 4283521 h 4961783"/>
              <a:gd name="connsiteX347" fmla="*/ 9803332 w 12192000"/>
              <a:gd name="connsiteY347" fmla="*/ 4189065 h 4961783"/>
              <a:gd name="connsiteX348" fmla="*/ 9807884 w 12192000"/>
              <a:gd name="connsiteY348" fmla="*/ 4137854 h 4961783"/>
              <a:gd name="connsiteX349" fmla="*/ 9802763 w 12192000"/>
              <a:gd name="connsiteY349" fmla="*/ 4026328 h 4961783"/>
              <a:gd name="connsiteX350" fmla="*/ 9792521 w 12192000"/>
              <a:gd name="connsiteY350" fmla="*/ 3975117 h 4961783"/>
              <a:gd name="connsiteX351" fmla="*/ 9765778 w 12192000"/>
              <a:gd name="connsiteY351" fmla="*/ 3869849 h 4961783"/>
              <a:gd name="connsiteX352" fmla="*/ 9752122 w 12192000"/>
              <a:gd name="connsiteY352" fmla="*/ 3828312 h 4961783"/>
              <a:gd name="connsiteX353" fmla="*/ 9700910 w 12192000"/>
              <a:gd name="connsiteY353" fmla="*/ 3720769 h 4961783"/>
              <a:gd name="connsiteX354" fmla="*/ 9680994 w 12192000"/>
              <a:gd name="connsiteY354" fmla="*/ 3687765 h 4961783"/>
              <a:gd name="connsiteX355" fmla="*/ 9611006 w 12192000"/>
              <a:gd name="connsiteY355" fmla="*/ 3593879 h 4961783"/>
              <a:gd name="connsiteX356" fmla="*/ 9583125 w 12192000"/>
              <a:gd name="connsiteY356" fmla="*/ 3562583 h 4961783"/>
              <a:gd name="connsiteX357" fmla="*/ 9496635 w 12192000"/>
              <a:gd name="connsiteY357" fmla="*/ 3483491 h 4961783"/>
              <a:gd name="connsiteX358" fmla="*/ 9471598 w 12192000"/>
              <a:gd name="connsiteY358" fmla="*/ 3461299 h 4961783"/>
              <a:gd name="connsiteX359" fmla="*/ 9394782 w 12192000"/>
              <a:gd name="connsiteY359" fmla="*/ 3422607 h 4961783"/>
              <a:gd name="connsiteX360" fmla="*/ 9364624 w 12192000"/>
              <a:gd name="connsiteY360" fmla="*/ 3398139 h 4961783"/>
              <a:gd name="connsiteX361" fmla="*/ 9332760 w 12192000"/>
              <a:gd name="connsiteY361" fmla="*/ 3381069 h 4961783"/>
              <a:gd name="connsiteX362" fmla="*/ 9210991 w 12192000"/>
              <a:gd name="connsiteY362" fmla="*/ 3333841 h 4961783"/>
              <a:gd name="connsiteX363" fmla="*/ 9180834 w 12192000"/>
              <a:gd name="connsiteY363" fmla="*/ 3326443 h 4961783"/>
              <a:gd name="connsiteX364" fmla="*/ 9054512 w 12192000"/>
              <a:gd name="connsiteY364" fmla="*/ 3304252 h 4961783"/>
              <a:gd name="connsiteX365" fmla="*/ 9034598 w 12192000"/>
              <a:gd name="connsiteY365" fmla="*/ 3303114 h 4961783"/>
              <a:gd name="connsiteX366" fmla="*/ 8938434 w 12192000"/>
              <a:gd name="connsiteY366" fmla="*/ 3311649 h 4961783"/>
              <a:gd name="connsiteX367" fmla="*/ 8913966 w 12192000"/>
              <a:gd name="connsiteY367" fmla="*/ 3309373 h 4961783"/>
              <a:gd name="connsiteX368" fmla="*/ 8875843 w 12192000"/>
              <a:gd name="connsiteY368" fmla="*/ 3308804 h 4961783"/>
              <a:gd name="connsiteX369" fmla="*/ 8746108 w 12192000"/>
              <a:gd name="connsiteY369" fmla="*/ 3334409 h 4961783"/>
              <a:gd name="connsiteX370" fmla="*/ 8730176 w 12192000"/>
              <a:gd name="connsiteY370" fmla="*/ 3339530 h 4961783"/>
              <a:gd name="connsiteX371" fmla="*/ 8653928 w 12192000"/>
              <a:gd name="connsiteY371" fmla="*/ 3377654 h 4961783"/>
              <a:gd name="connsiteX372" fmla="*/ 8602148 w 12192000"/>
              <a:gd name="connsiteY372" fmla="*/ 3393018 h 4961783"/>
              <a:gd name="connsiteX373" fmla="*/ 8576543 w 12192000"/>
              <a:gd name="connsiteY373" fmla="*/ 3407812 h 4961783"/>
              <a:gd name="connsiteX374" fmla="*/ 8496312 w 12192000"/>
              <a:gd name="connsiteY374" fmla="*/ 3470403 h 4961783"/>
              <a:gd name="connsiteX375" fmla="*/ 8438842 w 12192000"/>
              <a:gd name="connsiteY375" fmla="*/ 3497716 h 4961783"/>
              <a:gd name="connsiteX376" fmla="*/ 8418358 w 12192000"/>
              <a:gd name="connsiteY376" fmla="*/ 3492595 h 4961783"/>
              <a:gd name="connsiteX377" fmla="*/ 8357473 w 12192000"/>
              <a:gd name="connsiteY377" fmla="*/ 3381069 h 4961783"/>
              <a:gd name="connsiteX378" fmla="*/ 8343248 w 12192000"/>
              <a:gd name="connsiteY378" fmla="*/ 3202968 h 4961783"/>
              <a:gd name="connsiteX379" fmla="*/ 8388769 w 12192000"/>
              <a:gd name="connsiteY379" fmla="*/ 3151757 h 4961783"/>
              <a:gd name="connsiteX380" fmla="*/ 9071014 w 12192000"/>
              <a:gd name="connsiteY380" fmla="*/ 3069250 h 4961783"/>
              <a:gd name="connsiteX381" fmla="*/ 9268461 w 12192000"/>
              <a:gd name="connsiteY381" fmla="*/ 3028850 h 4961783"/>
              <a:gd name="connsiteX382" fmla="*/ 9379988 w 12192000"/>
              <a:gd name="connsiteY382" fmla="*/ 2902530 h 4961783"/>
              <a:gd name="connsiteX383" fmla="*/ 9341864 w 12192000"/>
              <a:gd name="connsiteY383" fmla="*/ 2815470 h 4961783"/>
              <a:gd name="connsiteX384" fmla="*/ 9231475 w 12192000"/>
              <a:gd name="connsiteY384" fmla="*/ 2752310 h 4961783"/>
              <a:gd name="connsiteX385" fmla="*/ 9280979 w 12192000"/>
              <a:gd name="connsiteY385" fmla="*/ 2737516 h 4961783"/>
              <a:gd name="connsiteX386" fmla="*/ 9956966 w 12192000"/>
              <a:gd name="connsiteY386" fmla="*/ 2732964 h 4961783"/>
              <a:gd name="connsiteX387" fmla="*/ 10175466 w 12192000"/>
              <a:gd name="connsiteY387" fmla="*/ 2755724 h 4961783"/>
              <a:gd name="connsiteX388" fmla="*/ 10160672 w 12192000"/>
              <a:gd name="connsiteY388" fmla="*/ 2744913 h 4961783"/>
              <a:gd name="connsiteX389" fmla="*/ 9287808 w 12192000"/>
              <a:gd name="connsiteY389" fmla="*/ 2525844 h 4961783"/>
              <a:gd name="connsiteX390" fmla="*/ 9245700 w 12192000"/>
              <a:gd name="connsiteY390" fmla="*/ 2499100 h 4961783"/>
              <a:gd name="connsiteX391" fmla="*/ 9214404 w 12192000"/>
              <a:gd name="connsiteY391" fmla="*/ 2483168 h 4961783"/>
              <a:gd name="connsiteX392" fmla="*/ 8961764 w 12192000"/>
              <a:gd name="connsiteY392" fmla="*/ 2446182 h 4961783"/>
              <a:gd name="connsiteX393" fmla="*/ 8804147 w 12192000"/>
              <a:gd name="connsiteY393" fmla="*/ 2433664 h 4961783"/>
              <a:gd name="connsiteX394" fmla="*/ 8836012 w 12192000"/>
              <a:gd name="connsiteY394" fmla="*/ 2389850 h 4961783"/>
              <a:gd name="connsiteX395" fmla="*/ 8999888 w 12192000"/>
              <a:gd name="connsiteY395" fmla="*/ 2313033 h 4961783"/>
              <a:gd name="connsiteX396" fmla="*/ 9026062 w 12192000"/>
              <a:gd name="connsiteY396" fmla="*/ 2294825 h 4961783"/>
              <a:gd name="connsiteX397" fmla="*/ 9259926 w 12192000"/>
              <a:gd name="connsiteY397" fmla="*/ 1959108 h 4961783"/>
              <a:gd name="connsiteX398" fmla="*/ 9269030 w 12192000"/>
              <a:gd name="connsiteY398" fmla="*/ 1930088 h 4961783"/>
              <a:gd name="connsiteX399" fmla="*/ 9266185 w 12192000"/>
              <a:gd name="connsiteY399" fmla="*/ 1750850 h 4961783"/>
              <a:gd name="connsiteX400" fmla="*/ 9251960 w 12192000"/>
              <a:gd name="connsiteY400" fmla="*/ 1683137 h 4961783"/>
              <a:gd name="connsiteX401" fmla="*/ 9247408 w 12192000"/>
              <a:gd name="connsiteY401" fmla="*/ 1647858 h 4961783"/>
              <a:gd name="connsiteX402" fmla="*/ 9279272 w 12192000"/>
              <a:gd name="connsiteY402" fmla="*/ 1651273 h 4961783"/>
              <a:gd name="connsiteX403" fmla="*/ 9826662 w 12192000"/>
              <a:gd name="connsiteY403" fmla="*/ 1617701 h 4961783"/>
              <a:gd name="connsiteX404" fmla="*/ 9949568 w 12192000"/>
              <a:gd name="connsiteY404" fmla="*/ 1576732 h 4961783"/>
              <a:gd name="connsiteX405" fmla="*/ 9984278 w 12192000"/>
              <a:gd name="connsiteY405" fmla="*/ 1594941 h 4961783"/>
              <a:gd name="connsiteX406" fmla="*/ 10040042 w 12192000"/>
              <a:gd name="connsiteY406" fmla="*/ 1775317 h 4961783"/>
              <a:gd name="connsiteX407" fmla="*/ 10043455 w 12192000"/>
              <a:gd name="connsiteY407" fmla="*/ 1806044 h 4961783"/>
              <a:gd name="connsiteX408" fmla="*/ 10055974 w 12192000"/>
              <a:gd name="connsiteY408" fmla="*/ 1855548 h 4961783"/>
              <a:gd name="connsiteX409" fmla="*/ 10065078 w 12192000"/>
              <a:gd name="connsiteY409" fmla="*/ 1898224 h 4961783"/>
              <a:gd name="connsiteX410" fmla="*/ 10064509 w 12192000"/>
              <a:gd name="connsiteY410" fmla="*/ 1958539 h 4961783"/>
              <a:gd name="connsiteX411" fmla="*/ 10071906 w 12192000"/>
              <a:gd name="connsiteY411" fmla="*/ 2006336 h 4961783"/>
              <a:gd name="connsiteX412" fmla="*/ 10147584 w 12192000"/>
              <a:gd name="connsiteY412" fmla="*/ 2152572 h 4961783"/>
              <a:gd name="connsiteX413" fmla="*/ 10276182 w 12192000"/>
              <a:gd name="connsiteY413" fmla="*/ 2188420 h 4961783"/>
              <a:gd name="connsiteX414" fmla="*/ 10312598 w 12192000"/>
              <a:gd name="connsiteY414" fmla="*/ 2200938 h 4961783"/>
              <a:gd name="connsiteX415" fmla="*/ 10362102 w 12192000"/>
              <a:gd name="connsiteY415" fmla="*/ 2225405 h 4961783"/>
              <a:gd name="connsiteX416" fmla="*/ 10412744 w 12192000"/>
              <a:gd name="connsiteY416" fmla="*/ 2241338 h 4961783"/>
              <a:gd name="connsiteX417" fmla="*/ 10563532 w 12192000"/>
              <a:gd name="connsiteY417" fmla="*/ 2295394 h 4961783"/>
              <a:gd name="connsiteX418" fmla="*/ 10683024 w 12192000"/>
              <a:gd name="connsiteY418" fmla="*/ 2357416 h 4961783"/>
              <a:gd name="connsiteX419" fmla="*/ 10719442 w 12192000"/>
              <a:gd name="connsiteY419" fmla="*/ 2377332 h 4961783"/>
              <a:gd name="connsiteX420" fmla="*/ 10660833 w 12192000"/>
              <a:gd name="connsiteY420" fmla="*/ 2478615 h 4961783"/>
              <a:gd name="connsiteX421" fmla="*/ 10565239 w 12192000"/>
              <a:gd name="connsiteY421" fmla="*/ 2563398 h 4961783"/>
              <a:gd name="connsiteX422" fmla="*/ 10528822 w 12192000"/>
              <a:gd name="connsiteY422" fmla="*/ 2626559 h 4961783"/>
              <a:gd name="connsiteX423" fmla="*/ 10568084 w 12192000"/>
              <a:gd name="connsiteY423" fmla="*/ 2701669 h 4961783"/>
              <a:gd name="connsiteX424" fmla="*/ 10671075 w 12192000"/>
              <a:gd name="connsiteY424" fmla="*/ 2712480 h 4961783"/>
              <a:gd name="connsiteX425" fmla="*/ 10870230 w 12192000"/>
              <a:gd name="connsiteY425" fmla="*/ 2623145 h 4961783"/>
              <a:gd name="connsiteX426" fmla="*/ 10982324 w 12192000"/>
              <a:gd name="connsiteY426" fmla="*/ 2540638 h 4961783"/>
              <a:gd name="connsiteX427" fmla="*/ 11042640 w 12192000"/>
              <a:gd name="connsiteY427" fmla="*/ 2517308 h 4961783"/>
              <a:gd name="connsiteX428" fmla="*/ 11192290 w 12192000"/>
              <a:gd name="connsiteY428" fmla="*/ 2390419 h 4961783"/>
              <a:gd name="connsiteX429" fmla="*/ 11149614 w 12192000"/>
              <a:gd name="connsiteY429" fmla="*/ 2245890 h 4961783"/>
              <a:gd name="connsiteX430" fmla="*/ 11034105 w 12192000"/>
              <a:gd name="connsiteY430" fmla="*/ 2171918 h 4961783"/>
              <a:gd name="connsiteX431" fmla="*/ 10862832 w 12192000"/>
              <a:gd name="connsiteY431" fmla="*/ 2022268 h 4961783"/>
              <a:gd name="connsiteX432" fmla="*/ 10771221 w 12192000"/>
              <a:gd name="connsiteY432" fmla="*/ 1934640 h 4961783"/>
              <a:gd name="connsiteX433" fmla="*/ 10716596 w 12192000"/>
              <a:gd name="connsiteY433" fmla="*/ 1919277 h 4961783"/>
              <a:gd name="connsiteX434" fmla="*/ 10668230 w 12192000"/>
              <a:gd name="connsiteY434" fmla="*/ 1913018 h 4961783"/>
              <a:gd name="connsiteX435" fmla="*/ 10544186 w 12192000"/>
              <a:gd name="connsiteY435" fmla="*/ 1889689 h 4961783"/>
              <a:gd name="connsiteX436" fmla="*/ 10503786 w 12192000"/>
              <a:gd name="connsiteY436" fmla="*/ 1857255 h 4961783"/>
              <a:gd name="connsiteX437" fmla="*/ 10466231 w 12192000"/>
              <a:gd name="connsiteY437" fmla="*/ 1763937 h 4961783"/>
              <a:gd name="connsiteX438" fmla="*/ 10460541 w 12192000"/>
              <a:gd name="connsiteY438" fmla="*/ 1709881 h 4961783"/>
              <a:gd name="connsiteX439" fmla="*/ 10482732 w 12192000"/>
              <a:gd name="connsiteY439" fmla="*/ 1515847 h 4961783"/>
              <a:gd name="connsiteX440" fmla="*/ 10553859 w 12192000"/>
              <a:gd name="connsiteY440" fmla="*/ 1443583 h 4961783"/>
              <a:gd name="connsiteX441" fmla="*/ 10717165 w 12192000"/>
              <a:gd name="connsiteY441" fmla="*/ 1396355 h 4961783"/>
              <a:gd name="connsiteX442" fmla="*/ 10844054 w 12192000"/>
              <a:gd name="connsiteY442" fmla="*/ 1380992 h 4961783"/>
              <a:gd name="connsiteX443" fmla="*/ 10976066 w 12192000"/>
              <a:gd name="connsiteY443" fmla="*/ 1348558 h 4961783"/>
              <a:gd name="connsiteX444" fmla="*/ 11101248 w 12192000"/>
              <a:gd name="connsiteY444" fmla="*/ 1303606 h 4961783"/>
              <a:gd name="connsiteX445" fmla="*/ 11157580 w 12192000"/>
              <a:gd name="connsiteY445" fmla="*/ 1266621 h 4961783"/>
              <a:gd name="connsiteX446" fmla="*/ 11255450 w 12192000"/>
              <a:gd name="connsiteY446" fmla="*/ 1138024 h 4961783"/>
              <a:gd name="connsiteX447" fmla="*/ 11269106 w 12192000"/>
              <a:gd name="connsiteY447" fmla="*/ 1081692 h 4961783"/>
              <a:gd name="connsiteX448" fmla="*/ 11305524 w 12192000"/>
              <a:gd name="connsiteY448" fmla="*/ 946836 h 4961783"/>
              <a:gd name="connsiteX449" fmla="*/ 10239806 w 12192000"/>
              <a:gd name="connsiteY449" fmla="*/ 928154 h 4961783"/>
              <a:gd name="connsiteX450" fmla="*/ 10938357 w 12192000"/>
              <a:gd name="connsiteY450" fmla="*/ 928154 h 4961783"/>
              <a:gd name="connsiteX451" fmla="*/ 10935665 w 12192000"/>
              <a:gd name="connsiteY451" fmla="*/ 936025 h 4961783"/>
              <a:gd name="connsiteX452" fmla="*/ 10919164 w 12192000"/>
              <a:gd name="connsiteY452" fmla="*/ 936593 h 4961783"/>
              <a:gd name="connsiteX453" fmla="*/ 10883886 w 12192000"/>
              <a:gd name="connsiteY453" fmla="*/ 950250 h 4961783"/>
              <a:gd name="connsiteX454" fmla="*/ 10790568 w 12192000"/>
              <a:gd name="connsiteY454" fmla="*/ 994063 h 4961783"/>
              <a:gd name="connsiteX455" fmla="*/ 10558411 w 12192000"/>
              <a:gd name="connsiteY455" fmla="*/ 984391 h 4961783"/>
              <a:gd name="connsiteX456" fmla="*/ 10511183 w 12192000"/>
              <a:gd name="connsiteY456" fmla="*/ 993495 h 4961783"/>
              <a:gd name="connsiteX457" fmla="*/ 10412174 w 12192000"/>
              <a:gd name="connsiteY457" fmla="*/ 974718 h 4961783"/>
              <a:gd name="connsiteX458" fmla="*/ 10340480 w 12192000"/>
              <a:gd name="connsiteY458" fmla="*/ 958785 h 4961783"/>
              <a:gd name="connsiteX459" fmla="*/ 10324548 w 12192000"/>
              <a:gd name="connsiteY459" fmla="*/ 956509 h 4961783"/>
              <a:gd name="connsiteX460" fmla="*/ 10289268 w 12192000"/>
              <a:gd name="connsiteY460" fmla="*/ 945129 h 4961783"/>
              <a:gd name="connsiteX461" fmla="*/ 10240395 w 12192000"/>
              <a:gd name="connsiteY461" fmla="*/ 928236 h 4961783"/>
              <a:gd name="connsiteX462" fmla="*/ 8994677 w 12192000"/>
              <a:gd name="connsiteY462" fmla="*/ 928154 h 4961783"/>
              <a:gd name="connsiteX463" fmla="*/ 10119938 w 12192000"/>
              <a:gd name="connsiteY463" fmla="*/ 928154 h 4961783"/>
              <a:gd name="connsiteX464" fmla="*/ 10090683 w 12192000"/>
              <a:gd name="connsiteY464" fmla="*/ 934317 h 4961783"/>
              <a:gd name="connsiteX465" fmla="*/ 9926808 w 12192000"/>
              <a:gd name="connsiteY465" fmla="*/ 1007720 h 4961783"/>
              <a:gd name="connsiteX466" fmla="*/ 9852267 w 12192000"/>
              <a:gd name="connsiteY466" fmla="*/ 987236 h 4961783"/>
              <a:gd name="connsiteX467" fmla="*/ 9849422 w 12192000"/>
              <a:gd name="connsiteY467" fmla="*/ 1033895 h 4961783"/>
              <a:gd name="connsiteX468" fmla="*/ 9841456 w 12192000"/>
              <a:gd name="connsiteY468" fmla="*/ 1035033 h 4961783"/>
              <a:gd name="connsiteX469" fmla="*/ 9827230 w 12192000"/>
              <a:gd name="connsiteY469" fmla="*/ 1019100 h 4961783"/>
              <a:gd name="connsiteX470" fmla="*/ 9809592 w 12192000"/>
              <a:gd name="connsiteY470" fmla="*/ 1001461 h 4961783"/>
              <a:gd name="connsiteX471" fmla="*/ 9705462 w 12192000"/>
              <a:gd name="connsiteY471" fmla="*/ 1003737 h 4961783"/>
              <a:gd name="connsiteX472" fmla="*/ 9637180 w 12192000"/>
              <a:gd name="connsiteY472" fmla="*/ 1017394 h 4961783"/>
              <a:gd name="connsiteX473" fmla="*/ 9514274 w 12192000"/>
              <a:gd name="connsiteY473" fmla="*/ 1041861 h 4961783"/>
              <a:gd name="connsiteX474" fmla="*/ 9438027 w 12192000"/>
              <a:gd name="connsiteY474" fmla="*/ 1036740 h 4961783"/>
              <a:gd name="connsiteX475" fmla="*/ 9361780 w 12192000"/>
              <a:gd name="connsiteY475" fmla="*/ 1016256 h 4961783"/>
              <a:gd name="connsiteX476" fmla="*/ 9217819 w 12192000"/>
              <a:gd name="connsiteY476" fmla="*/ 1004306 h 4961783"/>
              <a:gd name="connsiteX477" fmla="*/ 9187092 w 12192000"/>
              <a:gd name="connsiteY477" fmla="*/ 1000323 h 4961783"/>
              <a:gd name="connsiteX478" fmla="*/ 9057927 w 12192000"/>
              <a:gd name="connsiteY478" fmla="*/ 994633 h 4961783"/>
              <a:gd name="connsiteX479" fmla="*/ 9038580 w 12192000"/>
              <a:gd name="connsiteY479" fmla="*/ 982684 h 4961783"/>
              <a:gd name="connsiteX480" fmla="*/ 9018665 w 12192000"/>
              <a:gd name="connsiteY480" fmla="*/ 939581 h 4961783"/>
              <a:gd name="connsiteX481" fmla="*/ 0 w 12192000"/>
              <a:gd name="connsiteY481" fmla="*/ 928154 h 4961783"/>
              <a:gd name="connsiteX482" fmla="*/ 8104361 w 12192000"/>
              <a:gd name="connsiteY482" fmla="*/ 928154 h 4961783"/>
              <a:gd name="connsiteX483" fmla="*/ 8067846 w 12192000"/>
              <a:gd name="connsiteY483" fmla="*/ 966183 h 4961783"/>
              <a:gd name="connsiteX484" fmla="*/ 7981925 w 12192000"/>
              <a:gd name="connsiteY484" fmla="*/ 1042999 h 4961783"/>
              <a:gd name="connsiteX485" fmla="*/ 7964286 w 12192000"/>
              <a:gd name="connsiteY485" fmla="*/ 1064052 h 4961783"/>
              <a:gd name="connsiteX486" fmla="*/ 8074674 w 12192000"/>
              <a:gd name="connsiteY486" fmla="*/ 1068605 h 4961783"/>
              <a:gd name="connsiteX487" fmla="*/ 8202133 w 12192000"/>
              <a:gd name="connsiteY487" fmla="*/ 1020807 h 4961783"/>
              <a:gd name="connsiteX488" fmla="*/ 8238550 w 12192000"/>
              <a:gd name="connsiteY488" fmla="*/ 1033895 h 4961783"/>
              <a:gd name="connsiteX489" fmla="*/ 8309107 w 12192000"/>
              <a:gd name="connsiteY489" fmla="*/ 1091934 h 4961783"/>
              <a:gd name="connsiteX490" fmla="*/ 8328454 w 12192000"/>
              <a:gd name="connsiteY490" fmla="*/ 1091365 h 4961783"/>
              <a:gd name="connsiteX491" fmla="*/ 8388769 w 12192000"/>
              <a:gd name="connsiteY491" fmla="*/ 1112418 h 4961783"/>
              <a:gd name="connsiteX492" fmla="*/ 8374544 w 12192000"/>
              <a:gd name="connsiteY492" fmla="*/ 1167044 h 4961783"/>
              <a:gd name="connsiteX493" fmla="*/ 8367715 w 12192000"/>
              <a:gd name="connsiteY493" fmla="*/ 1165336 h 4961783"/>
              <a:gd name="connsiteX494" fmla="*/ 8396735 w 12192000"/>
              <a:gd name="connsiteY494" fmla="*/ 1244429 h 4961783"/>
              <a:gd name="connsiteX495" fmla="*/ 8353490 w 12192000"/>
              <a:gd name="connsiteY495" fmla="*/ 1252395 h 4961783"/>
              <a:gd name="connsiteX496" fmla="*/ 8331868 w 12192000"/>
              <a:gd name="connsiteY496" fmla="*/ 1282553 h 4961783"/>
              <a:gd name="connsiteX497" fmla="*/ 8333574 w 12192000"/>
              <a:gd name="connsiteY497" fmla="*/ 1299623 h 4961783"/>
              <a:gd name="connsiteX498" fmla="*/ 8298296 w 12192000"/>
              <a:gd name="connsiteY498" fmla="*/ 1329780 h 4961783"/>
              <a:gd name="connsiteX499" fmla="*/ 8270414 w 12192000"/>
              <a:gd name="connsiteY499" fmla="*/ 1327505 h 4961783"/>
              <a:gd name="connsiteX500" fmla="*/ 8035412 w 12192000"/>
              <a:gd name="connsiteY500" fmla="*/ 1329212 h 4961783"/>
              <a:gd name="connsiteX501" fmla="*/ 7799272 w 12192000"/>
              <a:gd name="connsiteY501" fmla="*/ 1303038 h 4961783"/>
              <a:gd name="connsiteX502" fmla="*/ 7657588 w 12192000"/>
              <a:gd name="connsiteY502" fmla="*/ 1313848 h 4961783"/>
              <a:gd name="connsiteX503" fmla="*/ 7565408 w 12192000"/>
              <a:gd name="connsiteY503" fmla="*/ 1328643 h 4961783"/>
              <a:gd name="connsiteX504" fmla="*/ 7481764 w 12192000"/>
              <a:gd name="connsiteY504" fmla="*/ 1318970 h 4961783"/>
              <a:gd name="connsiteX505" fmla="*/ 7457296 w 12192000"/>
              <a:gd name="connsiteY505" fmla="*/ 1313848 h 4961783"/>
              <a:gd name="connsiteX506" fmla="*/ 7441364 w 12192000"/>
              <a:gd name="connsiteY506" fmla="*/ 1305313 h 4961783"/>
              <a:gd name="connsiteX507" fmla="*/ 7424293 w 12192000"/>
              <a:gd name="connsiteY507" fmla="*/ 1279708 h 4961783"/>
              <a:gd name="connsiteX508" fmla="*/ 7321303 w 12192000"/>
              <a:gd name="connsiteY508" fmla="*/ 1260930 h 4961783"/>
              <a:gd name="connsiteX509" fmla="*/ 7309922 w 12192000"/>
              <a:gd name="connsiteY509" fmla="*/ 1276294 h 4961783"/>
              <a:gd name="connsiteX510" fmla="*/ 7304801 w 12192000"/>
              <a:gd name="connsiteY510" fmla="*/ 1329780 h 4961783"/>
              <a:gd name="connsiteX511" fmla="*/ 7288300 w 12192000"/>
              <a:gd name="connsiteY511" fmla="*/ 1353111 h 4961783"/>
              <a:gd name="connsiteX512" fmla="*/ 7267816 w 12192000"/>
              <a:gd name="connsiteY512" fmla="*/ 1344575 h 4961783"/>
              <a:gd name="connsiteX513" fmla="*/ 7251883 w 12192000"/>
              <a:gd name="connsiteY513" fmla="*/ 1328643 h 4961783"/>
              <a:gd name="connsiteX514" fmla="*/ 7209208 w 12192000"/>
              <a:gd name="connsiteY514" fmla="*/ 1267759 h 4961783"/>
              <a:gd name="connsiteX515" fmla="*/ 7293990 w 12192000"/>
              <a:gd name="connsiteY515" fmla="*/ 1152249 h 4961783"/>
              <a:gd name="connsiteX516" fmla="*/ 7346908 w 12192000"/>
              <a:gd name="connsiteY516" fmla="*/ 1057793 h 4961783"/>
              <a:gd name="connsiteX517" fmla="*/ 7353736 w 12192000"/>
              <a:gd name="connsiteY517" fmla="*/ 1027067 h 4961783"/>
              <a:gd name="connsiteX518" fmla="*/ 7341218 w 12192000"/>
              <a:gd name="connsiteY518" fmla="*/ 973010 h 4961783"/>
              <a:gd name="connsiteX519" fmla="*/ 7288869 w 12192000"/>
              <a:gd name="connsiteY519" fmla="*/ 984960 h 4961783"/>
              <a:gd name="connsiteX520" fmla="*/ 7256435 w 12192000"/>
              <a:gd name="connsiteY520" fmla="*/ 1006582 h 4961783"/>
              <a:gd name="connsiteX521" fmla="*/ 7188154 w 12192000"/>
              <a:gd name="connsiteY521" fmla="*/ 1052672 h 4961783"/>
              <a:gd name="connsiteX522" fmla="*/ 7149461 w 12192000"/>
              <a:gd name="connsiteY522" fmla="*/ 1022515 h 4961783"/>
              <a:gd name="connsiteX523" fmla="*/ 7081749 w 12192000"/>
              <a:gd name="connsiteY523" fmla="*/ 984960 h 4961783"/>
              <a:gd name="connsiteX524" fmla="*/ 7048746 w 12192000"/>
              <a:gd name="connsiteY524" fmla="*/ 1015686 h 4961783"/>
              <a:gd name="connsiteX525" fmla="*/ 7011191 w 12192000"/>
              <a:gd name="connsiteY525" fmla="*/ 1075432 h 4961783"/>
              <a:gd name="connsiteX526" fmla="*/ 6980464 w 12192000"/>
              <a:gd name="connsiteY526" fmla="*/ 1089089 h 4961783"/>
              <a:gd name="connsiteX527" fmla="*/ 6995259 w 12192000"/>
              <a:gd name="connsiteY527" fmla="*/ 1119246 h 4961783"/>
              <a:gd name="connsiteX528" fmla="*/ 7003794 w 12192000"/>
              <a:gd name="connsiteY528" fmla="*/ 1123230 h 4961783"/>
              <a:gd name="connsiteX529" fmla="*/ 6957704 w 12192000"/>
              <a:gd name="connsiteY529" fmla="*/ 1168750 h 4961783"/>
              <a:gd name="connsiteX530" fmla="*/ 6908200 w 12192000"/>
              <a:gd name="connsiteY530" fmla="*/ 1225082 h 4961783"/>
              <a:gd name="connsiteX531" fmla="*/ 6839918 w 12192000"/>
              <a:gd name="connsiteY531" fmla="*/ 1284829 h 4961783"/>
              <a:gd name="connsiteX532" fmla="*/ 6724978 w 12192000"/>
              <a:gd name="connsiteY532" fmla="*/ 1383837 h 4961783"/>
              <a:gd name="connsiteX533" fmla="*/ 6614021 w 12192000"/>
              <a:gd name="connsiteY533" fmla="*/ 1555678 h 4961783"/>
              <a:gd name="connsiteX534" fmla="*/ 6530945 w 12192000"/>
              <a:gd name="connsiteY534" fmla="*/ 1681430 h 4961783"/>
              <a:gd name="connsiteX535" fmla="*/ 6485993 w 12192000"/>
              <a:gd name="connsiteY535" fmla="*/ 1696793 h 4961783"/>
              <a:gd name="connsiteX536" fmla="*/ 6270907 w 12192000"/>
              <a:gd name="connsiteY536" fmla="*/ 1633064 h 4961783"/>
              <a:gd name="connsiteX537" fmla="*/ 5665478 w 12192000"/>
              <a:gd name="connsiteY537" fmla="*/ 1660946 h 4961783"/>
              <a:gd name="connsiteX538" fmla="*/ 5417958 w 12192000"/>
              <a:gd name="connsiteY538" fmla="*/ 1744591 h 4961783"/>
              <a:gd name="connsiteX539" fmla="*/ 5378127 w 12192000"/>
              <a:gd name="connsiteY539" fmla="*/ 1762799 h 4961783"/>
              <a:gd name="connsiteX540" fmla="*/ 5380972 w 12192000"/>
              <a:gd name="connsiteY540" fmla="*/ 1770765 h 4961783"/>
              <a:gd name="connsiteX541" fmla="*/ 5631337 w 12192000"/>
              <a:gd name="connsiteY541" fmla="*/ 1809458 h 4961783"/>
              <a:gd name="connsiteX542" fmla="*/ 5915274 w 12192000"/>
              <a:gd name="connsiteY542" fmla="*/ 1794664 h 4961783"/>
              <a:gd name="connsiteX543" fmla="*/ 5954536 w 12192000"/>
              <a:gd name="connsiteY543" fmla="*/ 1790111 h 4961783"/>
              <a:gd name="connsiteX544" fmla="*/ 6182709 w 12192000"/>
              <a:gd name="connsiteY544" fmla="*/ 1784421 h 4961783"/>
              <a:gd name="connsiteX545" fmla="*/ 6352844 w 12192000"/>
              <a:gd name="connsiteY545" fmla="*/ 1854410 h 4961783"/>
              <a:gd name="connsiteX546" fmla="*/ 6360241 w 12192000"/>
              <a:gd name="connsiteY546" fmla="*/ 1895948 h 4961783"/>
              <a:gd name="connsiteX547" fmla="*/ 6166777 w 12192000"/>
              <a:gd name="connsiteY547" fmla="*/ 2108189 h 4961783"/>
              <a:gd name="connsiteX548" fmla="*/ 5984124 w 12192000"/>
              <a:gd name="connsiteY548" fmla="*/ 2295394 h 4961783"/>
              <a:gd name="connsiteX549" fmla="*/ 5913567 w 12192000"/>
              <a:gd name="connsiteY549" fmla="*/ 2354002 h 4961783"/>
              <a:gd name="connsiteX550" fmla="*/ 5871461 w 12192000"/>
              <a:gd name="connsiteY550" fmla="*/ 2318724 h 4961783"/>
              <a:gd name="connsiteX551" fmla="*/ 5829354 w 12192000"/>
              <a:gd name="connsiteY551" fmla="*/ 2304498 h 4961783"/>
              <a:gd name="connsiteX552" fmla="*/ 5809438 w 12192000"/>
              <a:gd name="connsiteY552" fmla="*/ 2295963 h 4961783"/>
              <a:gd name="connsiteX553" fmla="*/ 5749123 w 12192000"/>
              <a:gd name="connsiteY553" fmla="*/ 2253856 h 4961783"/>
              <a:gd name="connsiteX554" fmla="*/ 5698480 w 12192000"/>
              <a:gd name="connsiteY554" fmla="*/ 2251580 h 4961783"/>
              <a:gd name="connsiteX555" fmla="*/ 5625647 w 12192000"/>
              <a:gd name="connsiteY555" fmla="*/ 2237923 h 4961783"/>
              <a:gd name="connsiteX556" fmla="*/ 5609715 w 12192000"/>
              <a:gd name="connsiteY556" fmla="*/ 2235647 h 4961783"/>
              <a:gd name="connsiteX557" fmla="*/ 5543140 w 12192000"/>
              <a:gd name="connsiteY557" fmla="*/ 2208904 h 4961783"/>
              <a:gd name="connsiteX558" fmla="*/ 5428200 w 12192000"/>
              <a:gd name="connsiteY558" fmla="*/ 2214025 h 4961783"/>
              <a:gd name="connsiteX559" fmla="*/ 5382680 w 12192000"/>
              <a:gd name="connsiteY559" fmla="*/ 2219715 h 4961783"/>
              <a:gd name="connsiteX560" fmla="*/ 5321795 w 12192000"/>
              <a:gd name="connsiteY560" fmla="*/ 2223699 h 4961783"/>
              <a:gd name="connsiteX561" fmla="*/ 5282533 w 12192000"/>
              <a:gd name="connsiteY561" fmla="*/ 2239061 h 4961783"/>
              <a:gd name="connsiteX562" fmla="*/ 5260910 w 12192000"/>
              <a:gd name="connsiteY562" fmla="*/ 2240200 h 4961783"/>
              <a:gd name="connsiteX563" fmla="*/ 5217667 w 12192000"/>
              <a:gd name="connsiteY563" fmla="*/ 2253287 h 4961783"/>
              <a:gd name="connsiteX564" fmla="*/ 5175559 w 12192000"/>
              <a:gd name="connsiteY564" fmla="*/ 2268651 h 4961783"/>
              <a:gd name="connsiteX565" fmla="*/ 5157920 w 12192000"/>
              <a:gd name="connsiteY565" fmla="*/ 2277186 h 4961783"/>
              <a:gd name="connsiteX566" fmla="*/ 5141988 w 12192000"/>
              <a:gd name="connsiteY566" fmla="*/ 2285721 h 4961783"/>
              <a:gd name="connsiteX567" fmla="*/ 5111260 w 12192000"/>
              <a:gd name="connsiteY567" fmla="*/ 2306774 h 4961783"/>
              <a:gd name="connsiteX568" fmla="*/ 5106140 w 12192000"/>
              <a:gd name="connsiteY568" fmla="*/ 2313033 h 4961783"/>
              <a:gd name="connsiteX569" fmla="*/ 5034444 w 12192000"/>
              <a:gd name="connsiteY569" fmla="*/ 2338070 h 4961783"/>
              <a:gd name="connsiteX570" fmla="*/ 5012821 w 12192000"/>
              <a:gd name="connsiteY570" fmla="*/ 2365382 h 4961783"/>
              <a:gd name="connsiteX571" fmla="*/ 4970715 w 12192000"/>
              <a:gd name="connsiteY571" fmla="*/ 2398385 h 4961783"/>
              <a:gd name="connsiteX572" fmla="*/ 4937143 w 12192000"/>
              <a:gd name="connsiteY572" fmla="*/ 2401799 h 4961783"/>
              <a:gd name="connsiteX573" fmla="*/ 4891622 w 12192000"/>
              <a:gd name="connsiteY573" fmla="*/ 2441630 h 4961783"/>
              <a:gd name="connsiteX574" fmla="*/ 4853499 w 12192000"/>
              <a:gd name="connsiteY574" fmla="*/ 2479754 h 4961783"/>
              <a:gd name="connsiteX575" fmla="*/ 4852930 w 12192000"/>
              <a:gd name="connsiteY575" fmla="*/ 2509911 h 4961783"/>
              <a:gd name="connsiteX576" fmla="*/ 4820495 w 12192000"/>
              <a:gd name="connsiteY576" fmla="*/ 2549173 h 4961783"/>
              <a:gd name="connsiteX577" fmla="*/ 4778958 w 12192000"/>
              <a:gd name="connsiteY577" fmla="*/ 2563967 h 4961783"/>
              <a:gd name="connsiteX578" fmla="*/ 4785217 w 12192000"/>
              <a:gd name="connsiteY578" fmla="*/ 2592987 h 4961783"/>
              <a:gd name="connsiteX579" fmla="*/ 4749938 w 12192000"/>
              <a:gd name="connsiteY579" fmla="*/ 2608350 h 4961783"/>
              <a:gd name="connsiteX580" fmla="*/ 4759043 w 12192000"/>
              <a:gd name="connsiteY580" fmla="*/ 2632818 h 4961783"/>
              <a:gd name="connsiteX581" fmla="*/ 4722626 w 12192000"/>
              <a:gd name="connsiteY581" fmla="*/ 2680046 h 4961783"/>
              <a:gd name="connsiteX582" fmla="*/ 4712383 w 12192000"/>
              <a:gd name="connsiteY582" fmla="*/ 2732395 h 4961783"/>
              <a:gd name="connsiteX583" fmla="*/ 4686778 w 12192000"/>
              <a:gd name="connsiteY583" fmla="*/ 2748327 h 4961783"/>
              <a:gd name="connsiteX584" fmla="*/ 4675966 w 12192000"/>
              <a:gd name="connsiteY584" fmla="*/ 2768242 h 4961783"/>
              <a:gd name="connsiteX585" fmla="*/ 4670277 w 12192000"/>
              <a:gd name="connsiteY585" fmla="*/ 2790434 h 4961783"/>
              <a:gd name="connsiteX586" fmla="*/ 4666862 w 12192000"/>
              <a:gd name="connsiteY586" fmla="*/ 2821730 h 4961783"/>
              <a:gd name="connsiteX587" fmla="*/ 4663449 w 12192000"/>
              <a:gd name="connsiteY587" fmla="*/ 2841076 h 4961783"/>
              <a:gd name="connsiteX588" fmla="*/ 4644672 w 12192000"/>
              <a:gd name="connsiteY588" fmla="*/ 2928704 h 4961783"/>
              <a:gd name="connsiteX589" fmla="*/ 4641826 w 12192000"/>
              <a:gd name="connsiteY589" fmla="*/ 2943498 h 4961783"/>
              <a:gd name="connsiteX590" fmla="*/ 4619066 w 12192000"/>
              <a:gd name="connsiteY590" fmla="*/ 3013487 h 4961783"/>
              <a:gd name="connsiteX591" fmla="*/ 4620772 w 12192000"/>
              <a:gd name="connsiteY591" fmla="*/ 3021453 h 4961783"/>
              <a:gd name="connsiteX592" fmla="*/ 4612237 w 12192000"/>
              <a:gd name="connsiteY592" fmla="*/ 3068681 h 4961783"/>
              <a:gd name="connsiteX593" fmla="*/ 4612237 w 12192000"/>
              <a:gd name="connsiteY593" fmla="*/ 3085752 h 4961783"/>
              <a:gd name="connsiteX594" fmla="*/ 4634429 w 12192000"/>
              <a:gd name="connsiteY594" fmla="*/ 3143222 h 4961783"/>
              <a:gd name="connsiteX595" fmla="*/ 4633290 w 12192000"/>
              <a:gd name="connsiteY595" fmla="*/ 3156878 h 4961783"/>
              <a:gd name="connsiteX596" fmla="*/ 4648085 w 12192000"/>
              <a:gd name="connsiteY596" fmla="*/ 3242229 h 4961783"/>
              <a:gd name="connsiteX597" fmla="*/ 4648654 w 12192000"/>
              <a:gd name="connsiteY597" fmla="*/ 3264990 h 4961783"/>
              <a:gd name="connsiteX598" fmla="*/ 4670277 w 12192000"/>
              <a:gd name="connsiteY598" fmla="*/ 3340100 h 4961783"/>
              <a:gd name="connsiteX599" fmla="*/ 4679381 w 12192000"/>
              <a:gd name="connsiteY599" fmla="*/ 3360015 h 4961783"/>
              <a:gd name="connsiteX600" fmla="*/ 4708970 w 12192000"/>
              <a:gd name="connsiteY600" fmla="*/ 3435125 h 4961783"/>
              <a:gd name="connsiteX601" fmla="*/ 4720350 w 12192000"/>
              <a:gd name="connsiteY601" fmla="*/ 3455040 h 4961783"/>
              <a:gd name="connsiteX602" fmla="*/ 4754490 w 12192000"/>
              <a:gd name="connsiteY602" fmla="*/ 3521045 h 4961783"/>
              <a:gd name="connsiteX603" fmla="*/ 4777251 w 12192000"/>
              <a:gd name="connsiteY603" fmla="*/ 3563152 h 4961783"/>
              <a:gd name="connsiteX604" fmla="*/ 4795459 w 12192000"/>
              <a:gd name="connsiteY604" fmla="*/ 3590465 h 4961783"/>
              <a:gd name="connsiteX605" fmla="*/ 4847239 w 12192000"/>
              <a:gd name="connsiteY605" fmla="*/ 3649642 h 4961783"/>
              <a:gd name="connsiteX606" fmla="*/ 4865447 w 12192000"/>
              <a:gd name="connsiteY606" fmla="*/ 3667850 h 4961783"/>
              <a:gd name="connsiteX607" fmla="*/ 4922917 w 12192000"/>
              <a:gd name="connsiteY607" fmla="*/ 3712802 h 4961783"/>
              <a:gd name="connsiteX608" fmla="*/ 4961610 w 12192000"/>
              <a:gd name="connsiteY608" fmla="*/ 3740115 h 4961783"/>
              <a:gd name="connsiteX609" fmla="*/ 5011683 w 12192000"/>
              <a:gd name="connsiteY609" fmla="*/ 3773118 h 4961783"/>
              <a:gd name="connsiteX610" fmla="*/ 5051514 w 12192000"/>
              <a:gd name="connsiteY610" fmla="*/ 3786774 h 4961783"/>
              <a:gd name="connsiteX611" fmla="*/ 5073706 w 12192000"/>
              <a:gd name="connsiteY611" fmla="*/ 3795309 h 4961783"/>
              <a:gd name="connsiteX612" fmla="*/ 5132883 w 12192000"/>
              <a:gd name="connsiteY612" fmla="*/ 3836847 h 4961783"/>
              <a:gd name="connsiteX613" fmla="*/ 5179542 w 12192000"/>
              <a:gd name="connsiteY613" fmla="*/ 3837985 h 4961783"/>
              <a:gd name="connsiteX614" fmla="*/ 5265463 w 12192000"/>
              <a:gd name="connsiteY614" fmla="*/ 3862452 h 4961783"/>
              <a:gd name="connsiteX615" fmla="*/ 5314398 w 12192000"/>
              <a:gd name="connsiteY615" fmla="*/ 3872695 h 4961783"/>
              <a:gd name="connsiteX616" fmla="*/ 5359350 w 12192000"/>
              <a:gd name="connsiteY616" fmla="*/ 3868712 h 4961783"/>
              <a:gd name="connsiteX617" fmla="*/ 5379834 w 12192000"/>
              <a:gd name="connsiteY617" fmla="*/ 3873264 h 4961783"/>
              <a:gd name="connsiteX618" fmla="*/ 5450392 w 12192000"/>
              <a:gd name="connsiteY618" fmla="*/ 3880092 h 4961783"/>
              <a:gd name="connsiteX619" fmla="*/ 5555660 w 12192000"/>
              <a:gd name="connsiteY619" fmla="*/ 3865866 h 4961783"/>
              <a:gd name="connsiteX620" fmla="*/ 5600042 w 12192000"/>
              <a:gd name="connsiteY620" fmla="*/ 3858469 h 4961783"/>
              <a:gd name="connsiteX621" fmla="*/ 5674013 w 12192000"/>
              <a:gd name="connsiteY621" fmla="*/ 3834002 h 4961783"/>
              <a:gd name="connsiteX622" fmla="*/ 5682548 w 12192000"/>
              <a:gd name="connsiteY622" fmla="*/ 3827174 h 4961783"/>
              <a:gd name="connsiteX623" fmla="*/ 5767900 w 12192000"/>
              <a:gd name="connsiteY623" fmla="*/ 3812948 h 4961783"/>
              <a:gd name="connsiteX624" fmla="*/ 5806024 w 12192000"/>
              <a:gd name="connsiteY624" fmla="*/ 3786205 h 4961783"/>
              <a:gd name="connsiteX625" fmla="*/ 5816266 w 12192000"/>
              <a:gd name="connsiteY625" fmla="*/ 3783360 h 4961783"/>
              <a:gd name="connsiteX626" fmla="*/ 5866908 w 12192000"/>
              <a:gd name="connsiteY626" fmla="*/ 3762306 h 4961783"/>
              <a:gd name="connsiteX627" fmla="*/ 5896497 w 12192000"/>
              <a:gd name="connsiteY627" fmla="*/ 3729873 h 4961783"/>
              <a:gd name="connsiteX628" fmla="*/ 5908446 w 12192000"/>
              <a:gd name="connsiteY628" fmla="*/ 3724183 h 4961783"/>
              <a:gd name="connsiteX629" fmla="*/ 5943725 w 12192000"/>
              <a:gd name="connsiteY629" fmla="*/ 3697439 h 4961783"/>
              <a:gd name="connsiteX630" fmla="*/ 5997212 w 12192000"/>
              <a:gd name="connsiteY630" fmla="*/ 3643952 h 4961783"/>
              <a:gd name="connsiteX631" fmla="*/ 6018834 w 12192000"/>
              <a:gd name="connsiteY631" fmla="*/ 3622330 h 4961783"/>
              <a:gd name="connsiteX632" fmla="*/ 6026800 w 12192000"/>
              <a:gd name="connsiteY632" fmla="*/ 3620622 h 4961783"/>
              <a:gd name="connsiteX633" fmla="*/ 6069476 w 12192000"/>
              <a:gd name="connsiteY633" fmla="*/ 3563152 h 4961783"/>
              <a:gd name="connsiteX634" fmla="*/ 6072322 w 12192000"/>
              <a:gd name="connsiteY634" fmla="*/ 3550065 h 4961783"/>
              <a:gd name="connsiteX635" fmla="*/ 6118980 w 12192000"/>
              <a:gd name="connsiteY635" fmla="*/ 3499423 h 4961783"/>
              <a:gd name="connsiteX636" fmla="*/ 6134344 w 12192000"/>
              <a:gd name="connsiteY636" fmla="*/ 3468696 h 4961783"/>
              <a:gd name="connsiteX637" fmla="*/ 6161088 w 12192000"/>
              <a:gd name="connsiteY637" fmla="*/ 3433987 h 4961783"/>
              <a:gd name="connsiteX638" fmla="*/ 6181572 w 12192000"/>
              <a:gd name="connsiteY638" fmla="*/ 3398139 h 4961783"/>
              <a:gd name="connsiteX639" fmla="*/ 6213437 w 12192000"/>
              <a:gd name="connsiteY639" fmla="*/ 3330995 h 4961783"/>
              <a:gd name="connsiteX640" fmla="*/ 6222540 w 12192000"/>
              <a:gd name="connsiteY640" fmla="*/ 3265559 h 4961783"/>
              <a:gd name="connsiteX641" fmla="*/ 6224817 w 12192000"/>
              <a:gd name="connsiteY641" fmla="*/ 3255317 h 4961783"/>
              <a:gd name="connsiteX642" fmla="*/ 6250992 w 12192000"/>
              <a:gd name="connsiteY642" fmla="*/ 3192725 h 4961783"/>
              <a:gd name="connsiteX643" fmla="*/ 6267492 w 12192000"/>
              <a:gd name="connsiteY643" fmla="*/ 3117047 h 4961783"/>
              <a:gd name="connsiteX644" fmla="*/ 6259527 w 12192000"/>
              <a:gd name="connsiteY644" fmla="*/ 3058439 h 4961783"/>
              <a:gd name="connsiteX645" fmla="*/ 6260665 w 12192000"/>
              <a:gd name="connsiteY645" fmla="*/ 3035109 h 4961783"/>
              <a:gd name="connsiteX646" fmla="*/ 6261233 w 12192000"/>
              <a:gd name="connsiteY646" fmla="*/ 2954310 h 4961783"/>
              <a:gd name="connsiteX647" fmla="*/ 6258388 w 12192000"/>
              <a:gd name="connsiteY647" fmla="*/ 2925859 h 4961783"/>
              <a:gd name="connsiteX648" fmla="*/ 6247008 w 12192000"/>
              <a:gd name="connsiteY648" fmla="*/ 2851319 h 4961783"/>
              <a:gd name="connsiteX649" fmla="*/ 6240180 w 12192000"/>
              <a:gd name="connsiteY649" fmla="*/ 2823437 h 4961783"/>
              <a:gd name="connsiteX650" fmla="*/ 6219127 w 12192000"/>
              <a:gd name="connsiteY650" fmla="*/ 2750034 h 4961783"/>
              <a:gd name="connsiteX651" fmla="*/ 6208315 w 12192000"/>
              <a:gd name="connsiteY651" fmla="*/ 2726136 h 4961783"/>
              <a:gd name="connsiteX652" fmla="*/ 6178158 w 12192000"/>
              <a:gd name="connsiteY652" fmla="*/ 2653302 h 4961783"/>
              <a:gd name="connsiteX653" fmla="*/ 6208884 w 12192000"/>
              <a:gd name="connsiteY653" fmla="*/ 2556570 h 4961783"/>
              <a:gd name="connsiteX654" fmla="*/ 6247577 w 12192000"/>
              <a:gd name="connsiteY654" fmla="*/ 2532103 h 4961783"/>
              <a:gd name="connsiteX655" fmla="*/ 6586708 w 12192000"/>
              <a:gd name="connsiteY655" fmla="*/ 2179885 h 4961783"/>
              <a:gd name="connsiteX656" fmla="*/ 6603209 w 12192000"/>
              <a:gd name="connsiteY656" fmla="*/ 2167366 h 4961783"/>
              <a:gd name="connsiteX657" fmla="*/ 6642472 w 12192000"/>
              <a:gd name="connsiteY657" fmla="*/ 2303360 h 4961783"/>
              <a:gd name="connsiteX658" fmla="*/ 6700510 w 12192000"/>
              <a:gd name="connsiteY658" fmla="*/ 2664682 h 4961783"/>
              <a:gd name="connsiteX659" fmla="*/ 6734651 w 12192000"/>
              <a:gd name="connsiteY659" fmla="*/ 2734102 h 4961783"/>
              <a:gd name="connsiteX660" fmla="*/ 6802364 w 12192000"/>
              <a:gd name="connsiteY660" fmla="*/ 2796124 h 4961783"/>
              <a:gd name="connsiteX661" fmla="*/ 6799519 w 12192000"/>
              <a:gd name="connsiteY661" fmla="*/ 2804091 h 4961783"/>
              <a:gd name="connsiteX662" fmla="*/ 6722702 w 12192000"/>
              <a:gd name="connsiteY662" fmla="*/ 3019177 h 4961783"/>
              <a:gd name="connsiteX663" fmla="*/ 6806916 w 12192000"/>
              <a:gd name="connsiteY663" fmla="*/ 3078923 h 4961783"/>
              <a:gd name="connsiteX664" fmla="*/ 6829107 w 12192000"/>
              <a:gd name="connsiteY664" fmla="*/ 3072664 h 4961783"/>
              <a:gd name="connsiteX665" fmla="*/ 6847316 w 12192000"/>
              <a:gd name="connsiteY665" fmla="*/ 3175086 h 4961783"/>
              <a:gd name="connsiteX666" fmla="*/ 6903648 w 12192000"/>
              <a:gd name="connsiteY666" fmla="*/ 3333841 h 4961783"/>
              <a:gd name="connsiteX667" fmla="*/ 7022571 w 12192000"/>
              <a:gd name="connsiteY667" fmla="*/ 3470403 h 4961783"/>
              <a:gd name="connsiteX668" fmla="*/ 7282610 w 12192000"/>
              <a:gd name="connsiteY668" fmla="*/ 3573963 h 4961783"/>
              <a:gd name="connsiteX669" fmla="*/ 7425432 w 12192000"/>
              <a:gd name="connsiteY669" fmla="*/ 3598431 h 4961783"/>
              <a:gd name="connsiteX670" fmla="*/ 7553460 w 12192000"/>
              <a:gd name="connsiteY670" fmla="*/ 3634279 h 4961783"/>
              <a:gd name="connsiteX671" fmla="*/ 7670107 w 12192000"/>
              <a:gd name="connsiteY671" fmla="*/ 3656470 h 4961783"/>
              <a:gd name="connsiteX672" fmla="*/ 7680918 w 12192000"/>
              <a:gd name="connsiteY672" fmla="*/ 3654763 h 4961783"/>
              <a:gd name="connsiteX673" fmla="*/ 7745217 w 12192000"/>
              <a:gd name="connsiteY673" fmla="*/ 3644521 h 4961783"/>
              <a:gd name="connsiteX674" fmla="*/ 7812929 w 12192000"/>
              <a:gd name="connsiteY674" fmla="*/ 3672403 h 4961783"/>
              <a:gd name="connsiteX675" fmla="*/ 7831137 w 12192000"/>
              <a:gd name="connsiteY675" fmla="*/ 3717354 h 4961783"/>
              <a:gd name="connsiteX676" fmla="*/ 7873813 w 12192000"/>
              <a:gd name="connsiteY676" fmla="*/ 3784498 h 4961783"/>
              <a:gd name="connsiteX677" fmla="*/ 7979080 w 12192000"/>
              <a:gd name="connsiteY677" fmla="*/ 3837985 h 4961783"/>
              <a:gd name="connsiteX678" fmla="*/ 8004686 w 12192000"/>
              <a:gd name="connsiteY678" fmla="*/ 3860177 h 4961783"/>
              <a:gd name="connsiteX679" fmla="*/ 8070122 w 12192000"/>
              <a:gd name="connsiteY679" fmla="*/ 3832295 h 4961783"/>
              <a:gd name="connsiteX680" fmla="*/ 8072398 w 12192000"/>
              <a:gd name="connsiteY680" fmla="*/ 3795878 h 4961783"/>
              <a:gd name="connsiteX681" fmla="*/ 8176527 w 12192000"/>
              <a:gd name="connsiteY681" fmla="*/ 3880092 h 4961783"/>
              <a:gd name="connsiteX682" fmla="*/ 8188477 w 12192000"/>
              <a:gd name="connsiteY682" fmla="*/ 3935286 h 4961783"/>
              <a:gd name="connsiteX683" fmla="*/ 8160595 w 12192000"/>
              <a:gd name="connsiteY683" fmla="*/ 4016086 h 4961783"/>
              <a:gd name="connsiteX684" fmla="*/ 8158888 w 12192000"/>
              <a:gd name="connsiteY684" fmla="*/ 4036001 h 4961783"/>
              <a:gd name="connsiteX685" fmla="*/ 8164009 w 12192000"/>
              <a:gd name="connsiteY685" fmla="*/ 4124198 h 4961783"/>
              <a:gd name="connsiteX686" fmla="*/ 8160026 w 12192000"/>
              <a:gd name="connsiteY686" fmla="*/ 4151511 h 4961783"/>
              <a:gd name="connsiteX687" fmla="*/ 8158888 w 12192000"/>
              <a:gd name="connsiteY687" fmla="*/ 4199877 h 4961783"/>
              <a:gd name="connsiteX688" fmla="*/ 8174820 w 12192000"/>
              <a:gd name="connsiteY688" fmla="*/ 4314248 h 4961783"/>
              <a:gd name="connsiteX689" fmla="*/ 8186200 w 12192000"/>
              <a:gd name="connsiteY689" fmla="*/ 4354079 h 4961783"/>
              <a:gd name="connsiteX690" fmla="*/ 8223756 w 12192000"/>
              <a:gd name="connsiteY690" fmla="*/ 4462191 h 4961783"/>
              <a:gd name="connsiteX691" fmla="*/ 8245947 w 12192000"/>
              <a:gd name="connsiteY691" fmla="*/ 4504298 h 4961783"/>
              <a:gd name="connsiteX692" fmla="*/ 8302279 w 12192000"/>
              <a:gd name="connsiteY692" fmla="*/ 4603306 h 4961783"/>
              <a:gd name="connsiteX693" fmla="*/ 8328454 w 12192000"/>
              <a:gd name="connsiteY693" fmla="*/ 4635170 h 4961783"/>
              <a:gd name="connsiteX694" fmla="*/ 8401856 w 12192000"/>
              <a:gd name="connsiteY694" fmla="*/ 4719384 h 4961783"/>
              <a:gd name="connsiteX695" fmla="*/ 8439411 w 12192000"/>
              <a:gd name="connsiteY695" fmla="*/ 4751249 h 4961783"/>
              <a:gd name="connsiteX696" fmla="*/ 8522487 w 12192000"/>
              <a:gd name="connsiteY696" fmla="*/ 4817254 h 4961783"/>
              <a:gd name="connsiteX697" fmla="*/ 8533782 w 12192000"/>
              <a:gd name="connsiteY697" fmla="*/ 4824293 h 4961783"/>
              <a:gd name="connsiteX698" fmla="*/ 0 w 12192000"/>
              <a:gd name="connsiteY698" fmla="*/ 4824293 h 4961783"/>
              <a:gd name="connsiteX699" fmla="*/ 10191043 w 12192000"/>
              <a:gd name="connsiteY699" fmla="*/ 921372 h 4961783"/>
              <a:gd name="connsiteX700" fmla="*/ 10239806 w 12192000"/>
              <a:gd name="connsiteY700" fmla="*/ 928154 h 4961783"/>
              <a:gd name="connsiteX701" fmla="*/ 10119938 w 12192000"/>
              <a:gd name="connsiteY701" fmla="*/ 928154 h 4961783"/>
              <a:gd name="connsiteX702" fmla="*/ 10141156 w 12192000"/>
              <a:gd name="connsiteY702" fmla="*/ 923684 h 4961783"/>
              <a:gd name="connsiteX703" fmla="*/ 10191043 w 12192000"/>
              <a:gd name="connsiteY703" fmla="*/ 921372 h 4961783"/>
              <a:gd name="connsiteX704" fmla="*/ 8647100 w 12192000"/>
              <a:gd name="connsiteY704" fmla="*/ 577547 h 4961783"/>
              <a:gd name="connsiteX705" fmla="*/ 8699449 w 12192000"/>
              <a:gd name="connsiteY705" fmla="*/ 598031 h 4961783"/>
              <a:gd name="connsiteX706" fmla="*/ 8755212 w 12192000"/>
              <a:gd name="connsiteY706" fmla="*/ 605997 h 4961783"/>
              <a:gd name="connsiteX707" fmla="*/ 8777404 w 12192000"/>
              <a:gd name="connsiteY707" fmla="*/ 605429 h 4961783"/>
              <a:gd name="connsiteX708" fmla="*/ 8860480 w 12192000"/>
              <a:gd name="connsiteY708" fmla="*/ 668589 h 4961783"/>
              <a:gd name="connsiteX709" fmla="*/ 8859342 w 12192000"/>
              <a:gd name="connsiteY709" fmla="*/ 718092 h 4961783"/>
              <a:gd name="connsiteX710" fmla="*/ 8915104 w 12192000"/>
              <a:gd name="connsiteY710" fmla="*/ 829619 h 4961783"/>
              <a:gd name="connsiteX711" fmla="*/ 8952660 w 12192000"/>
              <a:gd name="connsiteY711" fmla="*/ 868312 h 4961783"/>
              <a:gd name="connsiteX712" fmla="*/ 8976558 w 12192000"/>
              <a:gd name="connsiteY712" fmla="*/ 919523 h 4961783"/>
              <a:gd name="connsiteX713" fmla="*/ 8994677 w 12192000"/>
              <a:gd name="connsiteY713" fmla="*/ 928154 h 4961783"/>
              <a:gd name="connsiteX714" fmla="*/ 8104361 w 12192000"/>
              <a:gd name="connsiteY714" fmla="*/ 928154 h 4961783"/>
              <a:gd name="connsiteX715" fmla="*/ 8131362 w 12192000"/>
              <a:gd name="connsiteY715" fmla="*/ 900035 h 4961783"/>
              <a:gd name="connsiteX716" fmla="*/ 8181648 w 12192000"/>
              <a:gd name="connsiteY716" fmla="*/ 822791 h 4961783"/>
              <a:gd name="connsiteX717" fmla="*/ 8218634 w 12192000"/>
              <a:gd name="connsiteY717" fmla="*/ 795478 h 4961783"/>
              <a:gd name="connsiteX718" fmla="*/ 8251068 w 12192000"/>
              <a:gd name="connsiteY718" fmla="*/ 771580 h 4961783"/>
              <a:gd name="connsiteX719" fmla="*/ 8308538 w 12192000"/>
              <a:gd name="connsiteY719" fmla="*/ 707850 h 4961783"/>
              <a:gd name="connsiteX720" fmla="*/ 8366008 w 12192000"/>
              <a:gd name="connsiteY720" fmla="*/ 672003 h 4961783"/>
              <a:gd name="connsiteX721" fmla="*/ 8529884 w 12192000"/>
              <a:gd name="connsiteY721" fmla="*/ 596324 h 4961783"/>
              <a:gd name="connsiteX722" fmla="*/ 8647100 w 12192000"/>
              <a:gd name="connsiteY722" fmla="*/ 577547 h 4961783"/>
              <a:gd name="connsiteX723" fmla="*/ 11526869 w 12192000"/>
              <a:gd name="connsiteY723" fmla="*/ 0 h 4961783"/>
              <a:gd name="connsiteX724" fmla="*/ 11555320 w 12192000"/>
              <a:gd name="connsiteY724" fmla="*/ 0 h 4961783"/>
              <a:gd name="connsiteX725" fmla="*/ 11640671 w 12192000"/>
              <a:gd name="connsiteY725" fmla="*/ 0 h 4961783"/>
              <a:gd name="connsiteX726" fmla="*/ 11663432 w 12192000"/>
              <a:gd name="connsiteY726" fmla="*/ 0 h 4961783"/>
              <a:gd name="connsiteX727" fmla="*/ 11735128 w 12192000"/>
              <a:gd name="connsiteY727" fmla="*/ 38693 h 4961783"/>
              <a:gd name="connsiteX728" fmla="*/ 11896726 w 12192000"/>
              <a:gd name="connsiteY728" fmla="*/ 176393 h 4961783"/>
              <a:gd name="connsiteX729" fmla="*/ 11896726 w 12192000"/>
              <a:gd name="connsiteY729" fmla="*/ 193464 h 4961783"/>
              <a:gd name="connsiteX730" fmla="*/ 11810806 w 12192000"/>
              <a:gd name="connsiteY730" fmla="*/ 250365 h 4961783"/>
              <a:gd name="connsiteX731" fmla="*/ 11670830 w 12192000"/>
              <a:gd name="connsiteY731" fmla="*/ 336286 h 4961783"/>
              <a:gd name="connsiteX732" fmla="*/ 11562717 w 12192000"/>
              <a:gd name="connsiteY732" fmla="*/ 426189 h 4961783"/>
              <a:gd name="connsiteX733" fmla="*/ 11541094 w 12192000"/>
              <a:gd name="connsiteY733" fmla="*/ 450088 h 4961783"/>
              <a:gd name="connsiteX734" fmla="*/ 11484194 w 12192000"/>
              <a:gd name="connsiteY734" fmla="*/ 544544 h 4961783"/>
              <a:gd name="connsiteX735" fmla="*/ 11431275 w 12192000"/>
              <a:gd name="connsiteY735" fmla="*/ 629327 h 4961783"/>
              <a:gd name="connsiteX736" fmla="*/ 11355596 w 12192000"/>
              <a:gd name="connsiteY736" fmla="*/ 834171 h 4961783"/>
              <a:gd name="connsiteX737" fmla="*/ 11313827 w 12192000"/>
              <a:gd name="connsiteY737" fmla="*/ 928154 h 4961783"/>
              <a:gd name="connsiteX738" fmla="*/ 10938357 w 12192000"/>
              <a:gd name="connsiteY738" fmla="*/ 928154 h 4961783"/>
              <a:gd name="connsiteX739" fmla="*/ 10980618 w 12192000"/>
              <a:gd name="connsiteY739" fmla="*/ 804583 h 4961783"/>
              <a:gd name="connsiteX740" fmla="*/ 10982324 w 12192000"/>
              <a:gd name="connsiteY740" fmla="*/ 788651 h 4961783"/>
              <a:gd name="connsiteX741" fmla="*/ 11007930 w 12192000"/>
              <a:gd name="connsiteY741" fmla="*/ 707282 h 4961783"/>
              <a:gd name="connsiteX742" fmla="*/ 11029552 w 12192000"/>
              <a:gd name="connsiteY742" fmla="*/ 640707 h 4961783"/>
              <a:gd name="connsiteX743" fmla="*/ 11036950 w 12192000"/>
              <a:gd name="connsiteY743" fmla="*/ 615102 h 4961783"/>
              <a:gd name="connsiteX744" fmla="*/ 11118318 w 12192000"/>
              <a:gd name="connsiteY744" fmla="*/ 534302 h 4961783"/>
              <a:gd name="connsiteX745" fmla="*/ 11228138 w 12192000"/>
              <a:gd name="connsiteY745" fmla="*/ 367581 h 4961783"/>
              <a:gd name="connsiteX746" fmla="*/ 11279348 w 12192000"/>
              <a:gd name="connsiteY746" fmla="*/ 312956 h 4961783"/>
              <a:gd name="connsiteX747" fmla="*/ 11297557 w 12192000"/>
              <a:gd name="connsiteY747" fmla="*/ 299300 h 4961783"/>
              <a:gd name="connsiteX748" fmla="*/ 11364700 w 12192000"/>
              <a:gd name="connsiteY748" fmla="*/ 189481 h 4961783"/>
              <a:gd name="connsiteX749" fmla="*/ 11388599 w 12192000"/>
              <a:gd name="connsiteY749" fmla="*/ 151926 h 4961783"/>
              <a:gd name="connsiteX750" fmla="*/ 11526869 w 12192000"/>
              <a:gd name="connsiteY750" fmla="*/ 0 h 49617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  <a:cxn ang="0">
                <a:pos x="connsiteX648" y="connsiteY648"/>
              </a:cxn>
              <a:cxn ang="0">
                <a:pos x="connsiteX649" y="connsiteY649"/>
              </a:cxn>
              <a:cxn ang="0">
                <a:pos x="connsiteX650" y="connsiteY650"/>
              </a:cxn>
              <a:cxn ang="0">
                <a:pos x="connsiteX651" y="connsiteY651"/>
              </a:cxn>
              <a:cxn ang="0">
                <a:pos x="connsiteX652" y="connsiteY652"/>
              </a:cxn>
              <a:cxn ang="0">
                <a:pos x="connsiteX653" y="connsiteY653"/>
              </a:cxn>
              <a:cxn ang="0">
                <a:pos x="connsiteX654" y="connsiteY654"/>
              </a:cxn>
              <a:cxn ang="0">
                <a:pos x="connsiteX655" y="connsiteY655"/>
              </a:cxn>
              <a:cxn ang="0">
                <a:pos x="connsiteX656" y="connsiteY656"/>
              </a:cxn>
              <a:cxn ang="0">
                <a:pos x="connsiteX657" y="connsiteY657"/>
              </a:cxn>
              <a:cxn ang="0">
                <a:pos x="connsiteX658" y="connsiteY658"/>
              </a:cxn>
              <a:cxn ang="0">
                <a:pos x="connsiteX659" y="connsiteY659"/>
              </a:cxn>
              <a:cxn ang="0">
                <a:pos x="connsiteX660" y="connsiteY660"/>
              </a:cxn>
              <a:cxn ang="0">
                <a:pos x="connsiteX661" y="connsiteY661"/>
              </a:cxn>
              <a:cxn ang="0">
                <a:pos x="connsiteX662" y="connsiteY662"/>
              </a:cxn>
              <a:cxn ang="0">
                <a:pos x="connsiteX663" y="connsiteY663"/>
              </a:cxn>
              <a:cxn ang="0">
                <a:pos x="connsiteX664" y="connsiteY664"/>
              </a:cxn>
              <a:cxn ang="0">
                <a:pos x="connsiteX665" y="connsiteY665"/>
              </a:cxn>
              <a:cxn ang="0">
                <a:pos x="connsiteX666" y="connsiteY666"/>
              </a:cxn>
              <a:cxn ang="0">
                <a:pos x="connsiteX667" y="connsiteY667"/>
              </a:cxn>
              <a:cxn ang="0">
                <a:pos x="connsiteX668" y="connsiteY668"/>
              </a:cxn>
              <a:cxn ang="0">
                <a:pos x="connsiteX669" y="connsiteY669"/>
              </a:cxn>
              <a:cxn ang="0">
                <a:pos x="connsiteX670" y="connsiteY670"/>
              </a:cxn>
              <a:cxn ang="0">
                <a:pos x="connsiteX671" y="connsiteY671"/>
              </a:cxn>
              <a:cxn ang="0">
                <a:pos x="connsiteX672" y="connsiteY672"/>
              </a:cxn>
              <a:cxn ang="0">
                <a:pos x="connsiteX673" y="connsiteY673"/>
              </a:cxn>
              <a:cxn ang="0">
                <a:pos x="connsiteX674" y="connsiteY674"/>
              </a:cxn>
              <a:cxn ang="0">
                <a:pos x="connsiteX675" y="connsiteY675"/>
              </a:cxn>
              <a:cxn ang="0">
                <a:pos x="connsiteX676" y="connsiteY676"/>
              </a:cxn>
              <a:cxn ang="0">
                <a:pos x="connsiteX677" y="connsiteY677"/>
              </a:cxn>
              <a:cxn ang="0">
                <a:pos x="connsiteX678" y="connsiteY678"/>
              </a:cxn>
              <a:cxn ang="0">
                <a:pos x="connsiteX679" y="connsiteY679"/>
              </a:cxn>
              <a:cxn ang="0">
                <a:pos x="connsiteX680" y="connsiteY680"/>
              </a:cxn>
              <a:cxn ang="0">
                <a:pos x="connsiteX681" y="connsiteY681"/>
              </a:cxn>
              <a:cxn ang="0">
                <a:pos x="connsiteX682" y="connsiteY682"/>
              </a:cxn>
              <a:cxn ang="0">
                <a:pos x="connsiteX683" y="connsiteY683"/>
              </a:cxn>
              <a:cxn ang="0">
                <a:pos x="connsiteX684" y="connsiteY684"/>
              </a:cxn>
              <a:cxn ang="0">
                <a:pos x="connsiteX685" y="connsiteY685"/>
              </a:cxn>
              <a:cxn ang="0">
                <a:pos x="connsiteX686" y="connsiteY686"/>
              </a:cxn>
              <a:cxn ang="0">
                <a:pos x="connsiteX687" y="connsiteY687"/>
              </a:cxn>
              <a:cxn ang="0">
                <a:pos x="connsiteX688" y="connsiteY688"/>
              </a:cxn>
              <a:cxn ang="0">
                <a:pos x="connsiteX689" y="connsiteY689"/>
              </a:cxn>
              <a:cxn ang="0">
                <a:pos x="connsiteX690" y="connsiteY690"/>
              </a:cxn>
              <a:cxn ang="0">
                <a:pos x="connsiteX691" y="connsiteY691"/>
              </a:cxn>
              <a:cxn ang="0">
                <a:pos x="connsiteX692" y="connsiteY692"/>
              </a:cxn>
              <a:cxn ang="0">
                <a:pos x="connsiteX693" y="connsiteY693"/>
              </a:cxn>
              <a:cxn ang="0">
                <a:pos x="connsiteX694" y="connsiteY694"/>
              </a:cxn>
              <a:cxn ang="0">
                <a:pos x="connsiteX695" y="connsiteY695"/>
              </a:cxn>
              <a:cxn ang="0">
                <a:pos x="connsiteX696" y="connsiteY696"/>
              </a:cxn>
              <a:cxn ang="0">
                <a:pos x="connsiteX697" y="connsiteY697"/>
              </a:cxn>
              <a:cxn ang="0">
                <a:pos x="connsiteX698" y="connsiteY698"/>
              </a:cxn>
              <a:cxn ang="0">
                <a:pos x="connsiteX699" y="connsiteY699"/>
              </a:cxn>
              <a:cxn ang="0">
                <a:pos x="connsiteX700" y="connsiteY700"/>
              </a:cxn>
              <a:cxn ang="0">
                <a:pos x="connsiteX701" y="connsiteY701"/>
              </a:cxn>
              <a:cxn ang="0">
                <a:pos x="connsiteX702" y="connsiteY702"/>
              </a:cxn>
              <a:cxn ang="0">
                <a:pos x="connsiteX703" y="connsiteY703"/>
              </a:cxn>
              <a:cxn ang="0">
                <a:pos x="connsiteX704" y="connsiteY704"/>
              </a:cxn>
              <a:cxn ang="0">
                <a:pos x="connsiteX705" y="connsiteY705"/>
              </a:cxn>
              <a:cxn ang="0">
                <a:pos x="connsiteX706" y="connsiteY706"/>
              </a:cxn>
              <a:cxn ang="0">
                <a:pos x="connsiteX707" y="connsiteY707"/>
              </a:cxn>
              <a:cxn ang="0">
                <a:pos x="connsiteX708" y="connsiteY708"/>
              </a:cxn>
              <a:cxn ang="0">
                <a:pos x="connsiteX709" y="connsiteY709"/>
              </a:cxn>
              <a:cxn ang="0">
                <a:pos x="connsiteX710" y="connsiteY710"/>
              </a:cxn>
              <a:cxn ang="0">
                <a:pos x="connsiteX711" y="connsiteY711"/>
              </a:cxn>
              <a:cxn ang="0">
                <a:pos x="connsiteX712" y="connsiteY712"/>
              </a:cxn>
              <a:cxn ang="0">
                <a:pos x="connsiteX713" y="connsiteY713"/>
              </a:cxn>
              <a:cxn ang="0">
                <a:pos x="connsiteX714" y="connsiteY714"/>
              </a:cxn>
              <a:cxn ang="0">
                <a:pos x="connsiteX715" y="connsiteY715"/>
              </a:cxn>
              <a:cxn ang="0">
                <a:pos x="connsiteX716" y="connsiteY716"/>
              </a:cxn>
              <a:cxn ang="0">
                <a:pos x="connsiteX717" y="connsiteY717"/>
              </a:cxn>
              <a:cxn ang="0">
                <a:pos x="connsiteX718" y="connsiteY718"/>
              </a:cxn>
              <a:cxn ang="0">
                <a:pos x="connsiteX719" y="connsiteY719"/>
              </a:cxn>
              <a:cxn ang="0">
                <a:pos x="connsiteX720" y="connsiteY720"/>
              </a:cxn>
              <a:cxn ang="0">
                <a:pos x="connsiteX721" y="connsiteY721"/>
              </a:cxn>
              <a:cxn ang="0">
                <a:pos x="connsiteX722" y="connsiteY722"/>
              </a:cxn>
              <a:cxn ang="0">
                <a:pos x="connsiteX723" y="connsiteY723"/>
              </a:cxn>
              <a:cxn ang="0">
                <a:pos x="connsiteX724" y="connsiteY724"/>
              </a:cxn>
              <a:cxn ang="0">
                <a:pos x="connsiteX725" y="connsiteY725"/>
              </a:cxn>
              <a:cxn ang="0">
                <a:pos x="connsiteX726" y="connsiteY726"/>
              </a:cxn>
              <a:cxn ang="0">
                <a:pos x="connsiteX727" y="connsiteY727"/>
              </a:cxn>
              <a:cxn ang="0">
                <a:pos x="connsiteX728" y="connsiteY728"/>
              </a:cxn>
              <a:cxn ang="0">
                <a:pos x="connsiteX729" y="connsiteY729"/>
              </a:cxn>
              <a:cxn ang="0">
                <a:pos x="connsiteX730" y="connsiteY730"/>
              </a:cxn>
              <a:cxn ang="0">
                <a:pos x="connsiteX731" y="connsiteY731"/>
              </a:cxn>
              <a:cxn ang="0">
                <a:pos x="connsiteX732" y="connsiteY732"/>
              </a:cxn>
              <a:cxn ang="0">
                <a:pos x="connsiteX733" y="connsiteY733"/>
              </a:cxn>
              <a:cxn ang="0">
                <a:pos x="connsiteX734" y="connsiteY734"/>
              </a:cxn>
              <a:cxn ang="0">
                <a:pos x="connsiteX735" y="connsiteY735"/>
              </a:cxn>
              <a:cxn ang="0">
                <a:pos x="connsiteX736" y="connsiteY736"/>
              </a:cxn>
              <a:cxn ang="0">
                <a:pos x="connsiteX737" y="connsiteY737"/>
              </a:cxn>
              <a:cxn ang="0">
                <a:pos x="connsiteX738" y="connsiteY738"/>
              </a:cxn>
              <a:cxn ang="0">
                <a:pos x="connsiteX739" y="connsiteY739"/>
              </a:cxn>
              <a:cxn ang="0">
                <a:pos x="connsiteX740" y="connsiteY740"/>
              </a:cxn>
              <a:cxn ang="0">
                <a:pos x="connsiteX741" y="connsiteY741"/>
              </a:cxn>
              <a:cxn ang="0">
                <a:pos x="connsiteX742" y="connsiteY742"/>
              </a:cxn>
              <a:cxn ang="0">
                <a:pos x="connsiteX743" y="connsiteY743"/>
              </a:cxn>
              <a:cxn ang="0">
                <a:pos x="connsiteX744" y="connsiteY744"/>
              </a:cxn>
              <a:cxn ang="0">
                <a:pos x="connsiteX745" y="connsiteY745"/>
              </a:cxn>
              <a:cxn ang="0">
                <a:pos x="connsiteX746" y="connsiteY746"/>
              </a:cxn>
              <a:cxn ang="0">
                <a:pos x="connsiteX747" y="connsiteY747"/>
              </a:cxn>
              <a:cxn ang="0">
                <a:pos x="connsiteX748" y="connsiteY748"/>
              </a:cxn>
              <a:cxn ang="0">
                <a:pos x="connsiteX749" y="connsiteY749"/>
              </a:cxn>
              <a:cxn ang="0">
                <a:pos x="connsiteX750" y="connsiteY750"/>
              </a:cxn>
            </a:cxnLst>
            <a:rect l="l" t="t" r="r" b="b"/>
            <a:pathLst>
              <a:path w="12192000" h="4961783">
                <a:moveTo>
                  <a:pt x="8533782" y="4824293"/>
                </a:moveTo>
                <a:lnTo>
                  <a:pt x="9426615" y="4824293"/>
                </a:lnTo>
                <a:lnTo>
                  <a:pt x="9409006" y="4836032"/>
                </a:lnTo>
                <a:cubicBezTo>
                  <a:pt x="9381126" y="4851395"/>
                  <a:pt x="9352674" y="4866190"/>
                  <a:pt x="9324224" y="4879276"/>
                </a:cubicBezTo>
                <a:cubicBezTo>
                  <a:pt x="9304310" y="4888950"/>
                  <a:pt x="9283824" y="4896916"/>
                  <a:pt x="9262771" y="4904313"/>
                </a:cubicBezTo>
                <a:cubicBezTo>
                  <a:pt x="9231475" y="4915125"/>
                  <a:pt x="9199610" y="4925936"/>
                  <a:pt x="9167177" y="4935040"/>
                </a:cubicBezTo>
                <a:cubicBezTo>
                  <a:pt x="9151245" y="4939592"/>
                  <a:pt x="9134744" y="4941868"/>
                  <a:pt x="9118242" y="4941868"/>
                </a:cubicBezTo>
                <a:cubicBezTo>
                  <a:pt x="9083532" y="4944144"/>
                  <a:pt x="9045409" y="4937885"/>
                  <a:pt x="9011837" y="4961783"/>
                </a:cubicBezTo>
                <a:cubicBezTo>
                  <a:pt x="8996473" y="4961783"/>
                  <a:pt x="8981679" y="4961783"/>
                  <a:pt x="8966316" y="4961783"/>
                </a:cubicBezTo>
                <a:cubicBezTo>
                  <a:pt x="8934452" y="4940730"/>
                  <a:pt x="8899172" y="4942437"/>
                  <a:pt x="8863325" y="4946420"/>
                </a:cubicBezTo>
                <a:cubicBezTo>
                  <a:pt x="8847392" y="4948127"/>
                  <a:pt x="8828614" y="4948127"/>
                  <a:pt x="8814390" y="4941868"/>
                </a:cubicBezTo>
                <a:cubicBezTo>
                  <a:pt x="8778542" y="4924798"/>
                  <a:pt x="8743263" y="4907727"/>
                  <a:pt x="8701725" y="4909434"/>
                </a:cubicBezTo>
                <a:cubicBezTo>
                  <a:pt x="8688638" y="4910004"/>
                  <a:pt x="8671568" y="4904313"/>
                  <a:pt x="8663032" y="4895209"/>
                </a:cubicBezTo>
                <a:cubicBezTo>
                  <a:pt x="8634582" y="4865620"/>
                  <a:pt x="8599303" y="4852533"/>
                  <a:pt x="8561748" y="4841722"/>
                </a:cubicBezTo>
                <a:close/>
                <a:moveTo>
                  <a:pt x="8590199" y="3997308"/>
                </a:moveTo>
                <a:cubicBezTo>
                  <a:pt x="8614666" y="4010396"/>
                  <a:pt x="8637996" y="4018931"/>
                  <a:pt x="8655067" y="4034863"/>
                </a:cubicBezTo>
                <a:cubicBezTo>
                  <a:pt x="8664170" y="4042830"/>
                  <a:pt x="8665308" y="4062745"/>
                  <a:pt x="8665308" y="4076970"/>
                </a:cubicBezTo>
                <a:cubicBezTo>
                  <a:pt x="8665308" y="4094040"/>
                  <a:pt x="8660188" y="4111111"/>
                  <a:pt x="8657343" y="4129319"/>
                </a:cubicBezTo>
                <a:cubicBezTo>
                  <a:pt x="8632875" y="4140130"/>
                  <a:pt x="8604993" y="4132733"/>
                  <a:pt x="8595320" y="4108265"/>
                </a:cubicBezTo>
                <a:cubicBezTo>
                  <a:pt x="8582233" y="4073556"/>
                  <a:pt x="8581095" y="4037708"/>
                  <a:pt x="8590199" y="3997308"/>
                </a:cubicBezTo>
                <a:close/>
                <a:moveTo>
                  <a:pt x="8455912" y="3928458"/>
                </a:moveTo>
                <a:cubicBezTo>
                  <a:pt x="8509400" y="3943252"/>
                  <a:pt x="8513952" y="3950649"/>
                  <a:pt x="8507123" y="4004705"/>
                </a:cubicBezTo>
                <a:cubicBezTo>
                  <a:pt x="8504278" y="4024052"/>
                  <a:pt x="8504847" y="4044536"/>
                  <a:pt x="8499726" y="4063313"/>
                </a:cubicBezTo>
                <a:cubicBezTo>
                  <a:pt x="8497450" y="4071280"/>
                  <a:pt x="8486069" y="4081522"/>
                  <a:pt x="8478104" y="4082091"/>
                </a:cubicBezTo>
                <a:cubicBezTo>
                  <a:pt x="8452498" y="4083229"/>
                  <a:pt x="8421202" y="4042260"/>
                  <a:pt x="8426892" y="4017224"/>
                </a:cubicBezTo>
                <a:cubicBezTo>
                  <a:pt x="8432583" y="3992757"/>
                  <a:pt x="8439411" y="3968858"/>
                  <a:pt x="8446808" y="3944959"/>
                </a:cubicBezTo>
                <a:cubicBezTo>
                  <a:pt x="8448515" y="3938700"/>
                  <a:pt x="8453067" y="3933579"/>
                  <a:pt x="8455912" y="3928458"/>
                </a:cubicBezTo>
                <a:close/>
                <a:moveTo>
                  <a:pt x="8585646" y="3766859"/>
                </a:moveTo>
                <a:cubicBezTo>
                  <a:pt x="8618080" y="3782222"/>
                  <a:pt x="8651083" y="3797585"/>
                  <a:pt x="8683517" y="3812948"/>
                </a:cubicBezTo>
                <a:cubicBezTo>
                  <a:pt x="8701725" y="3821483"/>
                  <a:pt x="8718796" y="3832295"/>
                  <a:pt x="8737004" y="3839692"/>
                </a:cubicBezTo>
                <a:cubicBezTo>
                  <a:pt x="8767162" y="3852210"/>
                  <a:pt x="8767730" y="3851642"/>
                  <a:pt x="8751230" y="3889765"/>
                </a:cubicBezTo>
                <a:cubicBezTo>
                  <a:pt x="8693190" y="3850504"/>
                  <a:pt x="8637427" y="3812948"/>
                  <a:pt x="8581095" y="3775394"/>
                </a:cubicBezTo>
                <a:cubicBezTo>
                  <a:pt x="8582233" y="3772548"/>
                  <a:pt x="8583940" y="3769704"/>
                  <a:pt x="8585646" y="3766859"/>
                </a:cubicBezTo>
                <a:close/>
                <a:moveTo>
                  <a:pt x="8160026" y="3754625"/>
                </a:moveTo>
                <a:cubicBezTo>
                  <a:pt x="8182502" y="3756332"/>
                  <a:pt x="8203555" y="3767997"/>
                  <a:pt x="8222049" y="3790188"/>
                </a:cubicBezTo>
                <a:cubicBezTo>
                  <a:pt x="8229446" y="3799292"/>
                  <a:pt x="8220910" y="3824329"/>
                  <a:pt x="8215220" y="3840261"/>
                </a:cubicBezTo>
                <a:cubicBezTo>
                  <a:pt x="8212376" y="3848227"/>
                  <a:pt x="8199857" y="3852779"/>
                  <a:pt x="8191322" y="3859039"/>
                </a:cubicBezTo>
                <a:cubicBezTo>
                  <a:pt x="8157181" y="3831726"/>
                  <a:pt x="8124178" y="3806120"/>
                  <a:pt x="8089469" y="3778807"/>
                </a:cubicBezTo>
                <a:cubicBezTo>
                  <a:pt x="8113651" y="3761168"/>
                  <a:pt x="8137550" y="3752918"/>
                  <a:pt x="8160026" y="3754625"/>
                </a:cubicBezTo>
                <a:close/>
                <a:moveTo>
                  <a:pt x="8673915" y="3667281"/>
                </a:moveTo>
                <a:cubicBezTo>
                  <a:pt x="8680245" y="3667708"/>
                  <a:pt x="8686931" y="3669273"/>
                  <a:pt x="8692052" y="3671264"/>
                </a:cubicBezTo>
                <a:cubicBezTo>
                  <a:pt x="8748384" y="3694594"/>
                  <a:pt x="8803579" y="3720199"/>
                  <a:pt x="8859342" y="3743529"/>
                </a:cubicBezTo>
                <a:cubicBezTo>
                  <a:pt x="8888930" y="3756047"/>
                  <a:pt x="8919656" y="3764583"/>
                  <a:pt x="8949246" y="3776532"/>
                </a:cubicBezTo>
                <a:cubicBezTo>
                  <a:pt x="8961194" y="3781084"/>
                  <a:pt x="8978265" y="3785067"/>
                  <a:pt x="8969161" y="3805551"/>
                </a:cubicBezTo>
                <a:cubicBezTo>
                  <a:pt x="8942987" y="3804982"/>
                  <a:pt x="8919088" y="3804982"/>
                  <a:pt x="8895190" y="3816362"/>
                </a:cubicBezTo>
                <a:cubicBezTo>
                  <a:pt x="8883810" y="3822053"/>
                  <a:pt x="8865032" y="3811241"/>
                  <a:pt x="8849668" y="3811811"/>
                </a:cubicBezTo>
                <a:cubicBezTo>
                  <a:pt x="8832598" y="3812379"/>
                  <a:pt x="8821218" y="3810673"/>
                  <a:pt x="8813251" y="3793033"/>
                </a:cubicBezTo>
                <a:cubicBezTo>
                  <a:pt x="8809838" y="3785636"/>
                  <a:pt x="8795612" y="3777101"/>
                  <a:pt x="8789353" y="3778807"/>
                </a:cubicBezTo>
                <a:cubicBezTo>
                  <a:pt x="8780818" y="3781653"/>
                  <a:pt x="8773990" y="3793602"/>
                  <a:pt x="8768300" y="3802137"/>
                </a:cubicBezTo>
                <a:cubicBezTo>
                  <a:pt x="8765454" y="3806120"/>
                  <a:pt x="8766593" y="3812948"/>
                  <a:pt x="8765454" y="3822621"/>
                </a:cubicBezTo>
                <a:cubicBezTo>
                  <a:pt x="8704002" y="3793602"/>
                  <a:pt x="8644824" y="3765721"/>
                  <a:pt x="8578250" y="3734425"/>
                </a:cubicBezTo>
                <a:cubicBezTo>
                  <a:pt x="8608976" y="3708819"/>
                  <a:pt x="8632306" y="3687765"/>
                  <a:pt x="8657912" y="3670126"/>
                </a:cubicBezTo>
                <a:cubicBezTo>
                  <a:pt x="8661610" y="3667566"/>
                  <a:pt x="8667584" y="3666855"/>
                  <a:pt x="8673915" y="3667281"/>
                </a:cubicBezTo>
                <a:close/>
                <a:moveTo>
                  <a:pt x="7899418" y="3655332"/>
                </a:moveTo>
                <a:cubicBezTo>
                  <a:pt x="7926162" y="3676955"/>
                  <a:pt x="7950630" y="3696870"/>
                  <a:pt x="7978511" y="3719061"/>
                </a:cubicBezTo>
                <a:cubicBezTo>
                  <a:pt x="7932990" y="3734425"/>
                  <a:pt x="7892591" y="3700284"/>
                  <a:pt x="7899418" y="3655332"/>
                </a:cubicBezTo>
                <a:close/>
                <a:moveTo>
                  <a:pt x="7899418" y="3591034"/>
                </a:moveTo>
                <a:cubicBezTo>
                  <a:pt x="7931852" y="3621760"/>
                  <a:pt x="7983632" y="3629727"/>
                  <a:pt x="7988184" y="3684352"/>
                </a:cubicBezTo>
                <a:cubicBezTo>
                  <a:pt x="7960303" y="3685490"/>
                  <a:pt x="7896574" y="3621192"/>
                  <a:pt x="7899418" y="3591034"/>
                </a:cubicBezTo>
                <a:close/>
                <a:moveTo>
                  <a:pt x="9021787" y="3568447"/>
                </a:moveTo>
                <a:cubicBezTo>
                  <a:pt x="9157344" y="3575404"/>
                  <a:pt x="9282260" y="3631149"/>
                  <a:pt x="9392506" y="3740684"/>
                </a:cubicBezTo>
                <a:cubicBezTo>
                  <a:pt x="9608730" y="3955201"/>
                  <a:pt x="9605886" y="4333025"/>
                  <a:pt x="9395920" y="4538439"/>
                </a:cubicBezTo>
                <a:cubicBezTo>
                  <a:pt x="9293498" y="4638585"/>
                  <a:pt x="9142710" y="4696624"/>
                  <a:pt x="8981679" y="4696624"/>
                </a:cubicBezTo>
                <a:cubicBezTo>
                  <a:pt x="8723917" y="4697193"/>
                  <a:pt x="8514520" y="4557216"/>
                  <a:pt x="8433721" y="4330180"/>
                </a:cubicBezTo>
                <a:cubicBezTo>
                  <a:pt x="8418358" y="4286936"/>
                  <a:pt x="8406978" y="4240845"/>
                  <a:pt x="8401856" y="4195325"/>
                </a:cubicBezTo>
                <a:cubicBezTo>
                  <a:pt x="8399011" y="4165735"/>
                  <a:pt x="8409822" y="4134440"/>
                  <a:pt x="8416651" y="4104282"/>
                </a:cubicBezTo>
                <a:cubicBezTo>
                  <a:pt x="8417788" y="4098592"/>
                  <a:pt x="8431445" y="4092902"/>
                  <a:pt x="8439411" y="4092902"/>
                </a:cubicBezTo>
                <a:cubicBezTo>
                  <a:pt x="8456482" y="4092902"/>
                  <a:pt x="8490622" y="4132733"/>
                  <a:pt x="8488346" y="4150372"/>
                </a:cubicBezTo>
                <a:cubicBezTo>
                  <a:pt x="8484932" y="4173702"/>
                  <a:pt x="8494604" y="4186221"/>
                  <a:pt x="8512814" y="4199307"/>
                </a:cubicBezTo>
                <a:cubicBezTo>
                  <a:pt x="8548661" y="4224913"/>
                  <a:pt x="8582233" y="4254502"/>
                  <a:pt x="8616942" y="4281814"/>
                </a:cubicBezTo>
                <a:cubicBezTo>
                  <a:pt x="8622063" y="4285797"/>
                  <a:pt x="8629460" y="4290918"/>
                  <a:pt x="8634582" y="4290349"/>
                </a:cubicBezTo>
                <a:cubicBezTo>
                  <a:pt x="8667585" y="4286367"/>
                  <a:pt x="8683517" y="4309696"/>
                  <a:pt x="8701725" y="4330180"/>
                </a:cubicBezTo>
                <a:cubicBezTo>
                  <a:pt x="8808131" y="4449104"/>
                  <a:pt x="8958919" y="4488935"/>
                  <a:pt x="9098326" y="4433171"/>
                </a:cubicBezTo>
                <a:cubicBezTo>
                  <a:pt x="9217819" y="4385374"/>
                  <a:pt x="9310568" y="4276124"/>
                  <a:pt x="9311706" y="4119646"/>
                </a:cubicBezTo>
                <a:cubicBezTo>
                  <a:pt x="9312844" y="3981945"/>
                  <a:pt x="9233751" y="3856193"/>
                  <a:pt x="9106862" y="3806120"/>
                </a:cubicBezTo>
                <a:cubicBezTo>
                  <a:pt x="8995335" y="3761737"/>
                  <a:pt x="8880964" y="3723045"/>
                  <a:pt x="8768300" y="3681506"/>
                </a:cubicBezTo>
                <a:cubicBezTo>
                  <a:pt x="8752936" y="3675817"/>
                  <a:pt x="8738142" y="3668988"/>
                  <a:pt x="8723917" y="3662160"/>
                </a:cubicBezTo>
                <a:cubicBezTo>
                  <a:pt x="8705708" y="3653625"/>
                  <a:pt x="8706278" y="3640538"/>
                  <a:pt x="8721640" y="3630295"/>
                </a:cubicBezTo>
                <a:cubicBezTo>
                  <a:pt x="8735866" y="3621192"/>
                  <a:pt x="8751230" y="3612656"/>
                  <a:pt x="8767162" y="3607535"/>
                </a:cubicBezTo>
                <a:cubicBezTo>
                  <a:pt x="8855288" y="3577662"/>
                  <a:pt x="8940453" y="3564272"/>
                  <a:pt x="9021787" y="3568447"/>
                </a:cubicBezTo>
                <a:close/>
                <a:moveTo>
                  <a:pt x="8354628" y="3484629"/>
                </a:moveTo>
                <a:cubicBezTo>
                  <a:pt x="8377388" y="3495440"/>
                  <a:pt x="8396735" y="3503975"/>
                  <a:pt x="8414943" y="3514787"/>
                </a:cubicBezTo>
                <a:cubicBezTo>
                  <a:pt x="8418358" y="3516493"/>
                  <a:pt x="8421772" y="3529011"/>
                  <a:pt x="8419496" y="3530719"/>
                </a:cubicBezTo>
                <a:cubicBezTo>
                  <a:pt x="8397873" y="3551772"/>
                  <a:pt x="8387062" y="3585913"/>
                  <a:pt x="8349507" y="3588758"/>
                </a:cubicBezTo>
                <a:cubicBezTo>
                  <a:pt x="8334144" y="3589896"/>
                  <a:pt x="8326746" y="3584775"/>
                  <a:pt x="8330161" y="3570549"/>
                </a:cubicBezTo>
                <a:cubicBezTo>
                  <a:pt x="8336989" y="3543237"/>
                  <a:pt x="8345524" y="3516493"/>
                  <a:pt x="8354628" y="3484629"/>
                </a:cubicBezTo>
                <a:close/>
                <a:moveTo>
                  <a:pt x="7372514" y="3466989"/>
                </a:moveTo>
                <a:cubicBezTo>
                  <a:pt x="7399257" y="3470403"/>
                  <a:pt x="7396412" y="3490888"/>
                  <a:pt x="7400395" y="3513648"/>
                </a:cubicBezTo>
                <a:cubicBezTo>
                  <a:pt x="7376496" y="3510803"/>
                  <a:pt x="7354874" y="3507390"/>
                  <a:pt x="7327562" y="3503975"/>
                </a:cubicBezTo>
                <a:cubicBezTo>
                  <a:pt x="7340080" y="3480645"/>
                  <a:pt x="7348046" y="3464144"/>
                  <a:pt x="7372514" y="3466989"/>
                </a:cubicBezTo>
                <a:close/>
                <a:moveTo>
                  <a:pt x="8047113" y="3342171"/>
                </a:moveTo>
                <a:cubicBezTo>
                  <a:pt x="8052767" y="3343158"/>
                  <a:pt x="8059169" y="3345363"/>
                  <a:pt x="8066708" y="3348635"/>
                </a:cubicBezTo>
                <a:cubicBezTo>
                  <a:pt x="8133282" y="3377085"/>
                  <a:pt x="8200426" y="3404398"/>
                  <a:pt x="8266431" y="3433987"/>
                </a:cubicBezTo>
                <a:cubicBezTo>
                  <a:pt x="8274398" y="3437969"/>
                  <a:pt x="8284070" y="3451057"/>
                  <a:pt x="8282933" y="3458454"/>
                </a:cubicBezTo>
                <a:cubicBezTo>
                  <a:pt x="8278949" y="3488042"/>
                  <a:pt x="8270414" y="3516493"/>
                  <a:pt x="8261879" y="3554048"/>
                </a:cubicBezTo>
                <a:cubicBezTo>
                  <a:pt x="8227170" y="3531857"/>
                  <a:pt x="8196443" y="3517062"/>
                  <a:pt x="8171976" y="3494871"/>
                </a:cubicBezTo>
                <a:cubicBezTo>
                  <a:pt x="8154336" y="3478939"/>
                  <a:pt x="8136128" y="3466989"/>
                  <a:pt x="8115643" y="3455609"/>
                </a:cubicBezTo>
                <a:cubicBezTo>
                  <a:pt x="8080934" y="3435693"/>
                  <a:pt x="8051345" y="3407812"/>
                  <a:pt x="8020050" y="3382776"/>
                </a:cubicBezTo>
                <a:cubicBezTo>
                  <a:pt x="8014928" y="3378792"/>
                  <a:pt x="8010376" y="3374240"/>
                  <a:pt x="8005824" y="3370257"/>
                </a:cubicBezTo>
                <a:cubicBezTo>
                  <a:pt x="8019907" y="3347212"/>
                  <a:pt x="8030149" y="3339211"/>
                  <a:pt x="8047113" y="3342171"/>
                </a:cubicBezTo>
                <a:close/>
                <a:moveTo>
                  <a:pt x="7009484" y="3336686"/>
                </a:moveTo>
                <a:cubicBezTo>
                  <a:pt x="7036797" y="3346928"/>
                  <a:pt x="7050453" y="3361722"/>
                  <a:pt x="7057281" y="3390742"/>
                </a:cubicBezTo>
                <a:cubicBezTo>
                  <a:pt x="7025416" y="3385052"/>
                  <a:pt x="7017450" y="3365137"/>
                  <a:pt x="7009484" y="3336686"/>
                </a:cubicBezTo>
                <a:close/>
                <a:moveTo>
                  <a:pt x="7984202" y="3109650"/>
                </a:moveTo>
                <a:cubicBezTo>
                  <a:pt x="8038258" y="3122737"/>
                  <a:pt x="8093452" y="3135255"/>
                  <a:pt x="8148646" y="3149481"/>
                </a:cubicBezTo>
                <a:cubicBezTo>
                  <a:pt x="8157750" y="3151757"/>
                  <a:pt x="8165147" y="3163706"/>
                  <a:pt x="8171406" y="3172241"/>
                </a:cubicBezTo>
                <a:cubicBezTo>
                  <a:pt x="8176527" y="3178500"/>
                  <a:pt x="8178804" y="3187036"/>
                  <a:pt x="8182786" y="3195571"/>
                </a:cubicBezTo>
                <a:cubicBezTo>
                  <a:pt x="8211806" y="3191588"/>
                  <a:pt x="8239119" y="3188174"/>
                  <a:pt x="8267000" y="3183621"/>
                </a:cubicBezTo>
                <a:cubicBezTo>
                  <a:pt x="8283502" y="3181345"/>
                  <a:pt x="8294313" y="3187036"/>
                  <a:pt x="8294313" y="3203536"/>
                </a:cubicBezTo>
                <a:cubicBezTo>
                  <a:pt x="8294882" y="3270680"/>
                  <a:pt x="8294313" y="3337824"/>
                  <a:pt x="8293744" y="3404967"/>
                </a:cubicBezTo>
                <a:cubicBezTo>
                  <a:pt x="8293744" y="3408950"/>
                  <a:pt x="8290899" y="3413502"/>
                  <a:pt x="8289192" y="3417485"/>
                </a:cubicBezTo>
                <a:cubicBezTo>
                  <a:pt x="8226032" y="3389604"/>
                  <a:pt x="8164009" y="3362291"/>
                  <a:pt x="8098573" y="3333271"/>
                </a:cubicBezTo>
                <a:cubicBezTo>
                  <a:pt x="8108246" y="3327581"/>
                  <a:pt x="8115643" y="3323029"/>
                  <a:pt x="8129299" y="3315632"/>
                </a:cubicBezTo>
                <a:cubicBezTo>
                  <a:pt x="8116212" y="3303683"/>
                  <a:pt x="8105401" y="3294010"/>
                  <a:pt x="8090038" y="3280354"/>
                </a:cubicBezTo>
                <a:cubicBezTo>
                  <a:pt x="8093452" y="3271249"/>
                  <a:pt x="8098004" y="3257593"/>
                  <a:pt x="8103694" y="3243936"/>
                </a:cubicBezTo>
                <a:cubicBezTo>
                  <a:pt x="8109384" y="3230849"/>
                  <a:pt x="8108815" y="3223452"/>
                  <a:pt x="8092314" y="3219469"/>
                </a:cubicBezTo>
                <a:cubicBezTo>
                  <a:pt x="8081502" y="3217193"/>
                  <a:pt x="8071829" y="3208089"/>
                  <a:pt x="8058742" y="3200123"/>
                </a:cubicBezTo>
                <a:cubicBezTo>
                  <a:pt x="8050206" y="3208658"/>
                  <a:pt x="8040533" y="3219469"/>
                  <a:pt x="8027447" y="3233694"/>
                </a:cubicBezTo>
                <a:cubicBezTo>
                  <a:pt x="8029154" y="3222884"/>
                  <a:pt x="8029723" y="3216055"/>
                  <a:pt x="8030860" y="3209227"/>
                </a:cubicBezTo>
                <a:cubicBezTo>
                  <a:pt x="8033136" y="3191588"/>
                  <a:pt x="8025170" y="3188742"/>
                  <a:pt x="8010945" y="3195001"/>
                </a:cubicBezTo>
                <a:cubicBezTo>
                  <a:pt x="7988184" y="3205244"/>
                  <a:pt x="7973390" y="3195571"/>
                  <a:pt x="7975666" y="3170534"/>
                </a:cubicBezTo>
                <a:cubicBezTo>
                  <a:pt x="7977373" y="3150049"/>
                  <a:pt x="7981356" y="3129566"/>
                  <a:pt x="7984202" y="3109650"/>
                </a:cubicBezTo>
                <a:close/>
                <a:moveTo>
                  <a:pt x="6953152" y="3024867"/>
                </a:moveTo>
                <a:cubicBezTo>
                  <a:pt x="6958842" y="3021453"/>
                  <a:pt x="6971360" y="3029988"/>
                  <a:pt x="6982740" y="3033402"/>
                </a:cubicBezTo>
                <a:cubicBezTo>
                  <a:pt x="6968516" y="3052180"/>
                  <a:pt x="6959980" y="3063560"/>
                  <a:pt x="6949738" y="3078355"/>
                </a:cubicBezTo>
                <a:cubicBezTo>
                  <a:pt x="6939496" y="3056732"/>
                  <a:pt x="6930960" y="3038524"/>
                  <a:pt x="6953152" y="3024867"/>
                </a:cubicBezTo>
                <a:close/>
                <a:moveTo>
                  <a:pt x="7406085" y="2975363"/>
                </a:moveTo>
                <a:cubicBezTo>
                  <a:pt x="7406654" y="2977639"/>
                  <a:pt x="7407223" y="2980484"/>
                  <a:pt x="7407792" y="2982760"/>
                </a:cubicBezTo>
                <a:cubicBezTo>
                  <a:pt x="7394705" y="3000969"/>
                  <a:pt x="7381049" y="3019177"/>
                  <a:pt x="7367393" y="3037385"/>
                </a:cubicBezTo>
                <a:cubicBezTo>
                  <a:pt x="7364547" y="3036816"/>
                  <a:pt x="7362271" y="3036247"/>
                  <a:pt x="7359426" y="3035678"/>
                </a:cubicBezTo>
                <a:cubicBezTo>
                  <a:pt x="7365685" y="3018039"/>
                  <a:pt x="7369100" y="2999261"/>
                  <a:pt x="7378203" y="2983329"/>
                </a:cubicBezTo>
                <a:cubicBezTo>
                  <a:pt x="7381618" y="2977070"/>
                  <a:pt x="7396412" y="2977639"/>
                  <a:pt x="7406085" y="2975363"/>
                </a:cubicBezTo>
                <a:close/>
                <a:moveTo>
                  <a:pt x="7041918" y="2923583"/>
                </a:moveTo>
                <a:cubicBezTo>
                  <a:pt x="7055005" y="2940084"/>
                  <a:pt x="7066385" y="2948620"/>
                  <a:pt x="7068092" y="2959430"/>
                </a:cubicBezTo>
                <a:cubicBezTo>
                  <a:pt x="7069231" y="2965690"/>
                  <a:pt x="7056143" y="2979346"/>
                  <a:pt x="7047608" y="2981622"/>
                </a:cubicBezTo>
                <a:cubicBezTo>
                  <a:pt x="7029968" y="2985605"/>
                  <a:pt x="7014036" y="2975932"/>
                  <a:pt x="7014606" y="2956585"/>
                </a:cubicBezTo>
                <a:cubicBezTo>
                  <a:pt x="7014606" y="2947482"/>
                  <a:pt x="7028262" y="2938946"/>
                  <a:pt x="7041918" y="2923583"/>
                </a:cubicBezTo>
                <a:close/>
                <a:moveTo>
                  <a:pt x="7480626" y="2908220"/>
                </a:moveTo>
                <a:cubicBezTo>
                  <a:pt x="7485747" y="2909927"/>
                  <a:pt x="7490868" y="2915617"/>
                  <a:pt x="7493144" y="2920738"/>
                </a:cubicBezTo>
                <a:cubicBezTo>
                  <a:pt x="7504524" y="2949758"/>
                  <a:pt x="7505662" y="2978777"/>
                  <a:pt x="7482333" y="3004952"/>
                </a:cubicBezTo>
                <a:cubicBezTo>
                  <a:pt x="7471522" y="3000969"/>
                  <a:pt x="7458435" y="2995848"/>
                  <a:pt x="7444778" y="2990726"/>
                </a:cubicBezTo>
                <a:cubicBezTo>
                  <a:pt x="7443071" y="2988451"/>
                  <a:pt x="7441933" y="2985605"/>
                  <a:pt x="7440226" y="2982760"/>
                </a:cubicBezTo>
                <a:cubicBezTo>
                  <a:pt x="7454451" y="2973656"/>
                  <a:pt x="7468676" y="2963983"/>
                  <a:pt x="7496558" y="2946913"/>
                </a:cubicBezTo>
                <a:cubicBezTo>
                  <a:pt x="7487454" y="2942929"/>
                  <a:pt x="7477212" y="2941223"/>
                  <a:pt x="7470383" y="2935532"/>
                </a:cubicBezTo>
                <a:cubicBezTo>
                  <a:pt x="7466970" y="2932687"/>
                  <a:pt x="7466400" y="2922445"/>
                  <a:pt x="7468108" y="2916186"/>
                </a:cubicBezTo>
                <a:cubicBezTo>
                  <a:pt x="7468676" y="2912203"/>
                  <a:pt x="7477212" y="2907082"/>
                  <a:pt x="7480626" y="2908220"/>
                </a:cubicBezTo>
                <a:close/>
                <a:moveTo>
                  <a:pt x="6855851" y="2879769"/>
                </a:moveTo>
                <a:cubicBezTo>
                  <a:pt x="6852436" y="2900253"/>
                  <a:pt x="6850730" y="2912771"/>
                  <a:pt x="6847316" y="2924721"/>
                </a:cubicBezTo>
                <a:cubicBezTo>
                  <a:pt x="6846178" y="2930411"/>
                  <a:pt x="6843902" y="2936101"/>
                  <a:pt x="6839918" y="2940653"/>
                </a:cubicBezTo>
                <a:cubicBezTo>
                  <a:pt x="6838212" y="2942360"/>
                  <a:pt x="6829676" y="2940653"/>
                  <a:pt x="6827969" y="2938378"/>
                </a:cubicBezTo>
                <a:cubicBezTo>
                  <a:pt x="6824555" y="2932687"/>
                  <a:pt x="6820572" y="2923014"/>
                  <a:pt x="6822848" y="2919031"/>
                </a:cubicBezTo>
                <a:cubicBezTo>
                  <a:pt x="6831383" y="2906512"/>
                  <a:pt x="6842195" y="2895701"/>
                  <a:pt x="6855851" y="2879769"/>
                </a:cubicBezTo>
                <a:close/>
                <a:moveTo>
                  <a:pt x="6813744" y="2707928"/>
                </a:moveTo>
                <a:cubicBezTo>
                  <a:pt x="6831383" y="2710772"/>
                  <a:pt x="6843902" y="2711910"/>
                  <a:pt x="6856420" y="2715325"/>
                </a:cubicBezTo>
                <a:cubicBezTo>
                  <a:pt x="6863248" y="2717031"/>
                  <a:pt x="6874059" y="2723290"/>
                  <a:pt x="6874628" y="2728412"/>
                </a:cubicBezTo>
                <a:cubicBezTo>
                  <a:pt x="6875766" y="2737516"/>
                  <a:pt x="6874059" y="2751172"/>
                  <a:pt x="6867800" y="2756294"/>
                </a:cubicBezTo>
                <a:cubicBezTo>
                  <a:pt x="6851298" y="2769380"/>
                  <a:pt x="6831952" y="2779054"/>
                  <a:pt x="6807484" y="2794417"/>
                </a:cubicBezTo>
                <a:cubicBezTo>
                  <a:pt x="6809761" y="2760845"/>
                  <a:pt x="6812037" y="2735809"/>
                  <a:pt x="6813744" y="2707928"/>
                </a:cubicBezTo>
                <a:close/>
                <a:moveTo>
                  <a:pt x="7485178" y="2654440"/>
                </a:moveTo>
                <a:cubicBezTo>
                  <a:pt x="7489730" y="2671511"/>
                  <a:pt x="7494282" y="2689150"/>
                  <a:pt x="7498834" y="2706220"/>
                </a:cubicBezTo>
                <a:cubicBezTo>
                  <a:pt x="7495420" y="2707358"/>
                  <a:pt x="7492575" y="2708496"/>
                  <a:pt x="7489161" y="2709634"/>
                </a:cubicBezTo>
                <a:cubicBezTo>
                  <a:pt x="7464124" y="2698254"/>
                  <a:pt x="7462418" y="2690288"/>
                  <a:pt x="7485178" y="2654440"/>
                </a:cubicBezTo>
                <a:close/>
                <a:moveTo>
                  <a:pt x="7034520" y="2556001"/>
                </a:moveTo>
                <a:cubicBezTo>
                  <a:pt x="7064109" y="2589573"/>
                  <a:pt x="7089714" y="2618592"/>
                  <a:pt x="7119872" y="2653302"/>
                </a:cubicBezTo>
                <a:cubicBezTo>
                  <a:pt x="7088576" y="2659561"/>
                  <a:pt x="7064678" y="2664114"/>
                  <a:pt x="7034520" y="2669804"/>
                </a:cubicBezTo>
                <a:cubicBezTo>
                  <a:pt x="7034520" y="2632249"/>
                  <a:pt x="7034520" y="2597539"/>
                  <a:pt x="7034520" y="2556001"/>
                </a:cubicBezTo>
                <a:close/>
                <a:moveTo>
                  <a:pt x="8277242" y="2543483"/>
                </a:moveTo>
                <a:cubicBezTo>
                  <a:pt x="8389338" y="2551449"/>
                  <a:pt x="8484932" y="2608919"/>
                  <a:pt x="8595320" y="2639077"/>
                </a:cubicBezTo>
                <a:cubicBezTo>
                  <a:pt x="8583371" y="2645905"/>
                  <a:pt x="8577681" y="2650457"/>
                  <a:pt x="8571422" y="2652734"/>
                </a:cubicBezTo>
                <a:cubicBezTo>
                  <a:pt x="8504847" y="2674925"/>
                  <a:pt x="8438842" y="2697116"/>
                  <a:pt x="8372268" y="2718169"/>
                </a:cubicBezTo>
                <a:cubicBezTo>
                  <a:pt x="8354628" y="2723860"/>
                  <a:pt x="8333574" y="2728412"/>
                  <a:pt x="8344386" y="2695410"/>
                </a:cubicBezTo>
                <a:cubicBezTo>
                  <a:pt x="8346093" y="2690857"/>
                  <a:pt x="8343248" y="2684598"/>
                  <a:pt x="8342679" y="2678908"/>
                </a:cubicBezTo>
                <a:cubicBezTo>
                  <a:pt x="8337558" y="2646474"/>
                  <a:pt x="8334712" y="2644767"/>
                  <a:pt x="8303986" y="2660131"/>
                </a:cubicBezTo>
                <a:cubicBezTo>
                  <a:pt x="8294313" y="2620868"/>
                  <a:pt x="8285778" y="2583314"/>
                  <a:pt x="8277242" y="2543483"/>
                </a:cubicBezTo>
                <a:close/>
                <a:moveTo>
                  <a:pt x="7179618" y="2532103"/>
                </a:moveTo>
                <a:cubicBezTo>
                  <a:pt x="7184171" y="2533241"/>
                  <a:pt x="7188154" y="2534948"/>
                  <a:pt x="7192706" y="2536086"/>
                </a:cubicBezTo>
                <a:cubicBezTo>
                  <a:pt x="7187585" y="2552018"/>
                  <a:pt x="7182464" y="2567951"/>
                  <a:pt x="7177912" y="2583883"/>
                </a:cubicBezTo>
                <a:cubicBezTo>
                  <a:pt x="7173929" y="2582745"/>
                  <a:pt x="7169376" y="2581038"/>
                  <a:pt x="7165394" y="2579899"/>
                </a:cubicBezTo>
                <a:cubicBezTo>
                  <a:pt x="7169945" y="2563967"/>
                  <a:pt x="7175067" y="2548035"/>
                  <a:pt x="7179618" y="2532103"/>
                </a:cubicBezTo>
                <a:close/>
                <a:moveTo>
                  <a:pt x="7206931" y="2503083"/>
                </a:moveTo>
                <a:cubicBezTo>
                  <a:pt x="7210914" y="2511618"/>
                  <a:pt x="7217743" y="2520153"/>
                  <a:pt x="7217743" y="2528688"/>
                </a:cubicBezTo>
                <a:cubicBezTo>
                  <a:pt x="7217743" y="2540069"/>
                  <a:pt x="7211483" y="2550880"/>
                  <a:pt x="7208070" y="2561692"/>
                </a:cubicBezTo>
                <a:cubicBezTo>
                  <a:pt x="7204655" y="2560554"/>
                  <a:pt x="7201810" y="2559984"/>
                  <a:pt x="7198396" y="2558846"/>
                </a:cubicBezTo>
                <a:cubicBezTo>
                  <a:pt x="7198396" y="2541207"/>
                  <a:pt x="7198396" y="2524137"/>
                  <a:pt x="7198396" y="2506497"/>
                </a:cubicBezTo>
                <a:cubicBezTo>
                  <a:pt x="7201241" y="2505359"/>
                  <a:pt x="7204086" y="2504221"/>
                  <a:pt x="7206931" y="2503083"/>
                </a:cubicBezTo>
                <a:close/>
                <a:moveTo>
                  <a:pt x="5517108" y="2427280"/>
                </a:moveTo>
                <a:cubicBezTo>
                  <a:pt x="5591898" y="2432632"/>
                  <a:pt x="5665478" y="2450165"/>
                  <a:pt x="5733759" y="2478615"/>
                </a:cubicBezTo>
                <a:cubicBezTo>
                  <a:pt x="5758227" y="2488858"/>
                  <a:pt x="5779280" y="2505359"/>
                  <a:pt x="5800902" y="2520723"/>
                </a:cubicBezTo>
                <a:cubicBezTo>
                  <a:pt x="5815697" y="2530965"/>
                  <a:pt x="5819111" y="2544052"/>
                  <a:pt x="5803748" y="2558277"/>
                </a:cubicBezTo>
                <a:cubicBezTo>
                  <a:pt x="5781557" y="2579331"/>
                  <a:pt x="5761641" y="2602091"/>
                  <a:pt x="5740018" y="2623145"/>
                </a:cubicBezTo>
                <a:cubicBezTo>
                  <a:pt x="5655236" y="2706220"/>
                  <a:pt x="5571591" y="2789865"/>
                  <a:pt x="5485670" y="2871803"/>
                </a:cubicBezTo>
                <a:cubicBezTo>
                  <a:pt x="5472584" y="2884321"/>
                  <a:pt x="5452668" y="2893425"/>
                  <a:pt x="5434459" y="2895701"/>
                </a:cubicBezTo>
                <a:cubicBezTo>
                  <a:pt x="5380403" y="2903668"/>
                  <a:pt x="5331468" y="2920169"/>
                  <a:pt x="5289361" y="2956017"/>
                </a:cubicBezTo>
                <a:cubicBezTo>
                  <a:pt x="5251237" y="2988451"/>
                  <a:pt x="5254651" y="3051610"/>
                  <a:pt x="5296190" y="3080631"/>
                </a:cubicBezTo>
                <a:cubicBezTo>
                  <a:pt x="5298465" y="3082337"/>
                  <a:pt x="5301311" y="3083475"/>
                  <a:pt x="5303587" y="3085182"/>
                </a:cubicBezTo>
                <a:cubicBezTo>
                  <a:pt x="5343987" y="3111357"/>
                  <a:pt x="5383249" y="3122168"/>
                  <a:pt x="5431045" y="3131842"/>
                </a:cubicBezTo>
                <a:cubicBezTo>
                  <a:pt x="5450392" y="3135255"/>
                  <a:pt x="5469739" y="3153464"/>
                  <a:pt x="5483394" y="3169396"/>
                </a:cubicBezTo>
                <a:cubicBezTo>
                  <a:pt x="5502741" y="3192156"/>
                  <a:pt x="5514690" y="3220608"/>
                  <a:pt x="5533468" y="3244506"/>
                </a:cubicBezTo>
                <a:cubicBezTo>
                  <a:pt x="5556228" y="3272957"/>
                  <a:pt x="5578420" y="3278646"/>
                  <a:pt x="5610284" y="3260438"/>
                </a:cubicBezTo>
                <a:cubicBezTo>
                  <a:pt x="5634751" y="3246782"/>
                  <a:pt x="5655236" y="3225728"/>
                  <a:pt x="5675151" y="3206382"/>
                </a:cubicBezTo>
                <a:cubicBezTo>
                  <a:pt x="5704740" y="3177362"/>
                  <a:pt x="5735467" y="3148912"/>
                  <a:pt x="5761072" y="3116478"/>
                </a:cubicBezTo>
                <a:cubicBezTo>
                  <a:pt x="5783832" y="3088028"/>
                  <a:pt x="5800902" y="3055025"/>
                  <a:pt x="5820249" y="3023729"/>
                </a:cubicBezTo>
                <a:cubicBezTo>
                  <a:pt x="5828215" y="3010642"/>
                  <a:pt x="5832198" y="2995278"/>
                  <a:pt x="5842441" y="2984467"/>
                </a:cubicBezTo>
                <a:cubicBezTo>
                  <a:pt x="5894221" y="2929273"/>
                  <a:pt x="5947708" y="2875217"/>
                  <a:pt x="6000626" y="2821161"/>
                </a:cubicBezTo>
                <a:cubicBezTo>
                  <a:pt x="6002902" y="2818315"/>
                  <a:pt x="6006885" y="2817178"/>
                  <a:pt x="6012575" y="2814332"/>
                </a:cubicBezTo>
                <a:cubicBezTo>
                  <a:pt x="6019403" y="2824006"/>
                  <a:pt x="6026800" y="2831972"/>
                  <a:pt x="6031353" y="2841076"/>
                </a:cubicBezTo>
                <a:cubicBezTo>
                  <a:pt x="6079719" y="2924152"/>
                  <a:pt x="6087116" y="3013487"/>
                  <a:pt x="6063786" y="3105098"/>
                </a:cubicBezTo>
                <a:cubicBezTo>
                  <a:pt x="6046147" y="3173948"/>
                  <a:pt x="6028508" y="3243367"/>
                  <a:pt x="6001195" y="3308235"/>
                </a:cubicBezTo>
                <a:cubicBezTo>
                  <a:pt x="5911860" y="3519338"/>
                  <a:pt x="5745140" y="3633141"/>
                  <a:pt x="5522656" y="3662160"/>
                </a:cubicBezTo>
                <a:cubicBezTo>
                  <a:pt x="5314398" y="3688903"/>
                  <a:pt x="5131177" y="3627451"/>
                  <a:pt x="4987216" y="3470972"/>
                </a:cubicBezTo>
                <a:cubicBezTo>
                  <a:pt x="4810823" y="3279216"/>
                  <a:pt x="4785786" y="2979915"/>
                  <a:pt x="4921780" y="2742068"/>
                </a:cubicBezTo>
                <a:cubicBezTo>
                  <a:pt x="5057489" y="2504791"/>
                  <a:pt x="5292740" y="2411224"/>
                  <a:pt x="5517108" y="2427280"/>
                </a:cubicBezTo>
                <a:close/>
                <a:moveTo>
                  <a:pt x="6398650" y="1889902"/>
                </a:moveTo>
                <a:cubicBezTo>
                  <a:pt x="6406189" y="1889973"/>
                  <a:pt x="6413729" y="1894525"/>
                  <a:pt x="6422833" y="1902207"/>
                </a:cubicBezTo>
                <a:cubicBezTo>
                  <a:pt x="6441610" y="1918139"/>
                  <a:pt x="6445594" y="1931226"/>
                  <a:pt x="6426247" y="1950573"/>
                </a:cubicBezTo>
                <a:cubicBezTo>
                  <a:pt x="6311306" y="2067220"/>
                  <a:pt x="6198073" y="2185006"/>
                  <a:pt x="6082564" y="2301084"/>
                </a:cubicBezTo>
                <a:cubicBezTo>
                  <a:pt x="6061510" y="2322138"/>
                  <a:pt x="6031921" y="2334656"/>
                  <a:pt x="6005747" y="2351157"/>
                </a:cubicBezTo>
                <a:cubicBezTo>
                  <a:pt x="5994367" y="2342622"/>
                  <a:pt x="5984124" y="2338070"/>
                  <a:pt x="5983556" y="2334656"/>
                </a:cubicBezTo>
                <a:cubicBezTo>
                  <a:pt x="5984124" y="2326689"/>
                  <a:pt x="5988677" y="2317585"/>
                  <a:pt x="5994367" y="2311326"/>
                </a:cubicBezTo>
                <a:cubicBezTo>
                  <a:pt x="6051268" y="2252149"/>
                  <a:pt x="6109307" y="2193541"/>
                  <a:pt x="6165639" y="2133225"/>
                </a:cubicBezTo>
                <a:cubicBezTo>
                  <a:pt x="6236197" y="2057547"/>
                  <a:pt x="6306185" y="1981869"/>
                  <a:pt x="6374467" y="1904483"/>
                </a:cubicBezTo>
                <a:cubicBezTo>
                  <a:pt x="6383571" y="1894241"/>
                  <a:pt x="6391110" y="1889831"/>
                  <a:pt x="6398650" y="1889902"/>
                </a:cubicBezTo>
                <a:close/>
                <a:moveTo>
                  <a:pt x="7321889" y="1664102"/>
                </a:moveTo>
                <a:cubicBezTo>
                  <a:pt x="7337590" y="1665676"/>
                  <a:pt x="7352456" y="1671046"/>
                  <a:pt x="7364547" y="1680861"/>
                </a:cubicBezTo>
                <a:cubicBezTo>
                  <a:pt x="7387877" y="1699639"/>
                  <a:pt x="7393567" y="1725244"/>
                  <a:pt x="7379342" y="1750280"/>
                </a:cubicBezTo>
                <a:cubicBezTo>
                  <a:pt x="7359426" y="1745159"/>
                  <a:pt x="7340080" y="1737193"/>
                  <a:pt x="7320164" y="1734348"/>
                </a:cubicBezTo>
                <a:cubicBezTo>
                  <a:pt x="7294559" y="1731503"/>
                  <a:pt x="7286592" y="1743453"/>
                  <a:pt x="7290576" y="1782714"/>
                </a:cubicBezTo>
                <a:cubicBezTo>
                  <a:pt x="7264970" y="1775886"/>
                  <a:pt x="7241641" y="1771903"/>
                  <a:pt x="7220019" y="1763368"/>
                </a:cubicBezTo>
                <a:cubicBezTo>
                  <a:pt x="7213759" y="1761092"/>
                  <a:pt x="7208638" y="1744021"/>
                  <a:pt x="7210345" y="1734917"/>
                </a:cubicBezTo>
                <a:cubicBezTo>
                  <a:pt x="7220160" y="1688828"/>
                  <a:pt x="7274786" y="1659381"/>
                  <a:pt x="7321889" y="1664102"/>
                </a:cubicBezTo>
                <a:close/>
                <a:moveTo>
                  <a:pt x="7808376" y="1415701"/>
                </a:moveTo>
                <a:cubicBezTo>
                  <a:pt x="7863002" y="1419684"/>
                  <a:pt x="7910230" y="1433910"/>
                  <a:pt x="7929008" y="1494794"/>
                </a:cubicBezTo>
                <a:cubicBezTo>
                  <a:pt x="7937543" y="1522107"/>
                  <a:pt x="7954044" y="1519262"/>
                  <a:pt x="7979080" y="1510158"/>
                </a:cubicBezTo>
                <a:cubicBezTo>
                  <a:pt x="7999564" y="1502191"/>
                  <a:pt x="8027447" y="1507882"/>
                  <a:pt x="8050776" y="1513572"/>
                </a:cubicBezTo>
                <a:cubicBezTo>
                  <a:pt x="8096866" y="1524383"/>
                  <a:pt x="8141248" y="1544298"/>
                  <a:pt x="8187338" y="1551695"/>
                </a:cubicBezTo>
                <a:cubicBezTo>
                  <a:pt x="8289760" y="1568766"/>
                  <a:pt x="8389907" y="1561369"/>
                  <a:pt x="8489484" y="1528366"/>
                </a:cubicBezTo>
                <a:cubicBezTo>
                  <a:pt x="8593044" y="1493656"/>
                  <a:pt x="8698880" y="1468620"/>
                  <a:pt x="8804147" y="1440169"/>
                </a:cubicBezTo>
                <a:cubicBezTo>
                  <a:pt x="8837720" y="1431065"/>
                  <a:pt x="8873566" y="1448704"/>
                  <a:pt x="8890637" y="1481138"/>
                </a:cubicBezTo>
                <a:cubicBezTo>
                  <a:pt x="8909984" y="1518693"/>
                  <a:pt x="8928762" y="1555678"/>
                  <a:pt x="8948107" y="1593233"/>
                </a:cubicBezTo>
                <a:cubicBezTo>
                  <a:pt x="8949814" y="1596647"/>
                  <a:pt x="8953228" y="1600062"/>
                  <a:pt x="8952660" y="1603476"/>
                </a:cubicBezTo>
                <a:cubicBezTo>
                  <a:pt x="8945832" y="1668912"/>
                  <a:pt x="8995335" y="1717278"/>
                  <a:pt x="9005578" y="1777593"/>
                </a:cubicBezTo>
                <a:cubicBezTo>
                  <a:pt x="9010130" y="1803767"/>
                  <a:pt x="9022078" y="1827666"/>
                  <a:pt x="9030045" y="1853272"/>
                </a:cubicBezTo>
                <a:cubicBezTo>
                  <a:pt x="9037442" y="1876601"/>
                  <a:pt x="9027769" y="1893671"/>
                  <a:pt x="9012406" y="1911880"/>
                </a:cubicBezTo>
                <a:cubicBezTo>
                  <a:pt x="8998180" y="1929520"/>
                  <a:pt x="8991922" y="1953418"/>
                  <a:pt x="8981679" y="1974471"/>
                </a:cubicBezTo>
                <a:cubicBezTo>
                  <a:pt x="8972006" y="1994387"/>
                  <a:pt x="8962902" y="2014871"/>
                  <a:pt x="8951522" y="2033648"/>
                </a:cubicBezTo>
                <a:cubicBezTo>
                  <a:pt x="8941280" y="2050719"/>
                  <a:pt x="8927623" y="2066082"/>
                  <a:pt x="8917950" y="2083152"/>
                </a:cubicBezTo>
                <a:cubicBezTo>
                  <a:pt x="8897466" y="2120139"/>
                  <a:pt x="8859910" y="2138916"/>
                  <a:pt x="8832029" y="2167366"/>
                </a:cubicBezTo>
                <a:cubicBezTo>
                  <a:pt x="8812114" y="2187851"/>
                  <a:pt x="8799596" y="2215732"/>
                  <a:pt x="8779680" y="2236217"/>
                </a:cubicBezTo>
                <a:cubicBezTo>
                  <a:pt x="8757488" y="2258408"/>
                  <a:pt x="8730176" y="2275478"/>
                  <a:pt x="8705708" y="2295394"/>
                </a:cubicBezTo>
                <a:cubicBezTo>
                  <a:pt x="8696604" y="2302791"/>
                  <a:pt x="8686931" y="2310757"/>
                  <a:pt x="8679534" y="2320430"/>
                </a:cubicBezTo>
                <a:cubicBezTo>
                  <a:pt x="8661326" y="2344329"/>
                  <a:pt x="8637427" y="2352864"/>
                  <a:pt x="8608407" y="2355140"/>
                </a:cubicBezTo>
                <a:cubicBezTo>
                  <a:pt x="8575974" y="2357985"/>
                  <a:pt x="8544109" y="2365382"/>
                  <a:pt x="8512244" y="2372779"/>
                </a:cubicBezTo>
                <a:cubicBezTo>
                  <a:pt x="8487208" y="2379038"/>
                  <a:pt x="8462740" y="2384729"/>
                  <a:pt x="8438842" y="2368228"/>
                </a:cubicBezTo>
                <a:cubicBezTo>
                  <a:pt x="8433152" y="2364244"/>
                  <a:pt x="8423478" y="2366520"/>
                  <a:pt x="8415513" y="2365952"/>
                </a:cubicBezTo>
                <a:cubicBezTo>
                  <a:pt x="8416651" y="2373349"/>
                  <a:pt x="8416651" y="2381884"/>
                  <a:pt x="8418926" y="2388712"/>
                </a:cubicBezTo>
                <a:cubicBezTo>
                  <a:pt x="8421772" y="2397247"/>
                  <a:pt x="8426892" y="2404644"/>
                  <a:pt x="8435996" y="2420576"/>
                </a:cubicBezTo>
                <a:cubicBezTo>
                  <a:pt x="8372837" y="2405782"/>
                  <a:pt x="8317642" y="2394402"/>
                  <a:pt x="8261310" y="2379608"/>
                </a:cubicBezTo>
                <a:cubicBezTo>
                  <a:pt x="8166854" y="2355140"/>
                  <a:pt x="8080934" y="2310188"/>
                  <a:pt x="8001272" y="2254994"/>
                </a:cubicBezTo>
                <a:cubicBezTo>
                  <a:pt x="7836828" y="2140622"/>
                  <a:pt x="7673520" y="2023406"/>
                  <a:pt x="7509076" y="1907897"/>
                </a:cubicBezTo>
                <a:cubicBezTo>
                  <a:pt x="7488592" y="1893103"/>
                  <a:pt x="7466970" y="1881723"/>
                  <a:pt x="7445916" y="1868066"/>
                </a:cubicBezTo>
                <a:cubicBezTo>
                  <a:pt x="7440226" y="1864652"/>
                  <a:pt x="7436812" y="1858393"/>
                  <a:pt x="7433966" y="1854978"/>
                </a:cubicBezTo>
                <a:cubicBezTo>
                  <a:pt x="7443640" y="1846443"/>
                  <a:pt x="7458435" y="1839616"/>
                  <a:pt x="7459573" y="1831080"/>
                </a:cubicBezTo>
                <a:cubicBezTo>
                  <a:pt x="7460710" y="1820269"/>
                  <a:pt x="7453882" y="1803767"/>
                  <a:pt x="7444778" y="1798078"/>
                </a:cubicBezTo>
                <a:cubicBezTo>
                  <a:pt x="7413483" y="1777024"/>
                  <a:pt x="7398688" y="1753126"/>
                  <a:pt x="7395274" y="1712725"/>
                </a:cubicBezTo>
                <a:cubicBezTo>
                  <a:pt x="7391291" y="1662653"/>
                  <a:pt x="7323579" y="1635909"/>
                  <a:pt x="7270092" y="1656963"/>
                </a:cubicBezTo>
                <a:cubicBezTo>
                  <a:pt x="7252452" y="1664360"/>
                  <a:pt x="7234813" y="1676309"/>
                  <a:pt x="7221156" y="1689966"/>
                </a:cubicBezTo>
                <a:cubicBezTo>
                  <a:pt x="7202379" y="1709312"/>
                  <a:pt x="7185309" y="1713295"/>
                  <a:pt x="7164256" y="1695086"/>
                </a:cubicBezTo>
                <a:cubicBezTo>
                  <a:pt x="7159134" y="1702484"/>
                  <a:pt x="7154013" y="1708743"/>
                  <a:pt x="7149461" y="1715002"/>
                </a:cubicBezTo>
                <a:cubicBezTo>
                  <a:pt x="7146616" y="1715571"/>
                  <a:pt x="7143202" y="1715571"/>
                  <a:pt x="7140357" y="1715571"/>
                </a:cubicBezTo>
                <a:cubicBezTo>
                  <a:pt x="7135804" y="1693948"/>
                  <a:pt x="7130684" y="1671757"/>
                  <a:pt x="7126131" y="1649565"/>
                </a:cubicBezTo>
                <a:cubicBezTo>
                  <a:pt x="7128977" y="1648428"/>
                  <a:pt x="7131252" y="1646720"/>
                  <a:pt x="7134098" y="1645582"/>
                </a:cubicBezTo>
                <a:cubicBezTo>
                  <a:pt x="7142633" y="1650704"/>
                  <a:pt x="7150599" y="1655825"/>
                  <a:pt x="7159134" y="1660946"/>
                </a:cubicBezTo>
                <a:cubicBezTo>
                  <a:pt x="7185309" y="1629081"/>
                  <a:pt x="7212052" y="1597217"/>
                  <a:pt x="7238226" y="1565352"/>
                </a:cubicBezTo>
                <a:cubicBezTo>
                  <a:pt x="7241072" y="1566490"/>
                  <a:pt x="7243348" y="1568197"/>
                  <a:pt x="7246193" y="1569334"/>
                </a:cubicBezTo>
                <a:cubicBezTo>
                  <a:pt x="7235951" y="1556816"/>
                  <a:pt x="7226278" y="1544867"/>
                  <a:pt x="7213759" y="1528935"/>
                </a:cubicBezTo>
                <a:cubicBezTo>
                  <a:pt x="7239364" y="1527797"/>
                  <a:pt x="7262125" y="1529504"/>
                  <a:pt x="7254160" y="1497070"/>
                </a:cubicBezTo>
                <a:cubicBezTo>
                  <a:pt x="7253021" y="1491380"/>
                  <a:pt x="7259280" y="1483414"/>
                  <a:pt x="7263832" y="1477724"/>
                </a:cubicBezTo>
                <a:cubicBezTo>
                  <a:pt x="7304232" y="1429358"/>
                  <a:pt x="7356582" y="1420822"/>
                  <a:pt x="7409499" y="1458377"/>
                </a:cubicBezTo>
                <a:cubicBezTo>
                  <a:pt x="7453882" y="1489673"/>
                  <a:pt x="7497696" y="1514141"/>
                  <a:pt x="7553460" y="1490242"/>
                </a:cubicBezTo>
                <a:cubicBezTo>
                  <a:pt x="7555735" y="1488535"/>
                  <a:pt x="7560287" y="1491380"/>
                  <a:pt x="7567116" y="1493087"/>
                </a:cubicBezTo>
                <a:cubicBezTo>
                  <a:pt x="7562564" y="1504467"/>
                  <a:pt x="7556873" y="1514710"/>
                  <a:pt x="7555166" y="1524952"/>
                </a:cubicBezTo>
                <a:cubicBezTo>
                  <a:pt x="7554028" y="1534056"/>
                  <a:pt x="7554598" y="1547713"/>
                  <a:pt x="7560287" y="1552834"/>
                </a:cubicBezTo>
                <a:cubicBezTo>
                  <a:pt x="7565408" y="1557386"/>
                  <a:pt x="7578496" y="1553402"/>
                  <a:pt x="7588169" y="1552834"/>
                </a:cubicBezTo>
                <a:cubicBezTo>
                  <a:pt x="7590445" y="1552264"/>
                  <a:pt x="7593859" y="1550557"/>
                  <a:pt x="7594997" y="1548281"/>
                </a:cubicBezTo>
                <a:cubicBezTo>
                  <a:pt x="7617758" y="1509588"/>
                  <a:pt x="7662710" y="1512434"/>
                  <a:pt x="7696281" y="1494794"/>
                </a:cubicBezTo>
                <a:cubicBezTo>
                  <a:pt x="7699126" y="1493087"/>
                  <a:pt x="7703678" y="1492518"/>
                  <a:pt x="7707092" y="1493656"/>
                </a:cubicBezTo>
                <a:cubicBezTo>
                  <a:pt x="7736682" y="1502191"/>
                  <a:pt x="7746354" y="1485121"/>
                  <a:pt x="7751476" y="1460653"/>
                </a:cubicBezTo>
                <a:cubicBezTo>
                  <a:pt x="7756028" y="1437893"/>
                  <a:pt x="7785616" y="1413995"/>
                  <a:pt x="7808376" y="1415701"/>
                </a:cubicBezTo>
                <a:close/>
                <a:moveTo>
                  <a:pt x="7447054" y="1414563"/>
                </a:moveTo>
                <a:cubicBezTo>
                  <a:pt x="7457865" y="1416840"/>
                  <a:pt x="7469815" y="1416840"/>
                  <a:pt x="7478918" y="1422530"/>
                </a:cubicBezTo>
                <a:cubicBezTo>
                  <a:pt x="7485747" y="1426513"/>
                  <a:pt x="7489161" y="1436755"/>
                  <a:pt x="7494282" y="1444153"/>
                </a:cubicBezTo>
                <a:cubicBezTo>
                  <a:pt x="7485178" y="1445859"/>
                  <a:pt x="7473798" y="1452118"/>
                  <a:pt x="7467538" y="1448704"/>
                </a:cubicBezTo>
                <a:cubicBezTo>
                  <a:pt x="7456727" y="1443014"/>
                  <a:pt x="7449899" y="1431634"/>
                  <a:pt x="7441364" y="1422530"/>
                </a:cubicBezTo>
                <a:cubicBezTo>
                  <a:pt x="7443071" y="1419684"/>
                  <a:pt x="7445347" y="1417409"/>
                  <a:pt x="7447054" y="1414563"/>
                </a:cubicBezTo>
                <a:close/>
                <a:moveTo>
                  <a:pt x="7001518" y="1291657"/>
                </a:moveTo>
                <a:cubicBezTo>
                  <a:pt x="7034520" y="1301900"/>
                  <a:pt x="7066954" y="1312141"/>
                  <a:pt x="7098819" y="1322953"/>
                </a:cubicBezTo>
                <a:cubicBezTo>
                  <a:pt x="7099388" y="1326367"/>
                  <a:pt x="7099388" y="1329780"/>
                  <a:pt x="7099388" y="1333195"/>
                </a:cubicBezTo>
                <a:cubicBezTo>
                  <a:pt x="7092560" y="1336609"/>
                  <a:pt x="7084025" y="1344575"/>
                  <a:pt x="7078334" y="1342868"/>
                </a:cubicBezTo>
                <a:cubicBezTo>
                  <a:pt x="7048746" y="1335471"/>
                  <a:pt x="7017450" y="1329212"/>
                  <a:pt x="6995259" y="1306451"/>
                </a:cubicBezTo>
                <a:cubicBezTo>
                  <a:pt x="6997535" y="1301330"/>
                  <a:pt x="6999242" y="1296778"/>
                  <a:pt x="7001518" y="1291657"/>
                </a:cubicBezTo>
                <a:close/>
                <a:moveTo>
                  <a:pt x="6860331" y="1290661"/>
                </a:moveTo>
                <a:cubicBezTo>
                  <a:pt x="6871498" y="1288670"/>
                  <a:pt x="6882879" y="1291941"/>
                  <a:pt x="6894544" y="1306451"/>
                </a:cubicBezTo>
                <a:cubicBezTo>
                  <a:pt x="6899665" y="1312710"/>
                  <a:pt x="6913321" y="1312710"/>
                  <a:pt x="6926408" y="1316694"/>
                </a:cubicBezTo>
                <a:cubicBezTo>
                  <a:pt x="6919011" y="1326367"/>
                  <a:pt x="6913321" y="1333764"/>
                  <a:pt x="6906493" y="1340592"/>
                </a:cubicBezTo>
                <a:cubicBezTo>
                  <a:pt x="6827400" y="1429927"/>
                  <a:pt x="6750014" y="1520969"/>
                  <a:pt x="6669214" y="1608597"/>
                </a:cubicBezTo>
                <a:cubicBezTo>
                  <a:pt x="6635643" y="1645582"/>
                  <a:pt x="6595812" y="1676878"/>
                  <a:pt x="6558257" y="1709881"/>
                </a:cubicBezTo>
                <a:cubicBezTo>
                  <a:pt x="6554274" y="1713295"/>
                  <a:pt x="6546877" y="1712725"/>
                  <a:pt x="6541187" y="1714433"/>
                </a:cubicBezTo>
                <a:cubicBezTo>
                  <a:pt x="6541187" y="1707605"/>
                  <a:pt x="6541187" y="1701346"/>
                  <a:pt x="6541756" y="1694517"/>
                </a:cubicBezTo>
                <a:cubicBezTo>
                  <a:pt x="6541756" y="1692810"/>
                  <a:pt x="6543463" y="1691104"/>
                  <a:pt x="6544601" y="1689396"/>
                </a:cubicBezTo>
                <a:cubicBezTo>
                  <a:pt x="6599226" y="1602906"/>
                  <a:pt x="6653282" y="1516417"/>
                  <a:pt x="6708477" y="1430496"/>
                </a:cubicBezTo>
                <a:cubicBezTo>
                  <a:pt x="6740342" y="1382130"/>
                  <a:pt x="6776758" y="1337178"/>
                  <a:pt x="6827400" y="1306451"/>
                </a:cubicBezTo>
                <a:cubicBezTo>
                  <a:pt x="6838211" y="1299908"/>
                  <a:pt x="6849164" y="1292653"/>
                  <a:pt x="6860331" y="1290661"/>
                </a:cubicBezTo>
                <a:close/>
                <a:moveTo>
                  <a:pt x="7066385" y="1093072"/>
                </a:moveTo>
                <a:cubicBezTo>
                  <a:pt x="7072644" y="1093641"/>
                  <a:pt x="7080041" y="1101038"/>
                  <a:pt x="7082887" y="1106728"/>
                </a:cubicBezTo>
                <a:cubicBezTo>
                  <a:pt x="7092560" y="1127213"/>
                  <a:pt x="7100526" y="1148266"/>
                  <a:pt x="7109061" y="1169320"/>
                </a:cubicBezTo>
                <a:cubicBezTo>
                  <a:pt x="7082887" y="1198339"/>
                  <a:pt x="7056712" y="1227358"/>
                  <a:pt x="7030538" y="1256948"/>
                </a:cubicBezTo>
                <a:cubicBezTo>
                  <a:pt x="7056143" y="1238170"/>
                  <a:pt x="7081179" y="1219393"/>
                  <a:pt x="7106785" y="1201184"/>
                </a:cubicBezTo>
                <a:cubicBezTo>
                  <a:pt x="7122148" y="1190373"/>
                  <a:pt x="7138080" y="1181268"/>
                  <a:pt x="7153444" y="1170457"/>
                </a:cubicBezTo>
                <a:cubicBezTo>
                  <a:pt x="7159134" y="1166474"/>
                  <a:pt x="7163118" y="1160215"/>
                  <a:pt x="7168238" y="1156232"/>
                </a:cubicBezTo>
                <a:cubicBezTo>
                  <a:pt x="7175067" y="1151111"/>
                  <a:pt x="7182464" y="1147128"/>
                  <a:pt x="7189292" y="1142576"/>
                </a:cubicBezTo>
                <a:cubicBezTo>
                  <a:pt x="7190430" y="1151111"/>
                  <a:pt x="7194982" y="1161353"/>
                  <a:pt x="7192137" y="1168750"/>
                </a:cubicBezTo>
                <a:cubicBezTo>
                  <a:pt x="7186447" y="1183545"/>
                  <a:pt x="7175636" y="1196063"/>
                  <a:pt x="7168807" y="1210858"/>
                </a:cubicBezTo>
                <a:cubicBezTo>
                  <a:pt x="7157427" y="1235325"/>
                  <a:pt x="7147184" y="1260361"/>
                  <a:pt x="7138080" y="1285967"/>
                </a:cubicBezTo>
                <a:cubicBezTo>
                  <a:pt x="7130684" y="1307021"/>
                  <a:pt x="7120442" y="1316694"/>
                  <a:pt x="7098250" y="1306451"/>
                </a:cubicBezTo>
                <a:cubicBezTo>
                  <a:pt x="7081179" y="1299054"/>
                  <a:pt x="7063540" y="1291657"/>
                  <a:pt x="7045332" y="1287105"/>
                </a:cubicBezTo>
                <a:cubicBezTo>
                  <a:pt x="7026554" y="1281984"/>
                  <a:pt x="7025416" y="1271742"/>
                  <a:pt x="7031676" y="1256948"/>
                </a:cubicBezTo>
                <a:cubicBezTo>
                  <a:pt x="7012898" y="1259792"/>
                  <a:pt x="6993552" y="1263207"/>
                  <a:pt x="6973636" y="1266051"/>
                </a:cubicBezTo>
                <a:cubicBezTo>
                  <a:pt x="6972498" y="1264345"/>
                  <a:pt x="6970222" y="1262069"/>
                  <a:pt x="6970791" y="1261499"/>
                </a:cubicBezTo>
                <a:cubicBezTo>
                  <a:pt x="6997535" y="1215979"/>
                  <a:pt x="6988430" y="1157939"/>
                  <a:pt x="7023709" y="1114695"/>
                </a:cubicBezTo>
                <a:cubicBezTo>
                  <a:pt x="7036227" y="1098762"/>
                  <a:pt x="7048746" y="1091934"/>
                  <a:pt x="7066385" y="1093072"/>
                </a:cubicBezTo>
                <a:close/>
                <a:moveTo>
                  <a:pt x="7081144" y="1045559"/>
                </a:moveTo>
                <a:cubicBezTo>
                  <a:pt x="7098855" y="1038945"/>
                  <a:pt x="7124567" y="1052815"/>
                  <a:pt x="7150599" y="1089089"/>
                </a:cubicBezTo>
                <a:cubicBezTo>
                  <a:pt x="7122717" y="1079416"/>
                  <a:pt x="7094836" y="1069173"/>
                  <a:pt x="7066385" y="1058931"/>
                </a:cubicBezTo>
                <a:cubicBezTo>
                  <a:pt x="7070226" y="1052245"/>
                  <a:pt x="7075241" y="1047764"/>
                  <a:pt x="7081144" y="1045559"/>
                </a:cubicBezTo>
                <a:close/>
                <a:moveTo>
                  <a:pt x="11313827" y="928154"/>
                </a:moveTo>
                <a:lnTo>
                  <a:pt x="12192000" y="928154"/>
                </a:lnTo>
                <a:lnTo>
                  <a:pt x="12192000" y="4824293"/>
                </a:lnTo>
                <a:lnTo>
                  <a:pt x="9426615" y="4824293"/>
                </a:lnTo>
                <a:lnTo>
                  <a:pt x="9455098" y="4805305"/>
                </a:lnTo>
                <a:cubicBezTo>
                  <a:pt x="9484116" y="4783683"/>
                  <a:pt x="9512568" y="4760922"/>
                  <a:pt x="9540449" y="4738162"/>
                </a:cubicBezTo>
                <a:cubicBezTo>
                  <a:pt x="9551829" y="4728488"/>
                  <a:pt x="9566623" y="4719384"/>
                  <a:pt x="9571745" y="4706866"/>
                </a:cubicBezTo>
                <a:cubicBezTo>
                  <a:pt x="9585970" y="4671588"/>
                  <a:pt x="9613852" y="4649965"/>
                  <a:pt x="9640026" y="4624928"/>
                </a:cubicBezTo>
                <a:cubicBezTo>
                  <a:pt x="9655389" y="4610134"/>
                  <a:pt x="9663356" y="4587943"/>
                  <a:pt x="9674736" y="4569165"/>
                </a:cubicBezTo>
                <a:cubicBezTo>
                  <a:pt x="9690099" y="4543559"/>
                  <a:pt x="9706600" y="4518523"/>
                  <a:pt x="9720826" y="4492349"/>
                </a:cubicBezTo>
                <a:cubicBezTo>
                  <a:pt x="9730499" y="4474710"/>
                  <a:pt x="9738466" y="4455932"/>
                  <a:pt x="9745293" y="4437155"/>
                </a:cubicBezTo>
                <a:cubicBezTo>
                  <a:pt x="9756104" y="4406428"/>
                  <a:pt x="9766346" y="4375132"/>
                  <a:pt x="9775451" y="4343837"/>
                </a:cubicBezTo>
                <a:cubicBezTo>
                  <a:pt x="9781141" y="4323921"/>
                  <a:pt x="9786262" y="4304006"/>
                  <a:pt x="9789676" y="4283521"/>
                </a:cubicBezTo>
                <a:cubicBezTo>
                  <a:pt x="9795366" y="4252226"/>
                  <a:pt x="9799350" y="4220361"/>
                  <a:pt x="9803332" y="4189065"/>
                </a:cubicBezTo>
                <a:cubicBezTo>
                  <a:pt x="9805608" y="4171995"/>
                  <a:pt x="9811868" y="4153787"/>
                  <a:pt x="9807884" y="4137854"/>
                </a:cubicBezTo>
                <a:cubicBezTo>
                  <a:pt x="9799350" y="4100868"/>
                  <a:pt x="9792521" y="4065021"/>
                  <a:pt x="9802763" y="4026328"/>
                </a:cubicBezTo>
                <a:cubicBezTo>
                  <a:pt x="9806746" y="4010965"/>
                  <a:pt x="9801056" y="3989342"/>
                  <a:pt x="9792521" y="3975117"/>
                </a:cubicBezTo>
                <a:cubicBezTo>
                  <a:pt x="9772036" y="3942114"/>
                  <a:pt x="9766916" y="3907404"/>
                  <a:pt x="9765778" y="3869849"/>
                </a:cubicBezTo>
                <a:cubicBezTo>
                  <a:pt x="9765209" y="3855624"/>
                  <a:pt x="9761226" y="3838554"/>
                  <a:pt x="9752122" y="3828312"/>
                </a:cubicBezTo>
                <a:cubicBezTo>
                  <a:pt x="9724240" y="3797016"/>
                  <a:pt x="9707738" y="3761737"/>
                  <a:pt x="9700910" y="3720769"/>
                </a:cubicBezTo>
                <a:cubicBezTo>
                  <a:pt x="9699203" y="3708819"/>
                  <a:pt x="9690668" y="3694594"/>
                  <a:pt x="9680994" y="3687765"/>
                </a:cubicBezTo>
                <a:cubicBezTo>
                  <a:pt x="9646854" y="3663867"/>
                  <a:pt x="9628077" y="3630295"/>
                  <a:pt x="9611006" y="3593879"/>
                </a:cubicBezTo>
                <a:cubicBezTo>
                  <a:pt x="9604748" y="3581361"/>
                  <a:pt x="9595074" y="3567704"/>
                  <a:pt x="9583125" y="3562583"/>
                </a:cubicBezTo>
                <a:cubicBezTo>
                  <a:pt x="9545000" y="3545512"/>
                  <a:pt x="9520533" y="3515355"/>
                  <a:pt x="9496635" y="3483491"/>
                </a:cubicBezTo>
                <a:cubicBezTo>
                  <a:pt x="9489806" y="3474956"/>
                  <a:pt x="9481272" y="3466421"/>
                  <a:pt x="9471598" y="3461299"/>
                </a:cubicBezTo>
                <a:cubicBezTo>
                  <a:pt x="9446562" y="3447643"/>
                  <a:pt x="9419818" y="3436263"/>
                  <a:pt x="9394782" y="3422607"/>
                </a:cubicBezTo>
                <a:cubicBezTo>
                  <a:pt x="9383401" y="3416348"/>
                  <a:pt x="9374866" y="3405536"/>
                  <a:pt x="9364624" y="3398139"/>
                </a:cubicBezTo>
                <a:cubicBezTo>
                  <a:pt x="9354382" y="3391311"/>
                  <a:pt x="9343571" y="3381638"/>
                  <a:pt x="9332760" y="3381069"/>
                </a:cubicBezTo>
                <a:cubicBezTo>
                  <a:pt x="9286670" y="3377654"/>
                  <a:pt x="9249684" y="3355463"/>
                  <a:pt x="9210991" y="3333841"/>
                </a:cubicBezTo>
                <a:cubicBezTo>
                  <a:pt x="9201886" y="3329289"/>
                  <a:pt x="9191076" y="3328150"/>
                  <a:pt x="9180834" y="3326443"/>
                </a:cubicBezTo>
                <a:cubicBezTo>
                  <a:pt x="9138726" y="3318477"/>
                  <a:pt x="9096620" y="3311649"/>
                  <a:pt x="9054512" y="3304252"/>
                </a:cubicBezTo>
                <a:cubicBezTo>
                  <a:pt x="9047684" y="3303114"/>
                  <a:pt x="9040856" y="3302545"/>
                  <a:pt x="9034598" y="3303114"/>
                </a:cubicBezTo>
                <a:cubicBezTo>
                  <a:pt x="9002733" y="3305959"/>
                  <a:pt x="8970299" y="3309373"/>
                  <a:pt x="8938434" y="3311649"/>
                </a:cubicBezTo>
                <a:cubicBezTo>
                  <a:pt x="8930468" y="3312218"/>
                  <a:pt x="8922502" y="3309942"/>
                  <a:pt x="8913966" y="3309373"/>
                </a:cubicBezTo>
                <a:cubicBezTo>
                  <a:pt x="8900880" y="3308804"/>
                  <a:pt x="8885516" y="3303683"/>
                  <a:pt x="8875843" y="3308804"/>
                </a:cubicBezTo>
                <a:cubicBezTo>
                  <a:pt x="8834874" y="3329857"/>
                  <a:pt x="8791060" y="3334978"/>
                  <a:pt x="8746108" y="3334409"/>
                </a:cubicBezTo>
                <a:cubicBezTo>
                  <a:pt x="8740987" y="3334409"/>
                  <a:pt x="8735297" y="3337254"/>
                  <a:pt x="8730176" y="3339530"/>
                </a:cubicBezTo>
                <a:cubicBezTo>
                  <a:pt x="8704570" y="3352048"/>
                  <a:pt x="8678396" y="3363429"/>
                  <a:pt x="8653928" y="3377654"/>
                </a:cubicBezTo>
                <a:cubicBezTo>
                  <a:pt x="8637427" y="3387328"/>
                  <a:pt x="8624340" y="3399846"/>
                  <a:pt x="8602148" y="3393018"/>
                </a:cubicBezTo>
                <a:cubicBezTo>
                  <a:pt x="8595320" y="3390742"/>
                  <a:pt x="8579957" y="3400415"/>
                  <a:pt x="8576543" y="3407812"/>
                </a:cubicBezTo>
                <a:cubicBezTo>
                  <a:pt x="8561748" y="3443090"/>
                  <a:pt x="8520211" y="3444229"/>
                  <a:pt x="8496312" y="3470403"/>
                </a:cubicBezTo>
                <a:cubicBezTo>
                  <a:pt x="8486069" y="3481783"/>
                  <a:pt x="8457050" y="3484629"/>
                  <a:pt x="8438842" y="3497716"/>
                </a:cubicBezTo>
                <a:cubicBezTo>
                  <a:pt x="8435428" y="3500561"/>
                  <a:pt x="8425186" y="3495440"/>
                  <a:pt x="8418358" y="3492595"/>
                </a:cubicBezTo>
                <a:cubicBezTo>
                  <a:pt x="8368284" y="3471541"/>
                  <a:pt x="8352352" y="3437969"/>
                  <a:pt x="8357473" y="3381069"/>
                </a:cubicBezTo>
                <a:cubicBezTo>
                  <a:pt x="8362594" y="3322460"/>
                  <a:pt x="8348938" y="3262145"/>
                  <a:pt x="8343248" y="3202968"/>
                </a:cubicBezTo>
                <a:cubicBezTo>
                  <a:pt x="8338696" y="3156309"/>
                  <a:pt x="8340972" y="3151757"/>
                  <a:pt x="8388769" y="3151757"/>
                </a:cubicBezTo>
                <a:cubicBezTo>
                  <a:pt x="8619787" y="3152325"/>
                  <a:pt x="8844547" y="3104529"/>
                  <a:pt x="9071014" y="3069250"/>
                </a:cubicBezTo>
                <a:cubicBezTo>
                  <a:pt x="9137020" y="3058439"/>
                  <a:pt x="9202456" y="3041368"/>
                  <a:pt x="9268461" y="3028850"/>
                </a:cubicBezTo>
                <a:cubicBezTo>
                  <a:pt x="9339018" y="3015763"/>
                  <a:pt x="9372590" y="2973087"/>
                  <a:pt x="9379988" y="2902530"/>
                </a:cubicBezTo>
                <a:cubicBezTo>
                  <a:pt x="9383970" y="2863268"/>
                  <a:pt x="9379418" y="2834817"/>
                  <a:pt x="9341864" y="2815470"/>
                </a:cubicBezTo>
                <a:cubicBezTo>
                  <a:pt x="9305446" y="2796693"/>
                  <a:pt x="9271306" y="2775071"/>
                  <a:pt x="9231475" y="2752310"/>
                </a:cubicBezTo>
                <a:cubicBezTo>
                  <a:pt x="9249684" y="2746620"/>
                  <a:pt x="9265047" y="2742068"/>
                  <a:pt x="9280979" y="2737516"/>
                </a:cubicBezTo>
                <a:cubicBezTo>
                  <a:pt x="9505739" y="2674356"/>
                  <a:pt x="9731068" y="2688581"/>
                  <a:pt x="9956966" y="2732964"/>
                </a:cubicBezTo>
                <a:cubicBezTo>
                  <a:pt x="10027523" y="2746620"/>
                  <a:pt x="10098080" y="2763691"/>
                  <a:pt x="10175466" y="2755724"/>
                </a:cubicBezTo>
                <a:cubicBezTo>
                  <a:pt x="10168069" y="2750603"/>
                  <a:pt x="10164655" y="2746620"/>
                  <a:pt x="10160672" y="2744913"/>
                </a:cubicBezTo>
                <a:cubicBezTo>
                  <a:pt x="9876166" y="2647612"/>
                  <a:pt x="9582556" y="2583314"/>
                  <a:pt x="9287808" y="2525844"/>
                </a:cubicBezTo>
                <a:cubicBezTo>
                  <a:pt x="9270738" y="2522429"/>
                  <a:pt x="9249684" y="2526982"/>
                  <a:pt x="9245700" y="2499100"/>
                </a:cubicBezTo>
                <a:cubicBezTo>
                  <a:pt x="9244563" y="2492272"/>
                  <a:pt x="9225786" y="2484875"/>
                  <a:pt x="9214404" y="2483168"/>
                </a:cubicBezTo>
                <a:cubicBezTo>
                  <a:pt x="9130191" y="2470080"/>
                  <a:pt x="9045978" y="2456993"/>
                  <a:pt x="8961764" y="2446182"/>
                </a:cubicBezTo>
                <a:cubicBezTo>
                  <a:pt x="8912260" y="2439923"/>
                  <a:pt x="8862186" y="2438216"/>
                  <a:pt x="8804147" y="2433664"/>
                </a:cubicBezTo>
                <a:cubicBezTo>
                  <a:pt x="8817235" y="2415455"/>
                  <a:pt x="8824063" y="2400092"/>
                  <a:pt x="8836012" y="2389850"/>
                </a:cubicBezTo>
                <a:cubicBezTo>
                  <a:pt x="8883240" y="2348881"/>
                  <a:pt x="8934452" y="2316447"/>
                  <a:pt x="8999888" y="2313033"/>
                </a:cubicBezTo>
                <a:cubicBezTo>
                  <a:pt x="9008992" y="2312464"/>
                  <a:pt x="9020372" y="2303360"/>
                  <a:pt x="9026062" y="2294825"/>
                </a:cubicBezTo>
                <a:cubicBezTo>
                  <a:pt x="9104586" y="2183299"/>
                  <a:pt x="9182540" y="2071203"/>
                  <a:pt x="9259926" y="1959108"/>
                </a:cubicBezTo>
                <a:cubicBezTo>
                  <a:pt x="9265616" y="1951141"/>
                  <a:pt x="9269030" y="1939761"/>
                  <a:pt x="9269030" y="1930088"/>
                </a:cubicBezTo>
                <a:cubicBezTo>
                  <a:pt x="9269030" y="1870342"/>
                  <a:pt x="9269030" y="1810596"/>
                  <a:pt x="9266185" y="1750850"/>
                </a:cubicBezTo>
                <a:cubicBezTo>
                  <a:pt x="9265047" y="1728089"/>
                  <a:pt x="9256512" y="1705898"/>
                  <a:pt x="9251960" y="1683137"/>
                </a:cubicBezTo>
                <a:cubicBezTo>
                  <a:pt x="9249684" y="1672895"/>
                  <a:pt x="9249114" y="1662084"/>
                  <a:pt x="9247408" y="1647858"/>
                </a:cubicBezTo>
                <a:cubicBezTo>
                  <a:pt x="9261064" y="1648996"/>
                  <a:pt x="9270168" y="1649565"/>
                  <a:pt x="9279272" y="1651273"/>
                </a:cubicBezTo>
                <a:cubicBezTo>
                  <a:pt x="9464770" y="1687689"/>
                  <a:pt x="9646854" y="1672326"/>
                  <a:pt x="9826662" y="1617701"/>
                </a:cubicBezTo>
                <a:cubicBezTo>
                  <a:pt x="9868200" y="1605183"/>
                  <a:pt x="9908599" y="1589819"/>
                  <a:pt x="9949568" y="1576732"/>
                </a:cubicBezTo>
                <a:cubicBezTo>
                  <a:pt x="9965500" y="1571611"/>
                  <a:pt x="9978588" y="1575025"/>
                  <a:pt x="9984278" y="1594941"/>
                </a:cubicBezTo>
                <a:cubicBezTo>
                  <a:pt x="10001918" y="1655255"/>
                  <a:pt x="10021832" y="1715002"/>
                  <a:pt x="10040042" y="1775317"/>
                </a:cubicBezTo>
                <a:cubicBezTo>
                  <a:pt x="10042886" y="1784990"/>
                  <a:pt x="10045731" y="1796940"/>
                  <a:pt x="10043455" y="1806044"/>
                </a:cubicBezTo>
                <a:cubicBezTo>
                  <a:pt x="10037764" y="1825959"/>
                  <a:pt x="10045731" y="1839616"/>
                  <a:pt x="10055974" y="1855548"/>
                </a:cubicBezTo>
                <a:cubicBezTo>
                  <a:pt x="10063371" y="1866928"/>
                  <a:pt x="10064509" y="1883429"/>
                  <a:pt x="10065078" y="1898224"/>
                </a:cubicBezTo>
                <a:cubicBezTo>
                  <a:pt x="10066216" y="1918139"/>
                  <a:pt x="10063371" y="1938623"/>
                  <a:pt x="10064509" y="1958539"/>
                </a:cubicBezTo>
                <a:cubicBezTo>
                  <a:pt x="10065647" y="1974471"/>
                  <a:pt x="10072475" y="1990404"/>
                  <a:pt x="10071906" y="2006336"/>
                </a:cubicBezTo>
                <a:cubicBezTo>
                  <a:pt x="10069630" y="2069496"/>
                  <a:pt x="10104908" y="2113879"/>
                  <a:pt x="10147584" y="2152572"/>
                </a:cubicBezTo>
                <a:cubicBezTo>
                  <a:pt x="10183432" y="2185006"/>
                  <a:pt x="10231230" y="2182730"/>
                  <a:pt x="10276182" y="2188420"/>
                </a:cubicBezTo>
                <a:cubicBezTo>
                  <a:pt x="10288700" y="2190127"/>
                  <a:pt x="10300649" y="2195817"/>
                  <a:pt x="10312598" y="2200938"/>
                </a:cubicBezTo>
                <a:cubicBezTo>
                  <a:pt x="10329668" y="2208335"/>
                  <a:pt x="10345032" y="2218577"/>
                  <a:pt x="10362102" y="2225405"/>
                </a:cubicBezTo>
                <a:cubicBezTo>
                  <a:pt x="10378034" y="2232234"/>
                  <a:pt x="10397380" y="2233372"/>
                  <a:pt x="10412744" y="2241338"/>
                </a:cubicBezTo>
                <a:cubicBezTo>
                  <a:pt x="10461110" y="2265805"/>
                  <a:pt x="10510045" y="2290272"/>
                  <a:pt x="10563532" y="2295394"/>
                </a:cubicBezTo>
                <a:cubicBezTo>
                  <a:pt x="10614743" y="2299946"/>
                  <a:pt x="10652868" y="2317016"/>
                  <a:pt x="10683024" y="2357416"/>
                </a:cubicBezTo>
                <a:cubicBezTo>
                  <a:pt x="10689853" y="2366520"/>
                  <a:pt x="10704647" y="2369934"/>
                  <a:pt x="10719442" y="2377332"/>
                </a:cubicBezTo>
                <a:cubicBezTo>
                  <a:pt x="10698956" y="2409196"/>
                  <a:pt x="10700664" y="2452441"/>
                  <a:pt x="10660833" y="2478615"/>
                </a:cubicBezTo>
                <a:cubicBezTo>
                  <a:pt x="10625554" y="2501946"/>
                  <a:pt x="10594258" y="2532672"/>
                  <a:pt x="10565239" y="2563398"/>
                </a:cubicBezTo>
                <a:cubicBezTo>
                  <a:pt x="10548738" y="2580469"/>
                  <a:pt x="10537358" y="2603798"/>
                  <a:pt x="10528822" y="2626559"/>
                </a:cubicBezTo>
                <a:cubicBezTo>
                  <a:pt x="10518011" y="2656717"/>
                  <a:pt x="10533944" y="2691995"/>
                  <a:pt x="10568084" y="2701669"/>
                </a:cubicBezTo>
                <a:cubicBezTo>
                  <a:pt x="10601087" y="2711342"/>
                  <a:pt x="10637503" y="2716463"/>
                  <a:pt x="10671075" y="2712480"/>
                </a:cubicBezTo>
                <a:cubicBezTo>
                  <a:pt x="10746185" y="2703945"/>
                  <a:pt x="10812760" y="2674356"/>
                  <a:pt x="10870230" y="2623145"/>
                </a:cubicBezTo>
                <a:cubicBezTo>
                  <a:pt x="10904938" y="2592418"/>
                  <a:pt x="10943632" y="2565675"/>
                  <a:pt x="10982324" y="2540638"/>
                </a:cubicBezTo>
                <a:cubicBezTo>
                  <a:pt x="10999964" y="2528688"/>
                  <a:pt x="11022724" y="2525275"/>
                  <a:pt x="11042640" y="2517308"/>
                </a:cubicBezTo>
                <a:cubicBezTo>
                  <a:pt x="11106369" y="2491703"/>
                  <a:pt x="11163270" y="2455856"/>
                  <a:pt x="11192290" y="2390419"/>
                </a:cubicBezTo>
                <a:cubicBezTo>
                  <a:pt x="11213912" y="2342053"/>
                  <a:pt x="11193428" y="2276616"/>
                  <a:pt x="11149614" y="2245890"/>
                </a:cubicBezTo>
                <a:cubicBezTo>
                  <a:pt x="11112628" y="2219146"/>
                  <a:pt x="11073936" y="2194679"/>
                  <a:pt x="11034105" y="2171918"/>
                </a:cubicBezTo>
                <a:cubicBezTo>
                  <a:pt x="10966961" y="2133225"/>
                  <a:pt x="10915750" y="2076893"/>
                  <a:pt x="10862832" y="2022268"/>
                </a:cubicBezTo>
                <a:cubicBezTo>
                  <a:pt x="10833812" y="1992110"/>
                  <a:pt x="10804224" y="1960815"/>
                  <a:pt x="10771221" y="1934640"/>
                </a:cubicBezTo>
                <a:cubicBezTo>
                  <a:pt x="10757566" y="1923829"/>
                  <a:pt x="10735374" y="1923260"/>
                  <a:pt x="10716596" y="1919277"/>
                </a:cubicBezTo>
                <a:cubicBezTo>
                  <a:pt x="10700664" y="1916432"/>
                  <a:pt x="10682455" y="1919277"/>
                  <a:pt x="10668230" y="1913018"/>
                </a:cubicBezTo>
                <a:cubicBezTo>
                  <a:pt x="10628400" y="1896517"/>
                  <a:pt x="10588000" y="1883998"/>
                  <a:pt x="10544186" y="1889689"/>
                </a:cubicBezTo>
                <a:cubicBezTo>
                  <a:pt x="10518580" y="1893103"/>
                  <a:pt x="10506062" y="1880015"/>
                  <a:pt x="10503786" y="1857255"/>
                </a:cubicBezTo>
                <a:cubicBezTo>
                  <a:pt x="10499803" y="1822545"/>
                  <a:pt x="10486146" y="1792956"/>
                  <a:pt x="10466231" y="1763937"/>
                </a:cubicBezTo>
                <a:cubicBezTo>
                  <a:pt x="10457126" y="1750850"/>
                  <a:pt x="10458834" y="1728089"/>
                  <a:pt x="10460541" y="1709881"/>
                </a:cubicBezTo>
                <a:cubicBezTo>
                  <a:pt x="10466800" y="1645014"/>
                  <a:pt x="10471921" y="1580146"/>
                  <a:pt x="10482732" y="1515847"/>
                </a:cubicBezTo>
                <a:cubicBezTo>
                  <a:pt x="10488991" y="1478293"/>
                  <a:pt x="10520287" y="1455533"/>
                  <a:pt x="10553859" y="1443583"/>
                </a:cubicBezTo>
                <a:cubicBezTo>
                  <a:pt x="10607346" y="1424806"/>
                  <a:pt x="10661971" y="1408304"/>
                  <a:pt x="10717165" y="1396355"/>
                </a:cubicBezTo>
                <a:cubicBezTo>
                  <a:pt x="10758703" y="1387251"/>
                  <a:pt x="10802517" y="1388389"/>
                  <a:pt x="10844054" y="1380992"/>
                </a:cubicBezTo>
                <a:cubicBezTo>
                  <a:pt x="10888438" y="1373026"/>
                  <a:pt x="10932820" y="1361646"/>
                  <a:pt x="10976066" y="1348558"/>
                </a:cubicBezTo>
                <a:cubicBezTo>
                  <a:pt x="11018172" y="1336040"/>
                  <a:pt x="11060279" y="1320677"/>
                  <a:pt x="11101248" y="1303606"/>
                </a:cubicBezTo>
                <a:cubicBezTo>
                  <a:pt x="11121733" y="1295071"/>
                  <a:pt x="11143354" y="1283122"/>
                  <a:pt x="11157580" y="1266621"/>
                </a:cubicBezTo>
                <a:cubicBezTo>
                  <a:pt x="11192860" y="1225652"/>
                  <a:pt x="11225293" y="1182407"/>
                  <a:pt x="11255450" y="1138024"/>
                </a:cubicBezTo>
                <a:cubicBezTo>
                  <a:pt x="11265692" y="1123230"/>
                  <a:pt x="11266830" y="1101038"/>
                  <a:pt x="11269106" y="1081692"/>
                </a:cubicBezTo>
                <a:cubicBezTo>
                  <a:pt x="11274796" y="1034464"/>
                  <a:pt x="11281056" y="989512"/>
                  <a:pt x="11305524" y="946836"/>
                </a:cubicBezTo>
                <a:close/>
                <a:moveTo>
                  <a:pt x="10239806" y="928154"/>
                </a:moveTo>
                <a:lnTo>
                  <a:pt x="10938357" y="928154"/>
                </a:lnTo>
                <a:lnTo>
                  <a:pt x="10935665" y="936025"/>
                </a:lnTo>
                <a:cubicBezTo>
                  <a:pt x="10935096" y="936025"/>
                  <a:pt x="10926562" y="934887"/>
                  <a:pt x="10919164" y="936593"/>
                </a:cubicBezTo>
                <a:cubicBezTo>
                  <a:pt x="10907215" y="939439"/>
                  <a:pt x="10894128" y="942853"/>
                  <a:pt x="10883886" y="950250"/>
                </a:cubicBezTo>
                <a:cubicBezTo>
                  <a:pt x="10855435" y="971304"/>
                  <a:pt x="10829830" y="996340"/>
                  <a:pt x="10790568" y="994063"/>
                </a:cubicBezTo>
                <a:cubicBezTo>
                  <a:pt x="10713182" y="990081"/>
                  <a:pt x="10635797" y="986666"/>
                  <a:pt x="10558411" y="984391"/>
                </a:cubicBezTo>
                <a:cubicBezTo>
                  <a:pt x="10542479" y="983822"/>
                  <a:pt x="10527116" y="990650"/>
                  <a:pt x="10511183" y="993495"/>
                </a:cubicBezTo>
                <a:cubicBezTo>
                  <a:pt x="10475904" y="999185"/>
                  <a:pt x="10442902" y="999754"/>
                  <a:pt x="10412174" y="974718"/>
                </a:cubicBezTo>
                <a:cubicBezTo>
                  <a:pt x="10392829" y="958785"/>
                  <a:pt x="10369499" y="941146"/>
                  <a:pt x="10340480" y="958785"/>
                </a:cubicBezTo>
                <a:cubicBezTo>
                  <a:pt x="10337066" y="961061"/>
                  <a:pt x="10329668" y="958216"/>
                  <a:pt x="10324548" y="956509"/>
                </a:cubicBezTo>
                <a:cubicBezTo>
                  <a:pt x="10312598" y="953095"/>
                  <a:pt x="10300649" y="950250"/>
                  <a:pt x="10289268" y="945129"/>
                </a:cubicBezTo>
                <a:cubicBezTo>
                  <a:pt x="10273051" y="937732"/>
                  <a:pt x="10256763" y="932148"/>
                  <a:pt x="10240395" y="928236"/>
                </a:cubicBezTo>
                <a:close/>
                <a:moveTo>
                  <a:pt x="8994677" y="928154"/>
                </a:moveTo>
                <a:lnTo>
                  <a:pt x="10119938" y="928154"/>
                </a:lnTo>
                <a:lnTo>
                  <a:pt x="10090683" y="934317"/>
                </a:lnTo>
                <a:cubicBezTo>
                  <a:pt x="10032075" y="950819"/>
                  <a:pt x="9966070" y="947405"/>
                  <a:pt x="9926808" y="1007720"/>
                </a:cubicBezTo>
                <a:cubicBezTo>
                  <a:pt x="9910876" y="976424"/>
                  <a:pt x="9900634" y="973580"/>
                  <a:pt x="9852267" y="987236"/>
                </a:cubicBezTo>
                <a:cubicBezTo>
                  <a:pt x="9851698" y="1002599"/>
                  <a:pt x="9850560" y="1018532"/>
                  <a:pt x="9849422" y="1033895"/>
                </a:cubicBezTo>
                <a:cubicBezTo>
                  <a:pt x="9846577" y="1034464"/>
                  <a:pt x="9844301" y="1034464"/>
                  <a:pt x="9841456" y="1035033"/>
                </a:cubicBezTo>
                <a:cubicBezTo>
                  <a:pt x="9836904" y="1029342"/>
                  <a:pt x="9831782" y="1024221"/>
                  <a:pt x="9827230" y="1019100"/>
                </a:cubicBezTo>
                <a:cubicBezTo>
                  <a:pt x="9821541" y="1012841"/>
                  <a:pt x="9816420" y="1002599"/>
                  <a:pt x="9809592" y="1001461"/>
                </a:cubicBezTo>
                <a:cubicBezTo>
                  <a:pt x="9774882" y="996340"/>
                  <a:pt x="9739604" y="975286"/>
                  <a:pt x="9705462" y="1003737"/>
                </a:cubicBezTo>
                <a:cubicBezTo>
                  <a:pt x="9684978" y="1020807"/>
                  <a:pt x="9663924" y="1024221"/>
                  <a:pt x="9637180" y="1017394"/>
                </a:cubicBezTo>
                <a:cubicBezTo>
                  <a:pt x="9593367" y="1006582"/>
                  <a:pt x="9552398" y="1021945"/>
                  <a:pt x="9514274" y="1041861"/>
                </a:cubicBezTo>
                <a:cubicBezTo>
                  <a:pt x="9486392" y="1056655"/>
                  <a:pt x="9461925" y="1056087"/>
                  <a:pt x="9438027" y="1036740"/>
                </a:cubicBezTo>
                <a:cubicBezTo>
                  <a:pt x="9415266" y="1018532"/>
                  <a:pt x="9391368" y="1015686"/>
                  <a:pt x="9361780" y="1016256"/>
                </a:cubicBezTo>
                <a:cubicBezTo>
                  <a:pt x="9313982" y="1017394"/>
                  <a:pt x="9265616" y="1008858"/>
                  <a:pt x="9217819" y="1004306"/>
                </a:cubicBezTo>
                <a:cubicBezTo>
                  <a:pt x="9207577" y="1003168"/>
                  <a:pt x="9197334" y="1000892"/>
                  <a:pt x="9187092" y="1000323"/>
                </a:cubicBezTo>
                <a:cubicBezTo>
                  <a:pt x="9143848" y="998047"/>
                  <a:pt x="9101172" y="997478"/>
                  <a:pt x="9057927" y="994633"/>
                </a:cubicBezTo>
                <a:cubicBezTo>
                  <a:pt x="9051098" y="994063"/>
                  <a:pt x="9039149" y="987236"/>
                  <a:pt x="9038580" y="982684"/>
                </a:cubicBezTo>
                <a:cubicBezTo>
                  <a:pt x="9037158" y="963053"/>
                  <a:pt x="9029761" y="949397"/>
                  <a:pt x="9018665" y="939581"/>
                </a:cubicBezTo>
                <a:close/>
                <a:moveTo>
                  <a:pt x="0" y="928154"/>
                </a:moveTo>
                <a:lnTo>
                  <a:pt x="8104361" y="928154"/>
                </a:lnTo>
                <a:lnTo>
                  <a:pt x="8067846" y="966183"/>
                </a:lnTo>
                <a:cubicBezTo>
                  <a:pt x="8040533" y="992926"/>
                  <a:pt x="8010376" y="1017394"/>
                  <a:pt x="7981925" y="1042999"/>
                </a:cubicBezTo>
                <a:cubicBezTo>
                  <a:pt x="7976804" y="1048120"/>
                  <a:pt x="7972252" y="1054379"/>
                  <a:pt x="7964286" y="1064052"/>
                </a:cubicBezTo>
                <a:cubicBezTo>
                  <a:pt x="8003548" y="1074294"/>
                  <a:pt x="8038826" y="1081692"/>
                  <a:pt x="8074674" y="1068605"/>
                </a:cubicBezTo>
                <a:cubicBezTo>
                  <a:pt x="8117350" y="1053241"/>
                  <a:pt x="8159457" y="1036740"/>
                  <a:pt x="8202133" y="1020807"/>
                </a:cubicBezTo>
                <a:cubicBezTo>
                  <a:pt x="8217496" y="1014548"/>
                  <a:pt x="8225462" y="1020807"/>
                  <a:pt x="8238550" y="1033895"/>
                </a:cubicBezTo>
                <a:cubicBezTo>
                  <a:pt x="8259034" y="1054948"/>
                  <a:pt x="8286916" y="1070311"/>
                  <a:pt x="8309107" y="1091934"/>
                </a:cubicBezTo>
                <a:cubicBezTo>
                  <a:pt x="8312521" y="1095348"/>
                  <a:pt x="8322194" y="1092503"/>
                  <a:pt x="8328454" y="1091365"/>
                </a:cubicBezTo>
                <a:cubicBezTo>
                  <a:pt x="8352921" y="1086244"/>
                  <a:pt x="8380234" y="1086244"/>
                  <a:pt x="8388769" y="1112418"/>
                </a:cubicBezTo>
                <a:cubicBezTo>
                  <a:pt x="8393890" y="1127781"/>
                  <a:pt x="8380234" y="1148835"/>
                  <a:pt x="8374544" y="1167044"/>
                </a:cubicBezTo>
                <a:cubicBezTo>
                  <a:pt x="8372268" y="1166474"/>
                  <a:pt x="8369991" y="1165906"/>
                  <a:pt x="8367715" y="1165336"/>
                </a:cubicBezTo>
                <a:cubicBezTo>
                  <a:pt x="8376820" y="1190373"/>
                  <a:pt x="8386493" y="1215410"/>
                  <a:pt x="8396735" y="1244429"/>
                </a:cubicBezTo>
                <a:cubicBezTo>
                  <a:pt x="8381941" y="1247274"/>
                  <a:pt x="8367715" y="1250689"/>
                  <a:pt x="8353490" y="1252395"/>
                </a:cubicBezTo>
                <a:cubicBezTo>
                  <a:pt x="8334712" y="1254671"/>
                  <a:pt x="8326178" y="1262637"/>
                  <a:pt x="8331868" y="1282553"/>
                </a:cubicBezTo>
                <a:cubicBezTo>
                  <a:pt x="8333574" y="1288243"/>
                  <a:pt x="8333006" y="1293933"/>
                  <a:pt x="8333574" y="1299623"/>
                </a:cubicBezTo>
                <a:cubicBezTo>
                  <a:pt x="8335850" y="1335471"/>
                  <a:pt x="8333574" y="1337178"/>
                  <a:pt x="8298296" y="1329780"/>
                </a:cubicBezTo>
                <a:cubicBezTo>
                  <a:pt x="8289192" y="1327505"/>
                  <a:pt x="8279519" y="1327505"/>
                  <a:pt x="8270414" y="1327505"/>
                </a:cubicBezTo>
                <a:cubicBezTo>
                  <a:pt x="8191891" y="1328074"/>
                  <a:pt x="8113367" y="1333764"/>
                  <a:pt x="8035412" y="1329212"/>
                </a:cubicBezTo>
                <a:cubicBezTo>
                  <a:pt x="7956320" y="1324660"/>
                  <a:pt x="7878365" y="1308159"/>
                  <a:pt x="7799272" y="1303038"/>
                </a:cubicBezTo>
                <a:cubicBezTo>
                  <a:pt x="7752044" y="1300192"/>
                  <a:pt x="7704816" y="1308727"/>
                  <a:pt x="7657588" y="1313848"/>
                </a:cubicBezTo>
                <a:cubicBezTo>
                  <a:pt x="7626293" y="1316694"/>
                  <a:pt x="7592152" y="1315556"/>
                  <a:pt x="7565408" y="1328643"/>
                </a:cubicBezTo>
                <a:cubicBezTo>
                  <a:pt x="7531837" y="1345144"/>
                  <a:pt x="7507370" y="1347420"/>
                  <a:pt x="7481764" y="1318970"/>
                </a:cubicBezTo>
                <a:cubicBezTo>
                  <a:pt x="7477212" y="1314418"/>
                  <a:pt x="7465262" y="1316124"/>
                  <a:pt x="7457296" y="1313848"/>
                </a:cubicBezTo>
                <a:cubicBezTo>
                  <a:pt x="7451606" y="1312141"/>
                  <a:pt x="7444778" y="1309865"/>
                  <a:pt x="7441364" y="1305313"/>
                </a:cubicBezTo>
                <a:cubicBezTo>
                  <a:pt x="7434536" y="1297347"/>
                  <a:pt x="7431690" y="1281415"/>
                  <a:pt x="7424293" y="1279708"/>
                </a:cubicBezTo>
                <a:cubicBezTo>
                  <a:pt x="7390153" y="1271172"/>
                  <a:pt x="7356012" y="1266051"/>
                  <a:pt x="7321303" y="1260930"/>
                </a:cubicBezTo>
                <a:cubicBezTo>
                  <a:pt x="7318457" y="1260361"/>
                  <a:pt x="7311060" y="1270604"/>
                  <a:pt x="7309922" y="1276294"/>
                </a:cubicBezTo>
                <a:cubicBezTo>
                  <a:pt x="7307077" y="1293933"/>
                  <a:pt x="7308215" y="1312141"/>
                  <a:pt x="7304801" y="1329780"/>
                </a:cubicBezTo>
                <a:cubicBezTo>
                  <a:pt x="7302525" y="1338316"/>
                  <a:pt x="7295697" y="1347989"/>
                  <a:pt x="7288300" y="1353111"/>
                </a:cubicBezTo>
                <a:cubicBezTo>
                  <a:pt x="7284886" y="1355387"/>
                  <a:pt x="7274074" y="1349127"/>
                  <a:pt x="7267816" y="1344575"/>
                </a:cubicBezTo>
                <a:cubicBezTo>
                  <a:pt x="7261556" y="1340592"/>
                  <a:pt x="7255866" y="1334902"/>
                  <a:pt x="7251883" y="1328643"/>
                </a:cubicBezTo>
                <a:cubicBezTo>
                  <a:pt x="7237658" y="1308159"/>
                  <a:pt x="7200672" y="1301330"/>
                  <a:pt x="7209208" y="1267759"/>
                </a:cubicBezTo>
                <a:cubicBezTo>
                  <a:pt x="7221726" y="1218823"/>
                  <a:pt x="7238226" y="1171027"/>
                  <a:pt x="7293990" y="1152249"/>
                </a:cubicBezTo>
                <a:cubicBezTo>
                  <a:pt x="7342356" y="1135748"/>
                  <a:pt x="7356582" y="1107298"/>
                  <a:pt x="7346908" y="1057793"/>
                </a:cubicBezTo>
                <a:cubicBezTo>
                  <a:pt x="7345201" y="1048120"/>
                  <a:pt x="7349184" y="1036171"/>
                  <a:pt x="7353736" y="1027067"/>
                </a:cubicBezTo>
                <a:cubicBezTo>
                  <a:pt x="7364547" y="1005444"/>
                  <a:pt x="7361133" y="984960"/>
                  <a:pt x="7341218" y="973010"/>
                </a:cubicBezTo>
                <a:cubicBezTo>
                  <a:pt x="7320164" y="960492"/>
                  <a:pt x="7304232" y="967889"/>
                  <a:pt x="7288869" y="984960"/>
                </a:cubicBezTo>
                <a:cubicBezTo>
                  <a:pt x="7280902" y="994633"/>
                  <a:pt x="7267246" y="999185"/>
                  <a:pt x="7256435" y="1006582"/>
                </a:cubicBezTo>
                <a:cubicBezTo>
                  <a:pt x="7235382" y="1020807"/>
                  <a:pt x="7214328" y="1035033"/>
                  <a:pt x="7188154" y="1052672"/>
                </a:cubicBezTo>
                <a:cubicBezTo>
                  <a:pt x="7179618" y="1045844"/>
                  <a:pt x="7165394" y="1032756"/>
                  <a:pt x="7149461" y="1022515"/>
                </a:cubicBezTo>
                <a:cubicBezTo>
                  <a:pt x="7127839" y="1008858"/>
                  <a:pt x="7105647" y="994633"/>
                  <a:pt x="7081749" y="984960"/>
                </a:cubicBezTo>
                <a:cubicBezTo>
                  <a:pt x="7061264" y="976424"/>
                  <a:pt x="7044762" y="993495"/>
                  <a:pt x="7048746" y="1015686"/>
                </a:cubicBezTo>
                <a:cubicBezTo>
                  <a:pt x="7053867" y="1044137"/>
                  <a:pt x="7036227" y="1070311"/>
                  <a:pt x="7011191" y="1075432"/>
                </a:cubicBezTo>
                <a:cubicBezTo>
                  <a:pt x="7000380" y="1077140"/>
                  <a:pt x="6990707" y="1084537"/>
                  <a:pt x="6980464" y="1089089"/>
                </a:cubicBezTo>
                <a:cubicBezTo>
                  <a:pt x="6985586" y="1099331"/>
                  <a:pt x="6990138" y="1109004"/>
                  <a:pt x="6995259" y="1119246"/>
                </a:cubicBezTo>
                <a:cubicBezTo>
                  <a:pt x="6998104" y="1120384"/>
                  <a:pt x="7000948" y="1122092"/>
                  <a:pt x="7003794" y="1123230"/>
                </a:cubicBezTo>
                <a:cubicBezTo>
                  <a:pt x="6988430" y="1138024"/>
                  <a:pt x="6972498" y="1152818"/>
                  <a:pt x="6957704" y="1168750"/>
                </a:cubicBezTo>
                <a:cubicBezTo>
                  <a:pt x="6940634" y="1186959"/>
                  <a:pt x="6921287" y="1204029"/>
                  <a:pt x="6908200" y="1225082"/>
                </a:cubicBezTo>
                <a:cubicBezTo>
                  <a:pt x="6890561" y="1252395"/>
                  <a:pt x="6871783" y="1272310"/>
                  <a:pt x="6839918" y="1284829"/>
                </a:cubicBezTo>
                <a:cubicBezTo>
                  <a:pt x="6790984" y="1303606"/>
                  <a:pt x="6754567" y="1341730"/>
                  <a:pt x="6724978" y="1383837"/>
                </a:cubicBezTo>
                <a:cubicBezTo>
                  <a:pt x="6686285" y="1439600"/>
                  <a:pt x="6651007" y="1498208"/>
                  <a:pt x="6614021" y="1555678"/>
                </a:cubicBezTo>
                <a:cubicBezTo>
                  <a:pt x="6586139" y="1597785"/>
                  <a:pt x="6557689" y="1638755"/>
                  <a:pt x="6530945" y="1681430"/>
                </a:cubicBezTo>
                <a:cubicBezTo>
                  <a:pt x="6518996" y="1699639"/>
                  <a:pt x="6505908" y="1703052"/>
                  <a:pt x="6485993" y="1696793"/>
                </a:cubicBezTo>
                <a:cubicBezTo>
                  <a:pt x="6414866" y="1674602"/>
                  <a:pt x="6343171" y="1652979"/>
                  <a:pt x="6270907" y="1633064"/>
                </a:cubicBezTo>
                <a:cubicBezTo>
                  <a:pt x="6066063" y="1577301"/>
                  <a:pt x="5864632" y="1602906"/>
                  <a:pt x="5665478" y="1660946"/>
                </a:cubicBezTo>
                <a:cubicBezTo>
                  <a:pt x="5581833" y="1685413"/>
                  <a:pt x="5500464" y="1716140"/>
                  <a:pt x="5417958" y="1744591"/>
                </a:cubicBezTo>
                <a:cubicBezTo>
                  <a:pt x="5404301" y="1749712"/>
                  <a:pt x="5391215" y="1757109"/>
                  <a:pt x="5378127" y="1762799"/>
                </a:cubicBezTo>
                <a:cubicBezTo>
                  <a:pt x="5379834" y="1767920"/>
                  <a:pt x="5379834" y="1770196"/>
                  <a:pt x="5380972" y="1770765"/>
                </a:cubicBezTo>
                <a:cubicBezTo>
                  <a:pt x="5462341" y="1796940"/>
                  <a:pt x="5543710" y="1817993"/>
                  <a:pt x="5631337" y="1809458"/>
                </a:cubicBezTo>
                <a:cubicBezTo>
                  <a:pt x="5725793" y="1800353"/>
                  <a:pt x="5820818" y="1799216"/>
                  <a:pt x="5915274" y="1794664"/>
                </a:cubicBezTo>
                <a:cubicBezTo>
                  <a:pt x="5928361" y="1794094"/>
                  <a:pt x="5943155" y="1795232"/>
                  <a:pt x="5954536" y="1790111"/>
                </a:cubicBezTo>
                <a:cubicBezTo>
                  <a:pt x="6030214" y="1755402"/>
                  <a:pt x="6107600" y="1762799"/>
                  <a:pt x="6182709" y="1784421"/>
                </a:cubicBezTo>
                <a:cubicBezTo>
                  <a:pt x="6241318" y="1801492"/>
                  <a:pt x="6296512" y="1829942"/>
                  <a:pt x="6352844" y="1854410"/>
                </a:cubicBezTo>
                <a:cubicBezTo>
                  <a:pt x="6374467" y="1864083"/>
                  <a:pt x="6376743" y="1877739"/>
                  <a:pt x="6360241" y="1895948"/>
                </a:cubicBezTo>
                <a:cubicBezTo>
                  <a:pt x="6295374" y="1966505"/>
                  <a:pt x="6232214" y="2038201"/>
                  <a:pt x="6166777" y="2108189"/>
                </a:cubicBezTo>
                <a:cubicBezTo>
                  <a:pt x="6107031" y="2171918"/>
                  <a:pt x="6046147" y="2233941"/>
                  <a:pt x="5984124" y="2295394"/>
                </a:cubicBezTo>
                <a:cubicBezTo>
                  <a:pt x="5963071" y="2316447"/>
                  <a:pt x="5938034" y="2334087"/>
                  <a:pt x="5913567" y="2354002"/>
                </a:cubicBezTo>
                <a:cubicBezTo>
                  <a:pt x="5898773" y="2341483"/>
                  <a:pt x="5885117" y="2330103"/>
                  <a:pt x="5871461" y="2318724"/>
                </a:cubicBezTo>
                <a:cubicBezTo>
                  <a:pt x="5859511" y="2308481"/>
                  <a:pt x="5850407" y="2290272"/>
                  <a:pt x="5829354" y="2304498"/>
                </a:cubicBezTo>
                <a:cubicBezTo>
                  <a:pt x="5825939" y="2306774"/>
                  <a:pt x="5815697" y="2299946"/>
                  <a:pt x="5809438" y="2295963"/>
                </a:cubicBezTo>
                <a:cubicBezTo>
                  <a:pt x="5789522" y="2282875"/>
                  <a:pt x="5770745" y="2269219"/>
                  <a:pt x="5749123" y="2253856"/>
                </a:cubicBezTo>
                <a:cubicBezTo>
                  <a:pt x="5730914" y="2273772"/>
                  <a:pt x="5716689" y="2262960"/>
                  <a:pt x="5698480" y="2251580"/>
                </a:cubicBezTo>
                <a:cubicBezTo>
                  <a:pt x="5677427" y="2238493"/>
                  <a:pt x="5655236" y="2215163"/>
                  <a:pt x="5625647" y="2237923"/>
                </a:cubicBezTo>
                <a:cubicBezTo>
                  <a:pt x="5622802" y="2240200"/>
                  <a:pt x="5614836" y="2237355"/>
                  <a:pt x="5609715" y="2235647"/>
                </a:cubicBezTo>
                <a:cubicBezTo>
                  <a:pt x="5585817" y="2226543"/>
                  <a:pt x="5563056" y="2216870"/>
                  <a:pt x="5543140" y="2208904"/>
                </a:cubicBezTo>
                <a:cubicBezTo>
                  <a:pt x="5502172" y="2240769"/>
                  <a:pt x="5468031" y="2196955"/>
                  <a:pt x="5428200" y="2214025"/>
                </a:cubicBezTo>
                <a:cubicBezTo>
                  <a:pt x="5420803" y="2235079"/>
                  <a:pt x="5405440" y="2228250"/>
                  <a:pt x="5382680" y="2219715"/>
                </a:cubicBezTo>
                <a:cubicBezTo>
                  <a:pt x="5366179" y="2213456"/>
                  <a:pt x="5343987" y="2221991"/>
                  <a:pt x="5321795" y="2223699"/>
                </a:cubicBezTo>
                <a:cubicBezTo>
                  <a:pt x="5317243" y="2244182"/>
                  <a:pt x="5303018" y="2248166"/>
                  <a:pt x="5282533" y="2239061"/>
                </a:cubicBezTo>
                <a:cubicBezTo>
                  <a:pt x="5276274" y="2236785"/>
                  <a:pt x="5267739" y="2238493"/>
                  <a:pt x="5260910" y="2240200"/>
                </a:cubicBezTo>
                <a:cubicBezTo>
                  <a:pt x="5247824" y="2243614"/>
                  <a:pt x="5235306" y="2248166"/>
                  <a:pt x="5217667" y="2253287"/>
                </a:cubicBezTo>
                <a:cubicBezTo>
                  <a:pt x="5212545" y="2268651"/>
                  <a:pt x="5200026" y="2280599"/>
                  <a:pt x="5175559" y="2268651"/>
                </a:cubicBezTo>
                <a:cubicBezTo>
                  <a:pt x="5172145" y="2266943"/>
                  <a:pt x="5164179" y="2273772"/>
                  <a:pt x="5157920" y="2277186"/>
                </a:cubicBezTo>
                <a:cubicBezTo>
                  <a:pt x="5152229" y="2280031"/>
                  <a:pt x="5147108" y="2285721"/>
                  <a:pt x="5141988" y="2285721"/>
                </a:cubicBezTo>
                <a:cubicBezTo>
                  <a:pt x="5126055" y="2285152"/>
                  <a:pt x="5110692" y="2283445"/>
                  <a:pt x="5111260" y="2306774"/>
                </a:cubicBezTo>
                <a:cubicBezTo>
                  <a:pt x="5111260" y="2309050"/>
                  <a:pt x="5106709" y="2313603"/>
                  <a:pt x="5106140" y="2313033"/>
                </a:cubicBezTo>
                <a:cubicBezTo>
                  <a:pt x="5075413" y="2300515"/>
                  <a:pt x="5061757" y="2338070"/>
                  <a:pt x="5034444" y="2338070"/>
                </a:cubicBezTo>
                <a:cubicBezTo>
                  <a:pt x="5026479" y="2338070"/>
                  <a:pt x="5018512" y="2354571"/>
                  <a:pt x="5012821" y="2365382"/>
                </a:cubicBezTo>
                <a:cubicBezTo>
                  <a:pt x="5000873" y="2379608"/>
                  <a:pt x="4962180" y="2353433"/>
                  <a:pt x="4970715" y="2398385"/>
                </a:cubicBezTo>
                <a:cubicBezTo>
                  <a:pt x="4957628" y="2399523"/>
                  <a:pt x="4937143" y="2400092"/>
                  <a:pt x="4937143" y="2401799"/>
                </a:cubicBezTo>
                <a:cubicBezTo>
                  <a:pt x="4935436" y="2431387"/>
                  <a:pt x="4917796" y="2441061"/>
                  <a:pt x="4891622" y="2441630"/>
                </a:cubicBezTo>
                <a:cubicBezTo>
                  <a:pt x="4898450" y="2474633"/>
                  <a:pt x="4873414" y="2473495"/>
                  <a:pt x="4853499" y="2479754"/>
                </a:cubicBezTo>
                <a:cubicBezTo>
                  <a:pt x="4850653" y="2480892"/>
                  <a:pt x="4852930" y="2497962"/>
                  <a:pt x="4852930" y="2509911"/>
                </a:cubicBezTo>
                <a:cubicBezTo>
                  <a:pt x="4836998" y="2516740"/>
                  <a:pt x="4802856" y="2511049"/>
                  <a:pt x="4820495" y="2549173"/>
                </a:cubicBezTo>
                <a:cubicBezTo>
                  <a:pt x="4805701" y="2554294"/>
                  <a:pt x="4792614" y="2558846"/>
                  <a:pt x="4778958" y="2563967"/>
                </a:cubicBezTo>
                <a:cubicBezTo>
                  <a:pt x="4781234" y="2574210"/>
                  <a:pt x="4782941" y="2582745"/>
                  <a:pt x="4785217" y="2592987"/>
                </a:cubicBezTo>
                <a:cubicBezTo>
                  <a:pt x="4773267" y="2598109"/>
                  <a:pt x="4762457" y="2602660"/>
                  <a:pt x="4749938" y="2608350"/>
                </a:cubicBezTo>
                <a:cubicBezTo>
                  <a:pt x="4753352" y="2618024"/>
                  <a:pt x="4756197" y="2625421"/>
                  <a:pt x="4759043" y="2632818"/>
                </a:cubicBezTo>
                <a:cubicBezTo>
                  <a:pt x="4752783" y="2652734"/>
                  <a:pt x="4710676" y="2641353"/>
                  <a:pt x="4722626" y="2680046"/>
                </a:cubicBezTo>
                <a:cubicBezTo>
                  <a:pt x="4726040" y="2691426"/>
                  <a:pt x="4683933" y="2705082"/>
                  <a:pt x="4712383" y="2732395"/>
                </a:cubicBezTo>
                <a:cubicBezTo>
                  <a:pt x="4702141" y="2738654"/>
                  <a:pt x="4693037" y="2742068"/>
                  <a:pt x="4686778" y="2748327"/>
                </a:cubicBezTo>
                <a:cubicBezTo>
                  <a:pt x="4681088" y="2752880"/>
                  <a:pt x="4678812" y="2760845"/>
                  <a:pt x="4675966" y="2768242"/>
                </a:cubicBezTo>
                <a:cubicBezTo>
                  <a:pt x="4673691" y="2775639"/>
                  <a:pt x="4674828" y="2785313"/>
                  <a:pt x="4670277" y="2790434"/>
                </a:cubicBezTo>
                <a:cubicBezTo>
                  <a:pt x="4661742" y="2800676"/>
                  <a:pt x="4654344" y="2808643"/>
                  <a:pt x="4666862" y="2821730"/>
                </a:cubicBezTo>
                <a:cubicBezTo>
                  <a:pt x="4669707" y="2825144"/>
                  <a:pt x="4667431" y="2837662"/>
                  <a:pt x="4663449" y="2841076"/>
                </a:cubicBezTo>
                <a:cubicBezTo>
                  <a:pt x="4634429" y="2865543"/>
                  <a:pt x="4627601" y="2893994"/>
                  <a:pt x="4644672" y="2928704"/>
                </a:cubicBezTo>
                <a:cubicBezTo>
                  <a:pt x="4646378" y="2932118"/>
                  <a:pt x="4644672" y="2942360"/>
                  <a:pt x="4641826" y="2943498"/>
                </a:cubicBezTo>
                <a:cubicBezTo>
                  <a:pt x="4608823" y="2958862"/>
                  <a:pt x="4628170" y="2990726"/>
                  <a:pt x="4619066" y="3013487"/>
                </a:cubicBezTo>
                <a:cubicBezTo>
                  <a:pt x="4618497" y="3015763"/>
                  <a:pt x="4619066" y="3020315"/>
                  <a:pt x="4620772" y="3021453"/>
                </a:cubicBezTo>
                <a:cubicBezTo>
                  <a:pt x="4649223" y="3043075"/>
                  <a:pt x="4628170" y="3055025"/>
                  <a:pt x="4612237" y="3068681"/>
                </a:cubicBezTo>
                <a:cubicBezTo>
                  <a:pt x="4612237" y="3074371"/>
                  <a:pt x="4612237" y="3080061"/>
                  <a:pt x="4612237" y="3085752"/>
                </a:cubicBezTo>
                <a:cubicBezTo>
                  <a:pt x="4619635" y="3105098"/>
                  <a:pt x="4627601" y="3123875"/>
                  <a:pt x="4634429" y="3143222"/>
                </a:cubicBezTo>
                <a:cubicBezTo>
                  <a:pt x="4636136" y="3147205"/>
                  <a:pt x="4635567" y="3153464"/>
                  <a:pt x="4633290" y="3156878"/>
                </a:cubicBezTo>
                <a:cubicBezTo>
                  <a:pt x="4609392" y="3191018"/>
                  <a:pt x="4624187" y="3216624"/>
                  <a:pt x="4648085" y="3242229"/>
                </a:cubicBezTo>
                <a:cubicBezTo>
                  <a:pt x="4652068" y="3246213"/>
                  <a:pt x="4651499" y="3258162"/>
                  <a:pt x="4648654" y="3264990"/>
                </a:cubicBezTo>
                <a:cubicBezTo>
                  <a:pt x="4638412" y="3290596"/>
                  <a:pt x="4647516" y="3321322"/>
                  <a:pt x="4670277" y="3340100"/>
                </a:cubicBezTo>
                <a:cubicBezTo>
                  <a:pt x="4675398" y="3344651"/>
                  <a:pt x="4681657" y="3356032"/>
                  <a:pt x="4679381" y="3360015"/>
                </a:cubicBezTo>
                <a:cubicBezTo>
                  <a:pt x="4658327" y="3398139"/>
                  <a:pt x="4689624" y="3413502"/>
                  <a:pt x="4708970" y="3435125"/>
                </a:cubicBezTo>
                <a:cubicBezTo>
                  <a:pt x="4714091" y="3440815"/>
                  <a:pt x="4722056" y="3450488"/>
                  <a:pt x="4720350" y="3455040"/>
                </a:cubicBezTo>
                <a:cubicBezTo>
                  <a:pt x="4708400" y="3489750"/>
                  <a:pt x="4732299" y="3506251"/>
                  <a:pt x="4754490" y="3521045"/>
                </a:cubicBezTo>
                <a:cubicBezTo>
                  <a:pt x="4770422" y="3532426"/>
                  <a:pt x="4776682" y="3543806"/>
                  <a:pt x="4777251" y="3563152"/>
                </a:cubicBezTo>
                <a:cubicBezTo>
                  <a:pt x="4777820" y="3572257"/>
                  <a:pt x="4786924" y="3585343"/>
                  <a:pt x="4795459" y="3590465"/>
                </a:cubicBezTo>
                <a:cubicBezTo>
                  <a:pt x="4819927" y="3604690"/>
                  <a:pt x="4842118" y="3618347"/>
                  <a:pt x="4847239" y="3649642"/>
                </a:cubicBezTo>
                <a:cubicBezTo>
                  <a:pt x="4848377" y="3657039"/>
                  <a:pt x="4858620" y="3666713"/>
                  <a:pt x="4865447" y="3667850"/>
                </a:cubicBezTo>
                <a:cubicBezTo>
                  <a:pt x="4893898" y="3671833"/>
                  <a:pt x="4910399" y="3689473"/>
                  <a:pt x="4922917" y="3712802"/>
                </a:cubicBezTo>
                <a:cubicBezTo>
                  <a:pt x="4931453" y="3728734"/>
                  <a:pt x="4941695" y="3736701"/>
                  <a:pt x="4961610" y="3740115"/>
                </a:cubicBezTo>
                <a:cubicBezTo>
                  <a:pt x="4979819" y="3743529"/>
                  <a:pt x="4995751" y="3760600"/>
                  <a:pt x="5011683" y="3773118"/>
                </a:cubicBezTo>
                <a:cubicBezTo>
                  <a:pt x="5023633" y="3782222"/>
                  <a:pt x="5031030" y="3799861"/>
                  <a:pt x="5051514" y="3786774"/>
                </a:cubicBezTo>
                <a:cubicBezTo>
                  <a:pt x="5055497" y="3783929"/>
                  <a:pt x="5066878" y="3790757"/>
                  <a:pt x="5073706" y="3795309"/>
                </a:cubicBezTo>
                <a:cubicBezTo>
                  <a:pt x="5093052" y="3808396"/>
                  <a:pt x="5112398" y="3822053"/>
                  <a:pt x="5132883" y="3836847"/>
                </a:cubicBezTo>
                <a:cubicBezTo>
                  <a:pt x="5148816" y="3820915"/>
                  <a:pt x="5161903" y="3829450"/>
                  <a:pt x="5179542" y="3837985"/>
                </a:cubicBezTo>
                <a:cubicBezTo>
                  <a:pt x="5205717" y="3850504"/>
                  <a:pt x="5229615" y="3874402"/>
                  <a:pt x="5265463" y="3862452"/>
                </a:cubicBezTo>
                <a:cubicBezTo>
                  <a:pt x="5279119" y="3857901"/>
                  <a:pt x="5297897" y="3868712"/>
                  <a:pt x="5314398" y="3872695"/>
                </a:cubicBezTo>
                <a:cubicBezTo>
                  <a:pt x="5329761" y="3876109"/>
                  <a:pt x="5345125" y="3889196"/>
                  <a:pt x="5359350" y="3868712"/>
                </a:cubicBezTo>
                <a:cubicBezTo>
                  <a:pt x="5361057" y="3867005"/>
                  <a:pt x="5372437" y="3872126"/>
                  <a:pt x="5379834" y="3873264"/>
                </a:cubicBezTo>
                <a:cubicBezTo>
                  <a:pt x="5403733" y="3876678"/>
                  <a:pt x="5432753" y="3889196"/>
                  <a:pt x="5450392" y="3880092"/>
                </a:cubicBezTo>
                <a:cubicBezTo>
                  <a:pt x="5486809" y="3860746"/>
                  <a:pt x="5522087" y="3883506"/>
                  <a:pt x="5555660" y="3865866"/>
                </a:cubicBezTo>
                <a:cubicBezTo>
                  <a:pt x="5570453" y="3863590"/>
                  <a:pt x="5586385" y="3863590"/>
                  <a:pt x="5600042" y="3858469"/>
                </a:cubicBezTo>
                <a:cubicBezTo>
                  <a:pt x="5624509" y="3849366"/>
                  <a:pt x="5655236" y="3860177"/>
                  <a:pt x="5674013" y="3834002"/>
                </a:cubicBezTo>
                <a:cubicBezTo>
                  <a:pt x="5675720" y="3831156"/>
                  <a:pt x="5679134" y="3827743"/>
                  <a:pt x="5682548" y="3827174"/>
                </a:cubicBezTo>
                <a:cubicBezTo>
                  <a:pt x="5710430" y="3822621"/>
                  <a:pt x="5737743" y="3818070"/>
                  <a:pt x="5767900" y="3812948"/>
                </a:cubicBezTo>
                <a:cubicBezTo>
                  <a:pt x="5771884" y="3794171"/>
                  <a:pt x="5782125" y="3779945"/>
                  <a:pt x="5806024" y="3786205"/>
                </a:cubicBezTo>
                <a:cubicBezTo>
                  <a:pt x="5808869" y="3787343"/>
                  <a:pt x="5815697" y="3785067"/>
                  <a:pt x="5816266" y="3783360"/>
                </a:cubicBezTo>
                <a:cubicBezTo>
                  <a:pt x="5823094" y="3756047"/>
                  <a:pt x="5847562" y="3765721"/>
                  <a:pt x="5866908" y="3762306"/>
                </a:cubicBezTo>
                <a:cubicBezTo>
                  <a:pt x="5868046" y="3743529"/>
                  <a:pt x="5868615" y="3723045"/>
                  <a:pt x="5896497" y="3729873"/>
                </a:cubicBezTo>
                <a:cubicBezTo>
                  <a:pt x="5899911" y="3730442"/>
                  <a:pt x="5907877" y="3727028"/>
                  <a:pt x="5908446" y="3724183"/>
                </a:cubicBezTo>
                <a:cubicBezTo>
                  <a:pt x="5913567" y="3703698"/>
                  <a:pt x="5942018" y="3701991"/>
                  <a:pt x="5943725" y="3697439"/>
                </a:cubicBezTo>
                <a:cubicBezTo>
                  <a:pt x="5953398" y="3669558"/>
                  <a:pt x="5984124" y="3666144"/>
                  <a:pt x="5997212" y="3643952"/>
                </a:cubicBezTo>
                <a:cubicBezTo>
                  <a:pt x="6002333" y="3635417"/>
                  <a:pt x="6011438" y="3629157"/>
                  <a:pt x="6018834" y="3622330"/>
                </a:cubicBezTo>
                <a:cubicBezTo>
                  <a:pt x="6020541" y="3621192"/>
                  <a:pt x="6025662" y="3622330"/>
                  <a:pt x="6026800" y="3620622"/>
                </a:cubicBezTo>
                <a:cubicBezTo>
                  <a:pt x="6041026" y="3601276"/>
                  <a:pt x="6055820" y="3582499"/>
                  <a:pt x="6069476" y="3563152"/>
                </a:cubicBezTo>
                <a:cubicBezTo>
                  <a:pt x="6071752" y="3559738"/>
                  <a:pt x="6070046" y="3551203"/>
                  <a:pt x="6072322" y="3550065"/>
                </a:cubicBezTo>
                <a:cubicBezTo>
                  <a:pt x="6096789" y="3540961"/>
                  <a:pt x="6108738" y="3522752"/>
                  <a:pt x="6118980" y="3499423"/>
                </a:cubicBezTo>
                <a:cubicBezTo>
                  <a:pt x="6122963" y="3489750"/>
                  <a:pt x="6132068" y="3482921"/>
                  <a:pt x="6134344" y="3468696"/>
                </a:cubicBezTo>
                <a:cubicBezTo>
                  <a:pt x="6136620" y="3456178"/>
                  <a:pt x="6153690" y="3446505"/>
                  <a:pt x="6161088" y="3433987"/>
                </a:cubicBezTo>
                <a:cubicBezTo>
                  <a:pt x="6168485" y="3422037"/>
                  <a:pt x="6181572" y="3410088"/>
                  <a:pt x="6181572" y="3398139"/>
                </a:cubicBezTo>
                <a:cubicBezTo>
                  <a:pt x="6182141" y="3369119"/>
                  <a:pt x="6205470" y="3353187"/>
                  <a:pt x="6213437" y="3330995"/>
                </a:cubicBezTo>
                <a:cubicBezTo>
                  <a:pt x="6220264" y="3313356"/>
                  <a:pt x="6239042" y="3289458"/>
                  <a:pt x="6222540" y="3265559"/>
                </a:cubicBezTo>
                <a:cubicBezTo>
                  <a:pt x="6220834" y="3263852"/>
                  <a:pt x="6222540" y="3255886"/>
                  <a:pt x="6224817" y="3255317"/>
                </a:cubicBezTo>
                <a:cubicBezTo>
                  <a:pt x="6253268" y="3242799"/>
                  <a:pt x="6250422" y="3214348"/>
                  <a:pt x="6250992" y="3192725"/>
                </a:cubicBezTo>
                <a:cubicBezTo>
                  <a:pt x="6251560" y="3165413"/>
                  <a:pt x="6252130" y="3142084"/>
                  <a:pt x="6267492" y="3117047"/>
                </a:cubicBezTo>
                <a:cubicBezTo>
                  <a:pt x="6275459" y="3103960"/>
                  <a:pt x="6262372" y="3078355"/>
                  <a:pt x="6259527" y="3058439"/>
                </a:cubicBezTo>
                <a:cubicBezTo>
                  <a:pt x="6258388" y="3051042"/>
                  <a:pt x="6256681" y="3039662"/>
                  <a:pt x="6260665" y="3035109"/>
                </a:cubicBezTo>
                <a:cubicBezTo>
                  <a:pt x="6287408" y="3007228"/>
                  <a:pt x="6267492" y="2981054"/>
                  <a:pt x="6261233" y="2954310"/>
                </a:cubicBezTo>
                <a:cubicBezTo>
                  <a:pt x="6258957" y="2945205"/>
                  <a:pt x="6254405" y="2932118"/>
                  <a:pt x="6258388" y="2925859"/>
                </a:cubicBezTo>
                <a:cubicBezTo>
                  <a:pt x="6277166" y="2896839"/>
                  <a:pt x="6258957" y="2875217"/>
                  <a:pt x="6247008" y="2851319"/>
                </a:cubicBezTo>
                <a:cubicBezTo>
                  <a:pt x="6242456" y="2842783"/>
                  <a:pt x="6236766" y="2830265"/>
                  <a:pt x="6240180" y="2823437"/>
                </a:cubicBezTo>
                <a:cubicBezTo>
                  <a:pt x="6254405" y="2791572"/>
                  <a:pt x="6233921" y="2772226"/>
                  <a:pt x="6219127" y="2750034"/>
                </a:cubicBezTo>
                <a:cubicBezTo>
                  <a:pt x="6214575" y="2742637"/>
                  <a:pt x="6206040" y="2732395"/>
                  <a:pt x="6208315" y="2726136"/>
                </a:cubicBezTo>
                <a:cubicBezTo>
                  <a:pt x="6219127" y="2692564"/>
                  <a:pt x="6198642" y="2671511"/>
                  <a:pt x="6178158" y="2653302"/>
                </a:cubicBezTo>
                <a:cubicBezTo>
                  <a:pt x="6141741" y="2619730"/>
                  <a:pt x="6174744" y="2569089"/>
                  <a:pt x="6208884" y="2556570"/>
                </a:cubicBezTo>
                <a:cubicBezTo>
                  <a:pt x="6223110" y="2551449"/>
                  <a:pt x="6237335" y="2542914"/>
                  <a:pt x="6247577" y="2532103"/>
                </a:cubicBezTo>
                <a:cubicBezTo>
                  <a:pt x="6360810" y="2414886"/>
                  <a:pt x="6473475" y="2297101"/>
                  <a:pt x="6586708" y="2179885"/>
                </a:cubicBezTo>
                <a:cubicBezTo>
                  <a:pt x="6589553" y="2176471"/>
                  <a:pt x="6593536" y="2174763"/>
                  <a:pt x="6603209" y="2167366"/>
                </a:cubicBezTo>
                <a:cubicBezTo>
                  <a:pt x="6617435" y="2215163"/>
                  <a:pt x="6634505" y="2258408"/>
                  <a:pt x="6642472" y="2303360"/>
                </a:cubicBezTo>
                <a:cubicBezTo>
                  <a:pt x="6664094" y="2423422"/>
                  <a:pt x="6682302" y="2544052"/>
                  <a:pt x="6700510" y="2664682"/>
                </a:cubicBezTo>
                <a:cubicBezTo>
                  <a:pt x="6705063" y="2691995"/>
                  <a:pt x="6713598" y="2715325"/>
                  <a:pt x="6734651" y="2734102"/>
                </a:cubicBezTo>
                <a:cubicBezTo>
                  <a:pt x="6757980" y="2754586"/>
                  <a:pt x="6780741" y="2776209"/>
                  <a:pt x="6802364" y="2796124"/>
                </a:cubicBezTo>
                <a:cubicBezTo>
                  <a:pt x="6800657" y="2800676"/>
                  <a:pt x="6800657" y="2802952"/>
                  <a:pt x="6799519" y="2804091"/>
                </a:cubicBezTo>
                <a:cubicBezTo>
                  <a:pt x="6728392" y="2859284"/>
                  <a:pt x="6719288" y="2937239"/>
                  <a:pt x="6722702" y="3019177"/>
                </a:cubicBezTo>
                <a:cubicBezTo>
                  <a:pt x="6724978" y="3066974"/>
                  <a:pt x="6760826" y="3092579"/>
                  <a:pt x="6806916" y="3078923"/>
                </a:cubicBezTo>
                <a:cubicBezTo>
                  <a:pt x="6814882" y="3076647"/>
                  <a:pt x="6822848" y="3074371"/>
                  <a:pt x="6829107" y="3072664"/>
                </a:cubicBezTo>
                <a:cubicBezTo>
                  <a:pt x="6835936" y="3107943"/>
                  <a:pt x="6844471" y="3141514"/>
                  <a:pt x="6847316" y="3175086"/>
                </a:cubicBezTo>
                <a:cubicBezTo>
                  <a:pt x="6852436" y="3233694"/>
                  <a:pt x="6868369" y="3287751"/>
                  <a:pt x="6903648" y="3333841"/>
                </a:cubicBezTo>
                <a:cubicBezTo>
                  <a:pt x="6940634" y="3381638"/>
                  <a:pt x="6979896" y="3427728"/>
                  <a:pt x="7022571" y="3470403"/>
                </a:cubicBezTo>
                <a:cubicBezTo>
                  <a:pt x="7093698" y="3541530"/>
                  <a:pt x="7189292" y="3556893"/>
                  <a:pt x="7282610" y="3573963"/>
                </a:cubicBezTo>
                <a:cubicBezTo>
                  <a:pt x="7329838" y="3583068"/>
                  <a:pt x="7378203" y="3588189"/>
                  <a:pt x="7425432" y="3598431"/>
                </a:cubicBezTo>
                <a:cubicBezTo>
                  <a:pt x="7468676" y="3608104"/>
                  <a:pt x="7510214" y="3624036"/>
                  <a:pt x="7553460" y="3634279"/>
                </a:cubicBezTo>
                <a:cubicBezTo>
                  <a:pt x="7591583" y="3643383"/>
                  <a:pt x="7631414" y="3649642"/>
                  <a:pt x="7670107" y="3656470"/>
                </a:cubicBezTo>
                <a:cubicBezTo>
                  <a:pt x="7673520" y="3657039"/>
                  <a:pt x="7679780" y="3656470"/>
                  <a:pt x="7680918" y="3654763"/>
                </a:cubicBezTo>
                <a:cubicBezTo>
                  <a:pt x="7697419" y="3622898"/>
                  <a:pt x="7724163" y="3639400"/>
                  <a:pt x="7745217" y="3644521"/>
                </a:cubicBezTo>
                <a:cubicBezTo>
                  <a:pt x="7768546" y="3649642"/>
                  <a:pt x="7790738" y="3662160"/>
                  <a:pt x="7812929" y="3672403"/>
                </a:cubicBezTo>
                <a:cubicBezTo>
                  <a:pt x="7832844" y="3681506"/>
                  <a:pt x="7835690" y="3697439"/>
                  <a:pt x="7831137" y="3717354"/>
                </a:cubicBezTo>
                <a:cubicBezTo>
                  <a:pt x="7820326" y="3762875"/>
                  <a:pt x="7829430" y="3770272"/>
                  <a:pt x="7873813" y="3784498"/>
                </a:cubicBezTo>
                <a:cubicBezTo>
                  <a:pt x="7910799" y="3796447"/>
                  <a:pt x="7944370" y="3819208"/>
                  <a:pt x="7979080" y="3837985"/>
                </a:cubicBezTo>
                <a:cubicBezTo>
                  <a:pt x="7988754" y="3843107"/>
                  <a:pt x="7995582" y="3853917"/>
                  <a:pt x="8004686" y="3860177"/>
                </a:cubicBezTo>
                <a:cubicBezTo>
                  <a:pt x="8033705" y="3880661"/>
                  <a:pt x="8065001" y="3867005"/>
                  <a:pt x="8070122" y="3832295"/>
                </a:cubicBezTo>
                <a:cubicBezTo>
                  <a:pt x="8071829" y="3821483"/>
                  <a:pt x="8071829" y="3810103"/>
                  <a:pt x="8072398" y="3795878"/>
                </a:cubicBezTo>
                <a:cubicBezTo>
                  <a:pt x="8108815" y="3824898"/>
                  <a:pt x="8143525" y="3851072"/>
                  <a:pt x="8176527" y="3880092"/>
                </a:cubicBezTo>
                <a:cubicBezTo>
                  <a:pt x="8193028" y="3893748"/>
                  <a:pt x="8200426" y="3911388"/>
                  <a:pt x="8188477" y="3935286"/>
                </a:cubicBezTo>
                <a:cubicBezTo>
                  <a:pt x="8175389" y="3960323"/>
                  <a:pt x="8169130" y="3988773"/>
                  <a:pt x="8160595" y="4016086"/>
                </a:cubicBezTo>
                <a:cubicBezTo>
                  <a:pt x="8158319" y="4022345"/>
                  <a:pt x="8158319" y="4029173"/>
                  <a:pt x="8158888" y="4036001"/>
                </a:cubicBezTo>
                <a:cubicBezTo>
                  <a:pt x="8160595" y="4065589"/>
                  <a:pt x="8162871" y="4094609"/>
                  <a:pt x="8164009" y="4124198"/>
                </a:cubicBezTo>
                <a:cubicBezTo>
                  <a:pt x="8164578" y="4133302"/>
                  <a:pt x="8160595" y="4142406"/>
                  <a:pt x="8160026" y="4151511"/>
                </a:cubicBezTo>
                <a:cubicBezTo>
                  <a:pt x="8158888" y="4167443"/>
                  <a:pt x="8153767" y="4185651"/>
                  <a:pt x="8158888" y="4199877"/>
                </a:cubicBezTo>
                <a:cubicBezTo>
                  <a:pt x="8172544" y="4237432"/>
                  <a:pt x="8179942" y="4273848"/>
                  <a:pt x="8174820" y="4314248"/>
                </a:cubicBezTo>
                <a:cubicBezTo>
                  <a:pt x="8173113" y="4326766"/>
                  <a:pt x="8179373" y="4342698"/>
                  <a:pt x="8186200" y="4354079"/>
                </a:cubicBezTo>
                <a:cubicBezTo>
                  <a:pt x="8206685" y="4387650"/>
                  <a:pt x="8220910" y="4421791"/>
                  <a:pt x="8223756" y="4462191"/>
                </a:cubicBezTo>
                <a:cubicBezTo>
                  <a:pt x="8224894" y="4476986"/>
                  <a:pt x="8236274" y="4491780"/>
                  <a:pt x="8245947" y="4504298"/>
                </a:cubicBezTo>
                <a:cubicBezTo>
                  <a:pt x="8268708" y="4535024"/>
                  <a:pt x="8296589" y="4561768"/>
                  <a:pt x="8302279" y="4603306"/>
                </a:cubicBezTo>
                <a:cubicBezTo>
                  <a:pt x="8303986" y="4614686"/>
                  <a:pt x="8317642" y="4626635"/>
                  <a:pt x="8328454" y="4635170"/>
                </a:cubicBezTo>
                <a:cubicBezTo>
                  <a:pt x="8358042" y="4658500"/>
                  <a:pt x="8386493" y="4682399"/>
                  <a:pt x="8401856" y="4719384"/>
                </a:cubicBezTo>
                <a:cubicBezTo>
                  <a:pt x="8407546" y="4733041"/>
                  <a:pt x="8424616" y="4744421"/>
                  <a:pt x="8439411" y="4751249"/>
                </a:cubicBezTo>
                <a:cubicBezTo>
                  <a:pt x="8472414" y="4767181"/>
                  <a:pt x="8501433" y="4785958"/>
                  <a:pt x="8522487" y="4817254"/>
                </a:cubicBezTo>
                <a:lnTo>
                  <a:pt x="8533782" y="4824293"/>
                </a:lnTo>
                <a:lnTo>
                  <a:pt x="0" y="4824293"/>
                </a:lnTo>
                <a:close/>
                <a:moveTo>
                  <a:pt x="10191043" y="921372"/>
                </a:moveTo>
                <a:lnTo>
                  <a:pt x="10239806" y="928154"/>
                </a:lnTo>
                <a:lnTo>
                  <a:pt x="10119938" y="928154"/>
                </a:lnTo>
                <a:lnTo>
                  <a:pt x="10141156" y="923684"/>
                </a:lnTo>
                <a:cubicBezTo>
                  <a:pt x="10157880" y="921479"/>
                  <a:pt x="10174506" y="920661"/>
                  <a:pt x="10191043" y="921372"/>
                </a:cubicBezTo>
                <a:close/>
                <a:moveTo>
                  <a:pt x="8647100" y="577547"/>
                </a:moveTo>
                <a:cubicBezTo>
                  <a:pt x="8667585" y="574702"/>
                  <a:pt x="8684655" y="579254"/>
                  <a:pt x="8699449" y="598031"/>
                </a:cubicBezTo>
                <a:cubicBezTo>
                  <a:pt x="8713105" y="615102"/>
                  <a:pt x="8731883" y="633879"/>
                  <a:pt x="8755212" y="605997"/>
                </a:cubicBezTo>
                <a:cubicBezTo>
                  <a:pt x="8758627" y="602014"/>
                  <a:pt x="8772283" y="602014"/>
                  <a:pt x="8777404" y="605429"/>
                </a:cubicBezTo>
                <a:cubicBezTo>
                  <a:pt x="8805286" y="624775"/>
                  <a:pt x="8831460" y="646398"/>
                  <a:pt x="8860480" y="668589"/>
                </a:cubicBezTo>
                <a:cubicBezTo>
                  <a:pt x="8839996" y="686228"/>
                  <a:pt x="8850238" y="701022"/>
                  <a:pt x="8859342" y="718092"/>
                </a:cubicBezTo>
                <a:cubicBezTo>
                  <a:pt x="8878688" y="754510"/>
                  <a:pt x="8897466" y="792064"/>
                  <a:pt x="8915104" y="829619"/>
                </a:cubicBezTo>
                <a:cubicBezTo>
                  <a:pt x="8923640" y="847827"/>
                  <a:pt x="8932175" y="861483"/>
                  <a:pt x="8952660" y="868312"/>
                </a:cubicBezTo>
                <a:cubicBezTo>
                  <a:pt x="8989076" y="880261"/>
                  <a:pt x="8988508" y="881968"/>
                  <a:pt x="8976558" y="919523"/>
                </a:cubicBezTo>
                <a:lnTo>
                  <a:pt x="8994677" y="928154"/>
                </a:lnTo>
                <a:lnTo>
                  <a:pt x="8104361" y="928154"/>
                </a:lnTo>
                <a:lnTo>
                  <a:pt x="8131362" y="900035"/>
                </a:lnTo>
                <a:cubicBezTo>
                  <a:pt x="8151064" y="876705"/>
                  <a:pt x="8168561" y="851526"/>
                  <a:pt x="8181648" y="822791"/>
                </a:cubicBezTo>
                <a:cubicBezTo>
                  <a:pt x="8187338" y="810842"/>
                  <a:pt x="8206116" y="804583"/>
                  <a:pt x="8218634" y="795478"/>
                </a:cubicBezTo>
                <a:cubicBezTo>
                  <a:pt x="8230014" y="787513"/>
                  <a:pt x="8247085" y="781822"/>
                  <a:pt x="8251068" y="771580"/>
                </a:cubicBezTo>
                <a:cubicBezTo>
                  <a:pt x="8261879" y="741422"/>
                  <a:pt x="8282933" y="723214"/>
                  <a:pt x="8308538" y="707850"/>
                </a:cubicBezTo>
                <a:cubicBezTo>
                  <a:pt x="8327884" y="696471"/>
                  <a:pt x="8347231" y="685090"/>
                  <a:pt x="8366008" y="672003"/>
                </a:cubicBezTo>
                <a:cubicBezTo>
                  <a:pt x="8416081" y="636155"/>
                  <a:pt x="8469568" y="608843"/>
                  <a:pt x="8529884" y="596324"/>
                </a:cubicBezTo>
                <a:cubicBezTo>
                  <a:pt x="8568576" y="588358"/>
                  <a:pt x="8607838" y="583237"/>
                  <a:pt x="8647100" y="577547"/>
                </a:cubicBezTo>
                <a:close/>
                <a:moveTo>
                  <a:pt x="11526869" y="0"/>
                </a:moveTo>
                <a:cubicBezTo>
                  <a:pt x="11536542" y="0"/>
                  <a:pt x="11545647" y="0"/>
                  <a:pt x="11555320" y="0"/>
                </a:cubicBezTo>
                <a:cubicBezTo>
                  <a:pt x="11583770" y="25037"/>
                  <a:pt x="11612221" y="14225"/>
                  <a:pt x="11640671" y="0"/>
                </a:cubicBezTo>
                <a:cubicBezTo>
                  <a:pt x="11648069" y="0"/>
                  <a:pt x="11656034" y="0"/>
                  <a:pt x="11663432" y="0"/>
                </a:cubicBezTo>
                <a:cubicBezTo>
                  <a:pt x="11687330" y="12518"/>
                  <a:pt x="11714074" y="22191"/>
                  <a:pt x="11735128" y="38693"/>
                </a:cubicBezTo>
                <a:cubicBezTo>
                  <a:pt x="11790322" y="83075"/>
                  <a:pt x="11843240" y="130303"/>
                  <a:pt x="11896726" y="176393"/>
                </a:cubicBezTo>
                <a:cubicBezTo>
                  <a:pt x="11896726" y="182084"/>
                  <a:pt x="11896726" y="187773"/>
                  <a:pt x="11896726" y="193464"/>
                </a:cubicBezTo>
                <a:cubicBezTo>
                  <a:pt x="11869983" y="215086"/>
                  <a:pt x="11848929" y="244675"/>
                  <a:pt x="11810806" y="250365"/>
                </a:cubicBezTo>
                <a:cubicBezTo>
                  <a:pt x="11752198" y="258900"/>
                  <a:pt x="11707815" y="294179"/>
                  <a:pt x="11670830" y="336286"/>
                </a:cubicBezTo>
                <a:cubicBezTo>
                  <a:pt x="11638964" y="372702"/>
                  <a:pt x="11603117" y="401153"/>
                  <a:pt x="11562717" y="426189"/>
                </a:cubicBezTo>
                <a:cubicBezTo>
                  <a:pt x="11553612" y="431880"/>
                  <a:pt x="11546784" y="440984"/>
                  <a:pt x="11541094" y="450088"/>
                </a:cubicBezTo>
                <a:cubicBezTo>
                  <a:pt x="11521748" y="481384"/>
                  <a:pt x="11503540" y="513248"/>
                  <a:pt x="11484194" y="544544"/>
                </a:cubicBezTo>
                <a:cubicBezTo>
                  <a:pt x="11466554" y="572995"/>
                  <a:pt x="11443794" y="599170"/>
                  <a:pt x="11431275" y="629327"/>
                </a:cubicBezTo>
                <a:cubicBezTo>
                  <a:pt x="11403394" y="696471"/>
                  <a:pt x="11381770" y="766459"/>
                  <a:pt x="11355596" y="834171"/>
                </a:cubicBezTo>
                <a:lnTo>
                  <a:pt x="11313827" y="928154"/>
                </a:lnTo>
                <a:lnTo>
                  <a:pt x="10938357" y="928154"/>
                </a:lnTo>
                <a:lnTo>
                  <a:pt x="10980618" y="804583"/>
                </a:lnTo>
                <a:cubicBezTo>
                  <a:pt x="10982324" y="799461"/>
                  <a:pt x="10984032" y="792633"/>
                  <a:pt x="10982324" y="788651"/>
                </a:cubicBezTo>
                <a:cubicBezTo>
                  <a:pt x="10969237" y="754510"/>
                  <a:pt x="10986308" y="730611"/>
                  <a:pt x="11007930" y="707282"/>
                </a:cubicBezTo>
                <a:cubicBezTo>
                  <a:pt x="11025001" y="689073"/>
                  <a:pt x="11038656" y="669158"/>
                  <a:pt x="11029552" y="640707"/>
                </a:cubicBezTo>
                <a:cubicBezTo>
                  <a:pt x="11027276" y="633310"/>
                  <a:pt x="11031260" y="620791"/>
                  <a:pt x="11036950" y="615102"/>
                </a:cubicBezTo>
                <a:cubicBezTo>
                  <a:pt x="11063124" y="587220"/>
                  <a:pt x="11088161" y="557062"/>
                  <a:pt x="11118318" y="534302"/>
                </a:cubicBezTo>
                <a:cubicBezTo>
                  <a:pt x="11175219" y="491057"/>
                  <a:pt x="11201964" y="429604"/>
                  <a:pt x="11228138" y="367581"/>
                </a:cubicBezTo>
                <a:cubicBezTo>
                  <a:pt x="11239518" y="341407"/>
                  <a:pt x="11250330" y="320353"/>
                  <a:pt x="11279348" y="312956"/>
                </a:cubicBezTo>
                <a:cubicBezTo>
                  <a:pt x="11286177" y="311249"/>
                  <a:pt x="11293574" y="305559"/>
                  <a:pt x="11297557" y="299300"/>
                </a:cubicBezTo>
                <a:cubicBezTo>
                  <a:pt x="11320318" y="262883"/>
                  <a:pt x="11342509" y="226466"/>
                  <a:pt x="11364700" y="189481"/>
                </a:cubicBezTo>
                <a:cubicBezTo>
                  <a:pt x="11372667" y="176963"/>
                  <a:pt x="11384048" y="165582"/>
                  <a:pt x="11388599" y="151926"/>
                </a:cubicBezTo>
                <a:cubicBezTo>
                  <a:pt x="11413066" y="76816"/>
                  <a:pt x="11468260" y="36985"/>
                  <a:pt x="11526869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195" name="TextBox 1194">
            <a:extLst>
              <a:ext uri="{FF2B5EF4-FFF2-40B4-BE49-F238E27FC236}">
                <a16:creationId xmlns:a16="http://schemas.microsoft.com/office/drawing/2014/main" id="{76EA50ED-F4BE-4517-954B-CE45279E6538}"/>
              </a:ext>
            </a:extLst>
          </p:cNvPr>
          <p:cNvSpPr txBox="1"/>
          <p:nvPr/>
        </p:nvSpPr>
        <p:spPr>
          <a:xfrm>
            <a:off x="753961" y="2785323"/>
            <a:ext cx="3683604" cy="138499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GB" altLang="ko-KR" sz="2800" dirty="0">
                <a:solidFill>
                  <a:schemeClr val="bg1"/>
                </a:solidFill>
                <a:cs typeface="Arial" pitchFamily="34" charset="0"/>
              </a:rPr>
              <a:t>ALLPPT Layout</a:t>
            </a:r>
          </a:p>
          <a:p>
            <a:r>
              <a:rPr lang="en-GB" altLang="ko-KR" sz="2800" dirty="0">
                <a:solidFill>
                  <a:schemeClr val="bg1"/>
                </a:solidFill>
                <a:cs typeface="Arial" pitchFamily="34" charset="0"/>
              </a:rPr>
              <a:t>Clean Text Slide for your Presentation</a:t>
            </a:r>
            <a:endParaRPr lang="ko-KR" altLang="en-US" sz="28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196" name="TextBox 1195">
            <a:extLst>
              <a:ext uri="{FF2B5EF4-FFF2-40B4-BE49-F238E27FC236}">
                <a16:creationId xmlns:a16="http://schemas.microsoft.com/office/drawing/2014/main" id="{2706B64D-A913-46C1-9A4B-26904B7438E6}"/>
              </a:ext>
            </a:extLst>
          </p:cNvPr>
          <p:cNvSpPr txBox="1"/>
          <p:nvPr/>
        </p:nvSpPr>
        <p:spPr>
          <a:xfrm>
            <a:off x="2437610" y="5407057"/>
            <a:ext cx="36836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You can simply impress your audience and add a unique zing and appeal to your Presentations. Easy to change colors, photos and Text. </a:t>
            </a:r>
          </a:p>
        </p:txBody>
      </p:sp>
      <p:sp>
        <p:nvSpPr>
          <p:cNvPr id="1197" name="TextBox 1196">
            <a:extLst>
              <a:ext uri="{FF2B5EF4-FFF2-40B4-BE49-F238E27FC236}">
                <a16:creationId xmlns:a16="http://schemas.microsoft.com/office/drawing/2014/main" id="{D6991629-20E3-4AEC-A4A6-CF072C40C131}"/>
              </a:ext>
            </a:extLst>
          </p:cNvPr>
          <p:cNvSpPr txBox="1"/>
          <p:nvPr/>
        </p:nvSpPr>
        <p:spPr>
          <a:xfrm>
            <a:off x="753961" y="5337751"/>
            <a:ext cx="1482549" cy="738664"/>
          </a:xfrm>
          <a:prstGeom prst="rect">
            <a:avLst/>
          </a:prstGeom>
          <a:noFill/>
        </p:spPr>
        <p:txBody>
          <a:bodyPr wrap="square" lIns="48000" tIns="0" rIns="24000" bIns="0" rtlCol="0">
            <a:spAutoFit/>
          </a:bodyPr>
          <a:lstStyle/>
          <a:p>
            <a:r>
              <a:rPr lang="en-US" altLang="ko-KR" sz="4800" b="1" dirty="0">
                <a:solidFill>
                  <a:schemeClr val="bg1"/>
                </a:solidFill>
                <a:cs typeface="Arial" pitchFamily="34" charset="0"/>
              </a:rPr>
              <a:t>$350</a:t>
            </a:r>
            <a:endParaRPr lang="ko-KR" altLang="en-US" sz="48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198" name="TextBox 1197">
            <a:extLst>
              <a:ext uri="{FF2B5EF4-FFF2-40B4-BE49-F238E27FC236}">
                <a16:creationId xmlns:a16="http://schemas.microsoft.com/office/drawing/2014/main" id="{BFF7082E-78DE-4ED5-82F6-9B26BAFE5791}"/>
              </a:ext>
            </a:extLst>
          </p:cNvPr>
          <p:cNvSpPr txBox="1"/>
          <p:nvPr/>
        </p:nvSpPr>
        <p:spPr>
          <a:xfrm>
            <a:off x="822274" y="1730717"/>
            <a:ext cx="1773489" cy="470890"/>
          </a:xfrm>
          <a:prstGeom prst="rect">
            <a:avLst/>
          </a:prstGeom>
          <a:noFill/>
        </p:spPr>
        <p:txBody>
          <a:bodyPr lIns="0" anchor="ctr"/>
          <a:lstStyle>
            <a:lvl1pPr indent="0">
              <a:spcBef>
                <a:spcPct val="20000"/>
              </a:spcBef>
              <a:buFontTx/>
              <a:buNone/>
              <a:defRPr sz="2400" b="1" baseline="0">
                <a:solidFill>
                  <a:schemeClr val="bg1"/>
                </a:solidFill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/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/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/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/>
            </a:lvl5pPr>
            <a:lvl6pPr marL="2514600" indent="-228600">
              <a:spcBef>
                <a:spcPct val="20000"/>
              </a:spcBef>
              <a:buFont typeface="Arial" pitchFamily="34" charset="0"/>
              <a:buChar char="•"/>
              <a:defRPr sz="2000"/>
            </a:lvl6pPr>
            <a:lvl7pPr marL="2971800" indent="-228600">
              <a:spcBef>
                <a:spcPct val="20000"/>
              </a:spcBef>
              <a:buFont typeface="Arial" pitchFamily="34" charset="0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 pitchFamily="34" charset="0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 pitchFamily="34" charset="0"/>
              <a:buChar char="•"/>
              <a:defRPr sz="2000"/>
            </a:lvl9pPr>
          </a:lstStyle>
          <a:p>
            <a:r>
              <a:rPr lang="en-US" altLang="ko-KR" sz="3200" dirty="0">
                <a:solidFill>
                  <a:schemeClr val="accent1"/>
                </a:solidFill>
                <a:latin typeface="+mj-lt"/>
              </a:rPr>
              <a:t>SIMPLE</a:t>
            </a:r>
          </a:p>
        </p:txBody>
      </p:sp>
      <p:sp>
        <p:nvSpPr>
          <p:cNvPr id="1199" name="직사각형 17">
            <a:extLst>
              <a:ext uri="{FF2B5EF4-FFF2-40B4-BE49-F238E27FC236}">
                <a16:creationId xmlns:a16="http://schemas.microsoft.com/office/drawing/2014/main" id="{2BAB20BD-476E-4D08-A0BC-FC275A20A8B8}"/>
              </a:ext>
            </a:extLst>
          </p:cNvPr>
          <p:cNvSpPr/>
          <p:nvPr/>
        </p:nvSpPr>
        <p:spPr>
          <a:xfrm>
            <a:off x="2527158" y="1730717"/>
            <a:ext cx="3244482" cy="470890"/>
          </a:xfrm>
          <a:prstGeom prst="rect">
            <a:avLst/>
          </a:prstGeom>
          <a:noFill/>
        </p:spPr>
        <p:txBody>
          <a:bodyPr lIns="0" anchor="ctr"/>
          <a:lstStyle/>
          <a:p>
            <a:r>
              <a:rPr lang="en-US" altLang="ko-KR" sz="3200" b="1" dirty="0">
                <a:solidFill>
                  <a:schemeClr val="accent1"/>
                </a:solidFill>
                <a:latin typeface="+mj-lt"/>
              </a:rPr>
              <a:t>PRESENTATION</a:t>
            </a: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116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7A398"/>
      </a:accent1>
      <a:accent2>
        <a:srgbClr val="0680C3"/>
      </a:accent2>
      <a:accent3>
        <a:srgbClr val="FBA200"/>
      </a:accent3>
      <a:accent4>
        <a:srgbClr val="E62601"/>
      </a:accent4>
      <a:accent5>
        <a:srgbClr val="2C2F45"/>
      </a:accent5>
      <a:accent6>
        <a:srgbClr val="7F7F7F"/>
      </a:accent6>
      <a:hlink>
        <a:srgbClr val="FFFFFF"/>
      </a:hlink>
      <a:folHlink>
        <a:srgbClr val="80008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12252</TotalTime>
  <Words>58</Words>
  <Application>Microsoft Office PowerPoint</Application>
  <PresentationFormat>와이드스크린</PresentationFormat>
  <Paragraphs>9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1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WIN10</cp:lastModifiedBy>
  <cp:revision>30</cp:revision>
  <dcterms:created xsi:type="dcterms:W3CDTF">2018-02-18T19:39:47Z</dcterms:created>
  <dcterms:modified xsi:type="dcterms:W3CDTF">2022-10-26T01:56:43Z</dcterms:modified>
</cp:coreProperties>
</file>