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49" name="Group 160">
            <a:extLst>
              <a:ext uri="{FF2B5EF4-FFF2-40B4-BE49-F238E27FC236}">
                <a16:creationId xmlns:a16="http://schemas.microsoft.com/office/drawing/2014/main" id="{8C1D7D47-75F7-49BC-847E-84DA6F844669}"/>
              </a:ext>
            </a:extLst>
          </p:cNvPr>
          <p:cNvGrpSpPr/>
          <p:nvPr/>
        </p:nvGrpSpPr>
        <p:grpSpPr>
          <a:xfrm>
            <a:off x="1268879" y="1895373"/>
            <a:ext cx="1664821" cy="2771763"/>
            <a:chOff x="-684584" y="5278238"/>
            <a:chExt cx="427203" cy="711251"/>
          </a:xfrm>
        </p:grpSpPr>
        <p:sp>
          <p:nvSpPr>
            <p:cNvPr id="1050" name="Rectangle 161">
              <a:extLst>
                <a:ext uri="{FF2B5EF4-FFF2-40B4-BE49-F238E27FC236}">
                  <a16:creationId xmlns:a16="http://schemas.microsoft.com/office/drawing/2014/main" id="{528A6FA7-B6E5-432C-8BBD-5A11203E30C4}"/>
                </a:ext>
              </a:extLst>
            </p:cNvPr>
            <p:cNvSpPr/>
            <p:nvPr userDrawn="1"/>
          </p:nvSpPr>
          <p:spPr>
            <a:xfrm>
              <a:off x="-648007" y="5329968"/>
              <a:ext cx="360040" cy="5910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051" name="Group 162">
              <a:extLst>
                <a:ext uri="{FF2B5EF4-FFF2-40B4-BE49-F238E27FC236}">
                  <a16:creationId xmlns:a16="http://schemas.microsoft.com/office/drawing/2014/main" id="{64149A07-8B1B-4B4E-8647-EDD74B005EDA}"/>
                </a:ext>
              </a:extLst>
            </p:cNvPr>
            <p:cNvGrpSpPr/>
            <p:nvPr userDrawn="1"/>
          </p:nvGrpSpPr>
          <p:grpSpPr>
            <a:xfrm>
              <a:off x="-684584" y="5278238"/>
              <a:ext cx="427203" cy="711251"/>
              <a:chOff x="701317" y="1844824"/>
              <a:chExt cx="2371375" cy="3948112"/>
            </a:xfrm>
          </p:grpSpPr>
          <p:sp>
            <p:nvSpPr>
              <p:cNvPr id="1052" name="Freeform 6">
                <a:extLst>
                  <a:ext uri="{FF2B5EF4-FFF2-40B4-BE49-F238E27FC236}">
                    <a16:creationId xmlns:a16="http://schemas.microsoft.com/office/drawing/2014/main" id="{D459705A-9385-4B68-B184-8EE782C98D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1317" y="1844824"/>
                <a:ext cx="2371375" cy="3948112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solidFill>
                <a:schemeClr val="tx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/>
              </a:p>
            </p:txBody>
          </p:sp>
          <p:sp>
            <p:nvSpPr>
              <p:cNvPr id="1053" name="Rounded Rectangle 60">
                <a:extLst>
                  <a:ext uri="{FF2B5EF4-FFF2-40B4-BE49-F238E27FC236}">
                    <a16:creationId xmlns:a16="http://schemas.microsoft.com/office/drawing/2014/main" id="{DBF328AE-F43D-481A-B521-AD3CAE9B2EC5}"/>
                  </a:ext>
                </a:extLst>
              </p:cNvPr>
              <p:cNvSpPr/>
              <p:nvPr/>
            </p:nvSpPr>
            <p:spPr>
              <a:xfrm>
                <a:off x="1707005" y="2042848"/>
                <a:ext cx="360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054" name="Oval 165">
                <a:extLst>
                  <a:ext uri="{FF2B5EF4-FFF2-40B4-BE49-F238E27FC236}">
                    <a16:creationId xmlns:a16="http://schemas.microsoft.com/office/drawing/2014/main" id="{31E9E454-CC20-4187-ABA9-6EE68D9F5051}"/>
                  </a:ext>
                </a:extLst>
              </p:cNvPr>
              <p:cNvSpPr/>
              <p:nvPr/>
            </p:nvSpPr>
            <p:spPr>
              <a:xfrm>
                <a:off x="1715855" y="5362110"/>
                <a:ext cx="342299" cy="342299"/>
              </a:xfrm>
              <a:prstGeom prst="ellipse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grpSp>
        <p:nvGrpSpPr>
          <p:cNvPr id="1055" name="Group 160">
            <a:extLst>
              <a:ext uri="{FF2B5EF4-FFF2-40B4-BE49-F238E27FC236}">
                <a16:creationId xmlns:a16="http://schemas.microsoft.com/office/drawing/2014/main" id="{AB0E2F38-D197-418B-8583-9046478C6779}"/>
              </a:ext>
            </a:extLst>
          </p:cNvPr>
          <p:cNvGrpSpPr/>
          <p:nvPr/>
        </p:nvGrpSpPr>
        <p:grpSpPr>
          <a:xfrm>
            <a:off x="3919319" y="1895373"/>
            <a:ext cx="1664821" cy="2771763"/>
            <a:chOff x="-684584" y="5278238"/>
            <a:chExt cx="427203" cy="711251"/>
          </a:xfrm>
        </p:grpSpPr>
        <p:sp>
          <p:nvSpPr>
            <p:cNvPr id="1056" name="Rectangle 161">
              <a:extLst>
                <a:ext uri="{FF2B5EF4-FFF2-40B4-BE49-F238E27FC236}">
                  <a16:creationId xmlns:a16="http://schemas.microsoft.com/office/drawing/2014/main" id="{6D0DD927-5DFD-44B3-8076-88AD5B83816A}"/>
                </a:ext>
              </a:extLst>
            </p:cNvPr>
            <p:cNvSpPr/>
            <p:nvPr userDrawn="1"/>
          </p:nvSpPr>
          <p:spPr>
            <a:xfrm>
              <a:off x="-648007" y="5329968"/>
              <a:ext cx="360040" cy="59105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057" name="Group 162">
              <a:extLst>
                <a:ext uri="{FF2B5EF4-FFF2-40B4-BE49-F238E27FC236}">
                  <a16:creationId xmlns:a16="http://schemas.microsoft.com/office/drawing/2014/main" id="{83F79490-BCE0-4CDD-BB24-18E1869E858A}"/>
                </a:ext>
              </a:extLst>
            </p:cNvPr>
            <p:cNvGrpSpPr/>
            <p:nvPr userDrawn="1"/>
          </p:nvGrpSpPr>
          <p:grpSpPr>
            <a:xfrm>
              <a:off x="-684584" y="5278238"/>
              <a:ext cx="427203" cy="711251"/>
              <a:chOff x="701317" y="1844824"/>
              <a:chExt cx="2371375" cy="3948112"/>
            </a:xfrm>
          </p:grpSpPr>
          <p:sp>
            <p:nvSpPr>
              <p:cNvPr id="1058" name="Freeform 6">
                <a:extLst>
                  <a:ext uri="{FF2B5EF4-FFF2-40B4-BE49-F238E27FC236}">
                    <a16:creationId xmlns:a16="http://schemas.microsoft.com/office/drawing/2014/main" id="{78B99011-D2C8-4AA3-B8A6-171EAFE348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1317" y="1844824"/>
                <a:ext cx="2371375" cy="3948112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solidFill>
                <a:schemeClr val="tx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/>
              </a:p>
            </p:txBody>
          </p:sp>
          <p:sp>
            <p:nvSpPr>
              <p:cNvPr id="1059" name="Rounded Rectangle 60">
                <a:extLst>
                  <a:ext uri="{FF2B5EF4-FFF2-40B4-BE49-F238E27FC236}">
                    <a16:creationId xmlns:a16="http://schemas.microsoft.com/office/drawing/2014/main" id="{6CB16ACE-227B-4DB7-A770-5E4E4DAA56A5}"/>
                  </a:ext>
                </a:extLst>
              </p:cNvPr>
              <p:cNvSpPr/>
              <p:nvPr/>
            </p:nvSpPr>
            <p:spPr>
              <a:xfrm>
                <a:off x="1707005" y="2042848"/>
                <a:ext cx="360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060" name="Oval 165">
                <a:extLst>
                  <a:ext uri="{FF2B5EF4-FFF2-40B4-BE49-F238E27FC236}">
                    <a16:creationId xmlns:a16="http://schemas.microsoft.com/office/drawing/2014/main" id="{DC9140B4-0C95-4163-82EF-BC9C6ED9B4C1}"/>
                  </a:ext>
                </a:extLst>
              </p:cNvPr>
              <p:cNvSpPr/>
              <p:nvPr/>
            </p:nvSpPr>
            <p:spPr>
              <a:xfrm>
                <a:off x="1715855" y="5362110"/>
                <a:ext cx="342299" cy="342299"/>
              </a:xfrm>
              <a:prstGeom prst="ellipse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grpSp>
        <p:nvGrpSpPr>
          <p:cNvPr id="1061" name="Group 160">
            <a:extLst>
              <a:ext uri="{FF2B5EF4-FFF2-40B4-BE49-F238E27FC236}">
                <a16:creationId xmlns:a16="http://schemas.microsoft.com/office/drawing/2014/main" id="{B8655E7C-68F6-42D6-9715-FB6FA08A3D9B}"/>
              </a:ext>
            </a:extLst>
          </p:cNvPr>
          <p:cNvGrpSpPr/>
          <p:nvPr/>
        </p:nvGrpSpPr>
        <p:grpSpPr>
          <a:xfrm>
            <a:off x="6569759" y="1895373"/>
            <a:ext cx="1664821" cy="2771763"/>
            <a:chOff x="-684584" y="5278238"/>
            <a:chExt cx="427203" cy="711251"/>
          </a:xfrm>
        </p:grpSpPr>
        <p:sp>
          <p:nvSpPr>
            <p:cNvPr id="1062" name="Rectangle 161">
              <a:extLst>
                <a:ext uri="{FF2B5EF4-FFF2-40B4-BE49-F238E27FC236}">
                  <a16:creationId xmlns:a16="http://schemas.microsoft.com/office/drawing/2014/main" id="{77D3AF2D-5EC9-49CF-8FA3-0627C6A7C5E0}"/>
                </a:ext>
              </a:extLst>
            </p:cNvPr>
            <p:cNvSpPr/>
            <p:nvPr userDrawn="1"/>
          </p:nvSpPr>
          <p:spPr>
            <a:xfrm>
              <a:off x="-648007" y="5329968"/>
              <a:ext cx="360040" cy="59105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063" name="Group 162">
              <a:extLst>
                <a:ext uri="{FF2B5EF4-FFF2-40B4-BE49-F238E27FC236}">
                  <a16:creationId xmlns:a16="http://schemas.microsoft.com/office/drawing/2014/main" id="{80FC58F9-AF94-43F3-B014-09CC16FF9D1F}"/>
                </a:ext>
              </a:extLst>
            </p:cNvPr>
            <p:cNvGrpSpPr/>
            <p:nvPr userDrawn="1"/>
          </p:nvGrpSpPr>
          <p:grpSpPr>
            <a:xfrm>
              <a:off x="-684584" y="5278238"/>
              <a:ext cx="427203" cy="711251"/>
              <a:chOff x="701317" y="1844824"/>
              <a:chExt cx="2371375" cy="3948112"/>
            </a:xfrm>
          </p:grpSpPr>
          <p:sp>
            <p:nvSpPr>
              <p:cNvPr id="1064" name="Freeform 6">
                <a:extLst>
                  <a:ext uri="{FF2B5EF4-FFF2-40B4-BE49-F238E27FC236}">
                    <a16:creationId xmlns:a16="http://schemas.microsoft.com/office/drawing/2014/main" id="{FA618D03-0639-40DB-BBFC-9DF29CDFDD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1317" y="1844824"/>
                <a:ext cx="2371375" cy="3948112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solidFill>
                <a:schemeClr val="tx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/>
              </a:p>
            </p:txBody>
          </p:sp>
          <p:sp>
            <p:nvSpPr>
              <p:cNvPr id="1065" name="Rounded Rectangle 60">
                <a:extLst>
                  <a:ext uri="{FF2B5EF4-FFF2-40B4-BE49-F238E27FC236}">
                    <a16:creationId xmlns:a16="http://schemas.microsoft.com/office/drawing/2014/main" id="{574E1841-9C10-417D-B4CF-0F4200E537C1}"/>
                  </a:ext>
                </a:extLst>
              </p:cNvPr>
              <p:cNvSpPr/>
              <p:nvPr/>
            </p:nvSpPr>
            <p:spPr>
              <a:xfrm>
                <a:off x="1707005" y="2042848"/>
                <a:ext cx="360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066" name="Oval 165">
                <a:extLst>
                  <a:ext uri="{FF2B5EF4-FFF2-40B4-BE49-F238E27FC236}">
                    <a16:creationId xmlns:a16="http://schemas.microsoft.com/office/drawing/2014/main" id="{D11F559D-983F-4845-9A44-C4EFD1C1D763}"/>
                  </a:ext>
                </a:extLst>
              </p:cNvPr>
              <p:cNvSpPr/>
              <p:nvPr/>
            </p:nvSpPr>
            <p:spPr>
              <a:xfrm>
                <a:off x="1715855" y="5362110"/>
                <a:ext cx="342299" cy="342299"/>
              </a:xfrm>
              <a:prstGeom prst="ellipse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grpSp>
        <p:nvGrpSpPr>
          <p:cNvPr id="1067" name="Group 160">
            <a:extLst>
              <a:ext uri="{FF2B5EF4-FFF2-40B4-BE49-F238E27FC236}">
                <a16:creationId xmlns:a16="http://schemas.microsoft.com/office/drawing/2014/main" id="{417D2BEC-A3ED-46D3-95B8-284336452BD7}"/>
              </a:ext>
            </a:extLst>
          </p:cNvPr>
          <p:cNvGrpSpPr/>
          <p:nvPr/>
        </p:nvGrpSpPr>
        <p:grpSpPr>
          <a:xfrm>
            <a:off x="9220200" y="1895373"/>
            <a:ext cx="1664821" cy="2771763"/>
            <a:chOff x="-684584" y="5278238"/>
            <a:chExt cx="427203" cy="711251"/>
          </a:xfrm>
        </p:grpSpPr>
        <p:sp>
          <p:nvSpPr>
            <p:cNvPr id="1068" name="Rectangle 161">
              <a:extLst>
                <a:ext uri="{FF2B5EF4-FFF2-40B4-BE49-F238E27FC236}">
                  <a16:creationId xmlns:a16="http://schemas.microsoft.com/office/drawing/2014/main" id="{FD4DA820-B1FF-4A40-B11E-619BCFB64779}"/>
                </a:ext>
              </a:extLst>
            </p:cNvPr>
            <p:cNvSpPr/>
            <p:nvPr userDrawn="1"/>
          </p:nvSpPr>
          <p:spPr>
            <a:xfrm>
              <a:off x="-648007" y="5329968"/>
              <a:ext cx="360040" cy="5910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069" name="Group 162">
              <a:extLst>
                <a:ext uri="{FF2B5EF4-FFF2-40B4-BE49-F238E27FC236}">
                  <a16:creationId xmlns:a16="http://schemas.microsoft.com/office/drawing/2014/main" id="{8288610B-6A42-4D04-968F-BB67B250DEB7}"/>
                </a:ext>
              </a:extLst>
            </p:cNvPr>
            <p:cNvGrpSpPr/>
            <p:nvPr userDrawn="1"/>
          </p:nvGrpSpPr>
          <p:grpSpPr>
            <a:xfrm>
              <a:off x="-684584" y="5278238"/>
              <a:ext cx="427203" cy="711251"/>
              <a:chOff x="701317" y="1844824"/>
              <a:chExt cx="2371375" cy="3948112"/>
            </a:xfrm>
          </p:grpSpPr>
          <p:sp>
            <p:nvSpPr>
              <p:cNvPr id="1070" name="Freeform 6">
                <a:extLst>
                  <a:ext uri="{FF2B5EF4-FFF2-40B4-BE49-F238E27FC236}">
                    <a16:creationId xmlns:a16="http://schemas.microsoft.com/office/drawing/2014/main" id="{0817AF85-323B-4DDC-9B48-C60A811860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1317" y="1844824"/>
                <a:ext cx="2371375" cy="3948112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solidFill>
                <a:schemeClr val="tx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/>
              </a:p>
            </p:txBody>
          </p:sp>
          <p:sp>
            <p:nvSpPr>
              <p:cNvPr id="1071" name="Rounded Rectangle 60">
                <a:extLst>
                  <a:ext uri="{FF2B5EF4-FFF2-40B4-BE49-F238E27FC236}">
                    <a16:creationId xmlns:a16="http://schemas.microsoft.com/office/drawing/2014/main" id="{4E0F91AE-1A97-4DC9-8813-96803B88EEB7}"/>
                  </a:ext>
                </a:extLst>
              </p:cNvPr>
              <p:cNvSpPr/>
              <p:nvPr/>
            </p:nvSpPr>
            <p:spPr>
              <a:xfrm>
                <a:off x="1707005" y="2042848"/>
                <a:ext cx="360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072" name="Oval 165">
                <a:extLst>
                  <a:ext uri="{FF2B5EF4-FFF2-40B4-BE49-F238E27FC236}">
                    <a16:creationId xmlns:a16="http://schemas.microsoft.com/office/drawing/2014/main" id="{D3B4C5AF-D5B0-45D6-B58E-F1E26D42E5F7}"/>
                  </a:ext>
                </a:extLst>
              </p:cNvPr>
              <p:cNvSpPr/>
              <p:nvPr/>
            </p:nvSpPr>
            <p:spPr>
              <a:xfrm>
                <a:off x="1715855" y="5362110"/>
                <a:ext cx="342299" cy="342299"/>
              </a:xfrm>
              <a:prstGeom prst="ellipse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grpSp>
        <p:nvGrpSpPr>
          <p:cNvPr id="1073" name="Group 89">
            <a:extLst>
              <a:ext uri="{FF2B5EF4-FFF2-40B4-BE49-F238E27FC236}">
                <a16:creationId xmlns:a16="http://schemas.microsoft.com/office/drawing/2014/main" id="{BFC87271-C6C6-4EBB-B606-21D925BD9A35}"/>
              </a:ext>
            </a:extLst>
          </p:cNvPr>
          <p:cNvGrpSpPr/>
          <p:nvPr/>
        </p:nvGrpSpPr>
        <p:grpSpPr>
          <a:xfrm>
            <a:off x="1505477" y="2555133"/>
            <a:ext cx="1191624" cy="1251720"/>
            <a:chOff x="8529977" y="2354573"/>
            <a:chExt cx="1686834" cy="1771904"/>
          </a:xfrm>
        </p:grpSpPr>
        <p:sp>
          <p:nvSpPr>
            <p:cNvPr id="1074" name="Graphic 57">
              <a:extLst>
                <a:ext uri="{FF2B5EF4-FFF2-40B4-BE49-F238E27FC236}">
                  <a16:creationId xmlns:a16="http://schemas.microsoft.com/office/drawing/2014/main" id="{758C619F-03C8-492E-A454-6FBC82829612}"/>
                </a:ext>
              </a:extLst>
            </p:cNvPr>
            <p:cNvSpPr/>
            <p:nvPr/>
          </p:nvSpPr>
          <p:spPr>
            <a:xfrm>
              <a:off x="8529977" y="3693238"/>
              <a:ext cx="1686834" cy="433096"/>
            </a:xfrm>
            <a:custGeom>
              <a:avLst/>
              <a:gdLst>
                <a:gd name="connsiteX0" fmla="*/ 2918363 w 2919613"/>
                <a:gd name="connsiteY0" fmla="*/ 714582 h 749613"/>
                <a:gd name="connsiteX1" fmla="*/ 2906392 w 2919613"/>
                <a:gd name="connsiteY1" fmla="*/ 642691 h 749613"/>
                <a:gd name="connsiteX2" fmla="*/ 2487525 w 2919613"/>
                <a:gd name="connsiteY2" fmla="*/ 179697 h 749613"/>
                <a:gd name="connsiteX3" fmla="*/ 1925895 w 2919613"/>
                <a:gd name="connsiteY3" fmla="*/ 128 h 749613"/>
                <a:gd name="connsiteX4" fmla="*/ 1448127 w 2919613"/>
                <a:gd name="connsiteY4" fmla="*/ 205550 h 749613"/>
                <a:gd name="connsiteX5" fmla="*/ 989972 w 2919613"/>
                <a:gd name="connsiteY5" fmla="*/ 0 h 749613"/>
                <a:gd name="connsiteX6" fmla="*/ 444262 w 2919613"/>
                <a:gd name="connsiteY6" fmla="*/ 175558 h 749613"/>
                <a:gd name="connsiteX7" fmla="*/ 189809 w 2919613"/>
                <a:gd name="connsiteY7" fmla="*/ 311763 h 749613"/>
                <a:gd name="connsiteX8" fmla="*/ 2662 w 2919613"/>
                <a:gd name="connsiteY8" fmla="*/ 700765 h 749613"/>
                <a:gd name="connsiteX9" fmla="*/ 45007 w 2919613"/>
                <a:gd name="connsiteY9" fmla="*/ 749223 h 749613"/>
                <a:gd name="connsiteX10" fmla="*/ 2889135 w 2919613"/>
                <a:gd name="connsiteY10" fmla="*/ 749604 h 749613"/>
                <a:gd name="connsiteX11" fmla="*/ 2918363 w 2919613"/>
                <a:gd name="connsiteY11" fmla="*/ 714582 h 74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19613" h="749613">
                  <a:moveTo>
                    <a:pt x="2918363" y="714582"/>
                  </a:moveTo>
                  <a:cubicBezTo>
                    <a:pt x="2913906" y="690703"/>
                    <a:pt x="2911295" y="666507"/>
                    <a:pt x="2906392" y="642691"/>
                  </a:cubicBezTo>
                  <a:cubicBezTo>
                    <a:pt x="2858189" y="405877"/>
                    <a:pt x="2721474" y="248022"/>
                    <a:pt x="2487525" y="179697"/>
                  </a:cubicBezTo>
                  <a:cubicBezTo>
                    <a:pt x="2298724" y="124616"/>
                    <a:pt x="2113105" y="59984"/>
                    <a:pt x="1925895" y="128"/>
                  </a:cubicBezTo>
                  <a:cubicBezTo>
                    <a:pt x="1916725" y="2293"/>
                    <a:pt x="1452776" y="198927"/>
                    <a:pt x="1448127" y="205550"/>
                  </a:cubicBezTo>
                  <a:cubicBezTo>
                    <a:pt x="1448127" y="205550"/>
                    <a:pt x="1001753" y="-318"/>
                    <a:pt x="989972" y="0"/>
                  </a:cubicBezTo>
                  <a:cubicBezTo>
                    <a:pt x="969023" y="7260"/>
                    <a:pt x="606192" y="127482"/>
                    <a:pt x="444262" y="175558"/>
                  </a:cubicBezTo>
                  <a:cubicBezTo>
                    <a:pt x="349128" y="203766"/>
                    <a:pt x="262846" y="243819"/>
                    <a:pt x="189809" y="311763"/>
                  </a:cubicBezTo>
                  <a:cubicBezTo>
                    <a:pt x="76528" y="417211"/>
                    <a:pt x="21447" y="550233"/>
                    <a:pt x="2662" y="700765"/>
                  </a:cubicBezTo>
                  <a:cubicBezTo>
                    <a:pt x="-3387" y="749159"/>
                    <a:pt x="-2814" y="749223"/>
                    <a:pt x="45007" y="749223"/>
                  </a:cubicBezTo>
                  <a:cubicBezTo>
                    <a:pt x="439358" y="749287"/>
                    <a:pt x="2814888" y="748522"/>
                    <a:pt x="2889135" y="749604"/>
                  </a:cubicBezTo>
                  <a:cubicBezTo>
                    <a:pt x="2915879" y="749987"/>
                    <a:pt x="2922820" y="738588"/>
                    <a:pt x="2918363" y="714582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5" name="Graphic 57">
              <a:extLst>
                <a:ext uri="{FF2B5EF4-FFF2-40B4-BE49-F238E27FC236}">
                  <a16:creationId xmlns:a16="http://schemas.microsoft.com/office/drawing/2014/main" id="{B5D4BB80-146F-40BC-82FC-469779C3B6AA}"/>
                </a:ext>
              </a:extLst>
            </p:cNvPr>
            <p:cNvSpPr/>
            <p:nvPr/>
          </p:nvSpPr>
          <p:spPr>
            <a:xfrm>
              <a:off x="8877235" y="2678682"/>
              <a:ext cx="983852" cy="1055510"/>
            </a:xfrm>
            <a:custGeom>
              <a:avLst/>
              <a:gdLst>
                <a:gd name="connsiteX0" fmla="*/ 510616 w 1702876"/>
                <a:gd name="connsiteY0" fmla="*/ 1679990 h 1826902"/>
                <a:gd name="connsiteX1" fmla="*/ 533476 w 1702876"/>
                <a:gd name="connsiteY1" fmla="*/ 1547415 h 1826902"/>
                <a:gd name="connsiteX2" fmla="*/ 526917 w 1702876"/>
                <a:gd name="connsiteY2" fmla="*/ 1420825 h 1826902"/>
                <a:gd name="connsiteX3" fmla="*/ 426308 w 1702876"/>
                <a:gd name="connsiteY3" fmla="*/ 1340083 h 1826902"/>
                <a:gd name="connsiteX4" fmla="*/ 198600 w 1702876"/>
                <a:gd name="connsiteY4" fmla="*/ 973177 h 1826902"/>
                <a:gd name="connsiteX5" fmla="*/ 181152 w 1702876"/>
                <a:gd name="connsiteY5" fmla="*/ 945796 h 1826902"/>
                <a:gd name="connsiteX6" fmla="*/ 63796 w 1702876"/>
                <a:gd name="connsiteY6" fmla="*/ 829713 h 1826902"/>
                <a:gd name="connsiteX7" fmla="*/ 6678 w 1702876"/>
                <a:gd name="connsiteY7" fmla="*/ 567109 h 1826902"/>
                <a:gd name="connsiteX8" fmla="*/ 109770 w 1702876"/>
                <a:gd name="connsiteY8" fmla="*/ 464080 h 1826902"/>
                <a:gd name="connsiteX9" fmla="*/ 132312 w 1702876"/>
                <a:gd name="connsiteY9" fmla="*/ 491652 h 1826902"/>
                <a:gd name="connsiteX10" fmla="*/ 239162 w 1702876"/>
                <a:gd name="connsiteY10" fmla="*/ 696501 h 1826902"/>
                <a:gd name="connsiteX11" fmla="*/ 259921 w 1702876"/>
                <a:gd name="connsiteY11" fmla="*/ 486813 h 1826902"/>
                <a:gd name="connsiteX12" fmla="*/ 459420 w 1702876"/>
                <a:gd name="connsiteY12" fmla="*/ 31396 h 1826902"/>
                <a:gd name="connsiteX13" fmla="*/ 495334 w 1702876"/>
                <a:gd name="connsiteY13" fmla="*/ 3250 h 1826902"/>
                <a:gd name="connsiteX14" fmla="*/ 487757 w 1702876"/>
                <a:gd name="connsiteY14" fmla="*/ 48652 h 1826902"/>
                <a:gd name="connsiteX15" fmla="*/ 428282 w 1702876"/>
                <a:gd name="connsiteY15" fmla="*/ 313866 h 1826902"/>
                <a:gd name="connsiteX16" fmla="*/ 619695 w 1702876"/>
                <a:gd name="connsiteY16" fmla="*/ 182246 h 1826902"/>
                <a:gd name="connsiteX17" fmla="*/ 803211 w 1702876"/>
                <a:gd name="connsiteY17" fmla="*/ 21335 h 1826902"/>
                <a:gd name="connsiteX18" fmla="*/ 815947 w 1702876"/>
                <a:gd name="connsiteY18" fmla="*/ 7135 h 1826902"/>
                <a:gd name="connsiteX19" fmla="*/ 832694 w 1702876"/>
                <a:gd name="connsiteY19" fmla="*/ 1086 h 1826902"/>
                <a:gd name="connsiteX20" fmla="*/ 835305 w 1702876"/>
                <a:gd name="connsiteY20" fmla="*/ 20698 h 1826902"/>
                <a:gd name="connsiteX21" fmla="*/ 816966 w 1702876"/>
                <a:gd name="connsiteY21" fmla="*/ 54065 h 1826902"/>
                <a:gd name="connsiteX22" fmla="*/ 737688 w 1702876"/>
                <a:gd name="connsiteY22" fmla="*/ 271521 h 1826902"/>
                <a:gd name="connsiteX23" fmla="*/ 706614 w 1702876"/>
                <a:gd name="connsiteY23" fmla="*/ 360542 h 1826902"/>
                <a:gd name="connsiteX24" fmla="*/ 953744 w 1702876"/>
                <a:gd name="connsiteY24" fmla="*/ 232678 h 1826902"/>
                <a:gd name="connsiteX25" fmla="*/ 1212208 w 1702876"/>
                <a:gd name="connsiteY25" fmla="*/ 53683 h 1826902"/>
                <a:gd name="connsiteX26" fmla="*/ 1252325 w 1702876"/>
                <a:gd name="connsiteY26" fmla="*/ 53046 h 1826902"/>
                <a:gd name="connsiteX27" fmla="*/ 1418394 w 1702876"/>
                <a:gd name="connsiteY27" fmla="*/ 288587 h 1826902"/>
                <a:gd name="connsiteX28" fmla="*/ 1535368 w 1702876"/>
                <a:gd name="connsiteY28" fmla="*/ 667591 h 1826902"/>
                <a:gd name="connsiteX29" fmla="*/ 1542691 w 1702876"/>
                <a:gd name="connsiteY29" fmla="*/ 688414 h 1826902"/>
                <a:gd name="connsiteX30" fmla="*/ 1579942 w 1702876"/>
                <a:gd name="connsiteY30" fmla="*/ 608626 h 1826902"/>
                <a:gd name="connsiteX31" fmla="*/ 1620632 w 1702876"/>
                <a:gd name="connsiteY31" fmla="*/ 501713 h 1826902"/>
                <a:gd name="connsiteX32" fmla="*/ 1637697 w 1702876"/>
                <a:gd name="connsiteY32" fmla="*/ 477006 h 1826902"/>
                <a:gd name="connsiteX33" fmla="*/ 1698063 w 1702876"/>
                <a:gd name="connsiteY33" fmla="*/ 672749 h 1826902"/>
                <a:gd name="connsiteX34" fmla="*/ 1577395 w 1702876"/>
                <a:gd name="connsiteY34" fmla="*/ 909181 h 1826902"/>
                <a:gd name="connsiteX35" fmla="*/ 1512445 w 1702876"/>
                <a:gd name="connsiteY35" fmla="*/ 947069 h 1826902"/>
                <a:gd name="connsiteX36" fmla="*/ 1489712 w 1702876"/>
                <a:gd name="connsiteY36" fmla="*/ 972094 h 1826902"/>
                <a:gd name="connsiteX37" fmla="*/ 1432848 w 1702876"/>
                <a:gd name="connsiteY37" fmla="*/ 1146633 h 1826902"/>
                <a:gd name="connsiteX38" fmla="*/ 1270536 w 1702876"/>
                <a:gd name="connsiteY38" fmla="*/ 1334097 h 1826902"/>
                <a:gd name="connsiteX39" fmla="*/ 1220422 w 1702876"/>
                <a:gd name="connsiteY39" fmla="*/ 1372622 h 1826902"/>
                <a:gd name="connsiteX40" fmla="*/ 1165088 w 1702876"/>
                <a:gd name="connsiteY40" fmla="*/ 1486985 h 1826902"/>
                <a:gd name="connsiteX41" fmla="*/ 1201702 w 1702876"/>
                <a:gd name="connsiteY41" fmla="*/ 1704697 h 1826902"/>
                <a:gd name="connsiteX42" fmla="*/ 1182599 w 1702876"/>
                <a:gd name="connsiteY42" fmla="*/ 1729531 h 1826902"/>
                <a:gd name="connsiteX43" fmla="*/ 900064 w 1702876"/>
                <a:gd name="connsiteY43" fmla="*/ 1823709 h 1826902"/>
                <a:gd name="connsiteX44" fmla="*/ 836005 w 1702876"/>
                <a:gd name="connsiteY44" fmla="*/ 1823709 h 1826902"/>
                <a:gd name="connsiteX45" fmla="*/ 534240 w 1702876"/>
                <a:gd name="connsiteY45" fmla="*/ 1709727 h 1826902"/>
                <a:gd name="connsiteX46" fmla="*/ 510616 w 1702876"/>
                <a:gd name="connsiteY46" fmla="*/ 1679990 h 1826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702876" h="1826902">
                  <a:moveTo>
                    <a:pt x="510616" y="1679990"/>
                  </a:moveTo>
                  <a:cubicBezTo>
                    <a:pt x="532648" y="1638345"/>
                    <a:pt x="531375" y="1591925"/>
                    <a:pt x="533476" y="1547415"/>
                  </a:cubicBezTo>
                  <a:cubicBezTo>
                    <a:pt x="535514" y="1505070"/>
                    <a:pt x="551560" y="1455911"/>
                    <a:pt x="526917" y="1420825"/>
                  </a:cubicBezTo>
                  <a:cubicBezTo>
                    <a:pt x="503102" y="1386949"/>
                    <a:pt x="462476" y="1363580"/>
                    <a:pt x="426308" y="1340083"/>
                  </a:cubicBezTo>
                  <a:cubicBezTo>
                    <a:pt x="292587" y="1253100"/>
                    <a:pt x="231966" y="1121671"/>
                    <a:pt x="198600" y="973177"/>
                  </a:cubicBezTo>
                  <a:cubicBezTo>
                    <a:pt x="195861" y="961015"/>
                    <a:pt x="193888" y="950826"/>
                    <a:pt x="181152" y="945796"/>
                  </a:cubicBezTo>
                  <a:cubicBezTo>
                    <a:pt x="125563" y="923764"/>
                    <a:pt x="93087" y="878171"/>
                    <a:pt x="63796" y="829713"/>
                  </a:cubicBezTo>
                  <a:cubicBezTo>
                    <a:pt x="14828" y="748779"/>
                    <a:pt x="-13763" y="663516"/>
                    <a:pt x="6678" y="567109"/>
                  </a:cubicBezTo>
                  <a:cubicBezTo>
                    <a:pt x="19349" y="507380"/>
                    <a:pt x="58766" y="466500"/>
                    <a:pt x="109770" y="464080"/>
                  </a:cubicBezTo>
                  <a:cubicBezTo>
                    <a:pt x="126199" y="465990"/>
                    <a:pt x="127027" y="480827"/>
                    <a:pt x="132312" y="491652"/>
                  </a:cubicBezTo>
                  <a:cubicBezTo>
                    <a:pt x="165106" y="559341"/>
                    <a:pt x="197836" y="627093"/>
                    <a:pt x="239162" y="696501"/>
                  </a:cubicBezTo>
                  <a:cubicBezTo>
                    <a:pt x="242027" y="623081"/>
                    <a:pt x="247949" y="554565"/>
                    <a:pt x="259921" y="486813"/>
                  </a:cubicBezTo>
                  <a:cubicBezTo>
                    <a:pt x="289531" y="318897"/>
                    <a:pt x="354990" y="166518"/>
                    <a:pt x="459420" y="31396"/>
                  </a:cubicBezTo>
                  <a:cubicBezTo>
                    <a:pt x="468972" y="19042"/>
                    <a:pt x="479670" y="-6110"/>
                    <a:pt x="495334" y="3250"/>
                  </a:cubicBezTo>
                  <a:cubicBezTo>
                    <a:pt x="510616" y="12420"/>
                    <a:pt x="493678" y="33879"/>
                    <a:pt x="487757" y="48652"/>
                  </a:cubicBezTo>
                  <a:cubicBezTo>
                    <a:pt x="453562" y="133661"/>
                    <a:pt x="428728" y="220643"/>
                    <a:pt x="428282" y="313866"/>
                  </a:cubicBezTo>
                  <a:cubicBezTo>
                    <a:pt x="488011" y="262734"/>
                    <a:pt x="554935" y="224082"/>
                    <a:pt x="619695" y="182246"/>
                  </a:cubicBezTo>
                  <a:cubicBezTo>
                    <a:pt x="688848" y="137609"/>
                    <a:pt x="747367" y="81064"/>
                    <a:pt x="803211" y="21335"/>
                  </a:cubicBezTo>
                  <a:cubicBezTo>
                    <a:pt x="807542" y="16686"/>
                    <a:pt x="811044" y="11210"/>
                    <a:pt x="815947" y="7135"/>
                  </a:cubicBezTo>
                  <a:cubicBezTo>
                    <a:pt x="820786" y="3123"/>
                    <a:pt x="826199" y="-2353"/>
                    <a:pt x="832694" y="1086"/>
                  </a:cubicBezTo>
                  <a:cubicBezTo>
                    <a:pt x="841418" y="5734"/>
                    <a:pt x="837852" y="13948"/>
                    <a:pt x="835305" y="20698"/>
                  </a:cubicBezTo>
                  <a:cubicBezTo>
                    <a:pt x="830784" y="32606"/>
                    <a:pt x="823334" y="43112"/>
                    <a:pt x="816966" y="54065"/>
                  </a:cubicBezTo>
                  <a:cubicBezTo>
                    <a:pt x="777423" y="121817"/>
                    <a:pt x="760230" y="197656"/>
                    <a:pt x="737688" y="271521"/>
                  </a:cubicBezTo>
                  <a:cubicBezTo>
                    <a:pt x="729028" y="299921"/>
                    <a:pt x="720686" y="328321"/>
                    <a:pt x="706614" y="360542"/>
                  </a:cubicBezTo>
                  <a:cubicBezTo>
                    <a:pt x="791623" y="316541"/>
                    <a:pt x="875103" y="279417"/>
                    <a:pt x="953744" y="232678"/>
                  </a:cubicBezTo>
                  <a:cubicBezTo>
                    <a:pt x="1044038" y="178999"/>
                    <a:pt x="1132867" y="123154"/>
                    <a:pt x="1212208" y="53683"/>
                  </a:cubicBezTo>
                  <a:cubicBezTo>
                    <a:pt x="1225581" y="41966"/>
                    <a:pt x="1239462" y="34452"/>
                    <a:pt x="1252325" y="53046"/>
                  </a:cubicBezTo>
                  <a:cubicBezTo>
                    <a:pt x="1307023" y="131941"/>
                    <a:pt x="1379870" y="197656"/>
                    <a:pt x="1418394" y="288587"/>
                  </a:cubicBezTo>
                  <a:cubicBezTo>
                    <a:pt x="1470291" y="411101"/>
                    <a:pt x="1507605" y="537818"/>
                    <a:pt x="1535368" y="667591"/>
                  </a:cubicBezTo>
                  <a:cubicBezTo>
                    <a:pt x="1536706" y="673704"/>
                    <a:pt x="1536578" y="680327"/>
                    <a:pt x="1542691" y="688414"/>
                  </a:cubicBezTo>
                  <a:cubicBezTo>
                    <a:pt x="1560075" y="663198"/>
                    <a:pt x="1568544" y="635053"/>
                    <a:pt x="1579942" y="608626"/>
                  </a:cubicBezTo>
                  <a:cubicBezTo>
                    <a:pt x="1595033" y="573668"/>
                    <a:pt x="1609807" y="538391"/>
                    <a:pt x="1620632" y="501713"/>
                  </a:cubicBezTo>
                  <a:cubicBezTo>
                    <a:pt x="1623561" y="491780"/>
                    <a:pt x="1625026" y="480445"/>
                    <a:pt x="1637697" y="477006"/>
                  </a:cubicBezTo>
                  <a:cubicBezTo>
                    <a:pt x="1705131" y="527566"/>
                    <a:pt x="1709334" y="600858"/>
                    <a:pt x="1698063" y="672749"/>
                  </a:cubicBezTo>
                  <a:cubicBezTo>
                    <a:pt x="1683863" y="762980"/>
                    <a:pt x="1642282" y="842767"/>
                    <a:pt x="1577395" y="909181"/>
                  </a:cubicBezTo>
                  <a:cubicBezTo>
                    <a:pt x="1558993" y="927966"/>
                    <a:pt x="1537279" y="941084"/>
                    <a:pt x="1512445" y="947069"/>
                  </a:cubicBezTo>
                  <a:cubicBezTo>
                    <a:pt x="1497099" y="950763"/>
                    <a:pt x="1493087" y="957831"/>
                    <a:pt x="1489712" y="972094"/>
                  </a:cubicBezTo>
                  <a:cubicBezTo>
                    <a:pt x="1475639" y="1031759"/>
                    <a:pt x="1455072" y="1089451"/>
                    <a:pt x="1432848" y="1146633"/>
                  </a:cubicBezTo>
                  <a:cubicBezTo>
                    <a:pt x="1400883" y="1228712"/>
                    <a:pt x="1333321" y="1279208"/>
                    <a:pt x="1270536" y="1334097"/>
                  </a:cubicBezTo>
                  <a:cubicBezTo>
                    <a:pt x="1254617" y="1347979"/>
                    <a:pt x="1238953" y="1363516"/>
                    <a:pt x="1220422" y="1372622"/>
                  </a:cubicBezTo>
                  <a:cubicBezTo>
                    <a:pt x="1171009" y="1396947"/>
                    <a:pt x="1161140" y="1435789"/>
                    <a:pt x="1165088" y="1486985"/>
                  </a:cubicBezTo>
                  <a:cubicBezTo>
                    <a:pt x="1170054" y="1551936"/>
                    <a:pt x="1176931" y="1642485"/>
                    <a:pt x="1201702" y="1704697"/>
                  </a:cubicBezTo>
                  <a:cubicBezTo>
                    <a:pt x="1205076" y="1720425"/>
                    <a:pt x="1192150" y="1724564"/>
                    <a:pt x="1182599" y="1729531"/>
                  </a:cubicBezTo>
                  <a:cubicBezTo>
                    <a:pt x="1118667" y="1762643"/>
                    <a:pt x="929674" y="1814476"/>
                    <a:pt x="900064" y="1823709"/>
                  </a:cubicBezTo>
                  <a:cubicBezTo>
                    <a:pt x="882744" y="1832496"/>
                    <a:pt x="853962" y="1819952"/>
                    <a:pt x="836005" y="1823709"/>
                  </a:cubicBezTo>
                  <a:cubicBezTo>
                    <a:pt x="731130" y="1797092"/>
                    <a:pt x="628036" y="1765572"/>
                    <a:pt x="534240" y="1709727"/>
                  </a:cubicBezTo>
                  <a:cubicBezTo>
                    <a:pt x="523288" y="1703232"/>
                    <a:pt x="508388" y="1697820"/>
                    <a:pt x="510616" y="1679990"/>
                  </a:cubicBezTo>
                  <a:close/>
                </a:path>
              </a:pathLst>
            </a:custGeom>
            <a:solidFill>
              <a:srgbClr val="F6D9B5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6" name="Graphic 57">
              <a:extLst>
                <a:ext uri="{FF2B5EF4-FFF2-40B4-BE49-F238E27FC236}">
                  <a16:creationId xmlns:a16="http://schemas.microsoft.com/office/drawing/2014/main" id="{B2525393-FB54-4C00-A14A-9805814A8F60}"/>
                </a:ext>
              </a:extLst>
            </p:cNvPr>
            <p:cNvSpPr/>
            <p:nvPr/>
          </p:nvSpPr>
          <p:spPr>
            <a:xfrm>
              <a:off x="8900140" y="2354573"/>
              <a:ext cx="941670" cy="741381"/>
            </a:xfrm>
            <a:custGeom>
              <a:avLst/>
              <a:gdLst>
                <a:gd name="connsiteX0" fmla="*/ 1598115 w 1629865"/>
                <a:gd name="connsiteY0" fmla="*/ 1037982 h 1283201"/>
                <a:gd name="connsiteX1" fmla="*/ 1499608 w 1629865"/>
                <a:gd name="connsiteY1" fmla="*/ 1275306 h 1283201"/>
                <a:gd name="connsiteX2" fmla="*/ 1444527 w 1629865"/>
                <a:gd name="connsiteY2" fmla="*/ 1059759 h 1283201"/>
                <a:gd name="connsiteX3" fmla="*/ 1333538 w 1629865"/>
                <a:gd name="connsiteY3" fmla="*/ 783656 h 1283201"/>
                <a:gd name="connsiteX4" fmla="*/ 1203764 w 1629865"/>
                <a:gd name="connsiteY4" fmla="*/ 615358 h 1283201"/>
                <a:gd name="connsiteX5" fmla="*/ 1181605 w 1629865"/>
                <a:gd name="connsiteY5" fmla="*/ 618542 h 1283201"/>
                <a:gd name="connsiteX6" fmla="*/ 660537 w 1629865"/>
                <a:gd name="connsiteY6" fmla="*/ 932597 h 1283201"/>
                <a:gd name="connsiteX7" fmla="*/ 653851 w 1629865"/>
                <a:gd name="connsiteY7" fmla="*/ 932660 h 1283201"/>
                <a:gd name="connsiteX8" fmla="*/ 793048 w 1629865"/>
                <a:gd name="connsiteY8" fmla="*/ 565372 h 1283201"/>
                <a:gd name="connsiteX9" fmla="*/ 380741 w 1629865"/>
                <a:gd name="connsiteY9" fmla="*/ 888023 h 1283201"/>
                <a:gd name="connsiteX10" fmla="*/ 454861 w 1629865"/>
                <a:gd name="connsiteY10" fmla="*/ 565817 h 1283201"/>
                <a:gd name="connsiteX11" fmla="*/ 209259 w 1629865"/>
                <a:gd name="connsiteY11" fmla="*/ 1283201 h 1283201"/>
                <a:gd name="connsiteX12" fmla="*/ 70062 w 1629865"/>
                <a:gd name="connsiteY12" fmla="*/ 1024992 h 1283201"/>
                <a:gd name="connsiteX13" fmla="*/ 23705 w 1629865"/>
                <a:gd name="connsiteY13" fmla="*/ 883502 h 1283201"/>
                <a:gd name="connsiteX14" fmla="*/ 20966 w 1629865"/>
                <a:gd name="connsiteY14" fmla="*/ 619688 h 1283201"/>
                <a:gd name="connsiteX15" fmla="*/ 749302 w 1629865"/>
                <a:gd name="connsiteY15" fmla="*/ 7817 h 1283201"/>
                <a:gd name="connsiteX16" fmla="*/ 1112643 w 1629865"/>
                <a:gd name="connsiteY16" fmla="*/ 40993 h 1283201"/>
                <a:gd name="connsiteX17" fmla="*/ 1320484 w 1629865"/>
                <a:gd name="connsiteY17" fmla="*/ 234889 h 1283201"/>
                <a:gd name="connsiteX18" fmla="*/ 1339141 w 1629865"/>
                <a:gd name="connsiteY18" fmla="*/ 254565 h 1283201"/>
                <a:gd name="connsiteX19" fmla="*/ 1475410 w 1629865"/>
                <a:gd name="connsiteY19" fmla="*/ 364153 h 1283201"/>
                <a:gd name="connsiteX20" fmla="*/ 1604865 w 1629865"/>
                <a:gd name="connsiteY20" fmla="*/ 1003915 h 1283201"/>
                <a:gd name="connsiteX21" fmla="*/ 1598115 w 1629865"/>
                <a:gd name="connsiteY21" fmla="*/ 1037982 h 128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29865" h="1283201">
                  <a:moveTo>
                    <a:pt x="1598115" y="1037982"/>
                  </a:moveTo>
                  <a:cubicBezTo>
                    <a:pt x="1572326" y="1118278"/>
                    <a:pt x="1542462" y="1196856"/>
                    <a:pt x="1499608" y="1275306"/>
                  </a:cubicBezTo>
                  <a:cubicBezTo>
                    <a:pt x="1480504" y="1199912"/>
                    <a:pt x="1464139" y="1129422"/>
                    <a:pt x="1444527" y="1059759"/>
                  </a:cubicBezTo>
                  <a:cubicBezTo>
                    <a:pt x="1417592" y="963862"/>
                    <a:pt x="1383715" y="870639"/>
                    <a:pt x="1333538" y="783656"/>
                  </a:cubicBezTo>
                  <a:cubicBezTo>
                    <a:pt x="1297688" y="721508"/>
                    <a:pt x="1239423" y="677316"/>
                    <a:pt x="1203764" y="615358"/>
                  </a:cubicBezTo>
                  <a:cubicBezTo>
                    <a:pt x="1195041" y="600203"/>
                    <a:pt x="1187845" y="613257"/>
                    <a:pt x="1181605" y="618542"/>
                  </a:cubicBezTo>
                  <a:cubicBezTo>
                    <a:pt x="1024960" y="751499"/>
                    <a:pt x="845518" y="846696"/>
                    <a:pt x="660537" y="932597"/>
                  </a:cubicBezTo>
                  <a:cubicBezTo>
                    <a:pt x="658945" y="933297"/>
                    <a:pt x="656780" y="932660"/>
                    <a:pt x="653851" y="932660"/>
                  </a:cubicBezTo>
                  <a:cubicBezTo>
                    <a:pt x="705939" y="812629"/>
                    <a:pt x="717146" y="677698"/>
                    <a:pt x="793048" y="565372"/>
                  </a:cubicBezTo>
                  <a:cubicBezTo>
                    <a:pt x="682569" y="708008"/>
                    <a:pt x="520257" y="782701"/>
                    <a:pt x="380741" y="888023"/>
                  </a:cubicBezTo>
                  <a:cubicBezTo>
                    <a:pt x="377812" y="774550"/>
                    <a:pt x="412070" y="669356"/>
                    <a:pt x="454861" y="565817"/>
                  </a:cubicBezTo>
                  <a:cubicBezTo>
                    <a:pt x="281214" y="770348"/>
                    <a:pt x="209768" y="1010091"/>
                    <a:pt x="209259" y="1283201"/>
                  </a:cubicBezTo>
                  <a:cubicBezTo>
                    <a:pt x="148894" y="1198511"/>
                    <a:pt x="112470" y="1110128"/>
                    <a:pt x="70062" y="1024992"/>
                  </a:cubicBezTo>
                  <a:cubicBezTo>
                    <a:pt x="54779" y="977743"/>
                    <a:pt x="41407" y="929795"/>
                    <a:pt x="23705" y="883502"/>
                  </a:cubicBezTo>
                  <a:cubicBezTo>
                    <a:pt x="-9981" y="795437"/>
                    <a:pt x="-4886" y="708836"/>
                    <a:pt x="20966" y="619688"/>
                  </a:cubicBezTo>
                  <a:cubicBezTo>
                    <a:pt x="119602" y="279972"/>
                    <a:pt x="396596" y="46724"/>
                    <a:pt x="749302" y="7817"/>
                  </a:cubicBezTo>
                  <a:cubicBezTo>
                    <a:pt x="872899" y="-5810"/>
                    <a:pt x="994777" y="-5555"/>
                    <a:pt x="1112643" y="40993"/>
                  </a:cubicBezTo>
                  <a:cubicBezTo>
                    <a:pt x="1207331" y="78371"/>
                    <a:pt x="1279795" y="139692"/>
                    <a:pt x="1320484" y="234889"/>
                  </a:cubicBezTo>
                  <a:cubicBezTo>
                    <a:pt x="1324369" y="243931"/>
                    <a:pt x="1328508" y="251445"/>
                    <a:pt x="1339141" y="254565"/>
                  </a:cubicBezTo>
                  <a:cubicBezTo>
                    <a:pt x="1399571" y="272331"/>
                    <a:pt x="1440005" y="316204"/>
                    <a:pt x="1475410" y="364153"/>
                  </a:cubicBezTo>
                  <a:cubicBezTo>
                    <a:pt x="1617791" y="557030"/>
                    <a:pt x="1663766" y="770029"/>
                    <a:pt x="1604865" y="1003915"/>
                  </a:cubicBezTo>
                  <a:cubicBezTo>
                    <a:pt x="1602063" y="1015058"/>
                    <a:pt x="1600344" y="1026584"/>
                    <a:pt x="1598115" y="1037982"/>
                  </a:cubicBezTo>
                  <a:close/>
                </a:path>
              </a:pathLst>
            </a:custGeom>
            <a:solidFill>
              <a:srgbClr val="828889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7" name="Graphic 57">
              <a:extLst>
                <a:ext uri="{FF2B5EF4-FFF2-40B4-BE49-F238E27FC236}">
                  <a16:creationId xmlns:a16="http://schemas.microsoft.com/office/drawing/2014/main" id="{8AC950E6-3B64-4522-8BA9-BB5172B8AD6A}"/>
                </a:ext>
              </a:extLst>
            </p:cNvPr>
            <p:cNvSpPr/>
            <p:nvPr/>
          </p:nvSpPr>
          <p:spPr>
            <a:xfrm>
              <a:off x="9239538" y="3732189"/>
              <a:ext cx="258927" cy="394288"/>
            </a:xfrm>
            <a:custGeom>
              <a:avLst/>
              <a:gdLst>
                <a:gd name="connsiteX0" fmla="*/ 0 w 448157"/>
                <a:gd name="connsiteY0" fmla="*/ 681998 h 682443"/>
                <a:gd name="connsiteX1" fmla="*/ 104175 w 448157"/>
                <a:gd name="connsiteY1" fmla="*/ 341262 h 682443"/>
                <a:gd name="connsiteX2" fmla="*/ 131811 w 448157"/>
                <a:gd name="connsiteY2" fmla="*/ 282361 h 682443"/>
                <a:gd name="connsiteX3" fmla="*/ 100609 w 448157"/>
                <a:gd name="connsiteY3" fmla="*/ 202192 h 682443"/>
                <a:gd name="connsiteX4" fmla="*/ 81888 w 448157"/>
                <a:gd name="connsiteY4" fmla="*/ 158956 h 682443"/>
                <a:gd name="connsiteX5" fmla="*/ 208923 w 448157"/>
                <a:gd name="connsiteY5" fmla="*/ 209 h 682443"/>
                <a:gd name="connsiteX6" fmla="*/ 249040 w 448157"/>
                <a:gd name="connsiteY6" fmla="*/ 2947 h 682443"/>
                <a:gd name="connsiteX7" fmla="*/ 379259 w 448157"/>
                <a:gd name="connsiteY7" fmla="*/ 161885 h 682443"/>
                <a:gd name="connsiteX8" fmla="*/ 324561 w 448157"/>
                <a:gd name="connsiteY8" fmla="*/ 264978 h 682443"/>
                <a:gd name="connsiteX9" fmla="*/ 320867 w 448157"/>
                <a:gd name="connsiteY9" fmla="*/ 280706 h 682443"/>
                <a:gd name="connsiteX10" fmla="*/ 448158 w 448157"/>
                <a:gd name="connsiteY10" fmla="*/ 682443 h 682443"/>
                <a:gd name="connsiteX11" fmla="*/ 0 w 448157"/>
                <a:gd name="connsiteY11" fmla="*/ 681998 h 682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8157" h="682443">
                  <a:moveTo>
                    <a:pt x="0" y="681998"/>
                  </a:moveTo>
                  <a:cubicBezTo>
                    <a:pt x="10634" y="619467"/>
                    <a:pt x="86664" y="398762"/>
                    <a:pt x="104175" y="341262"/>
                  </a:cubicBezTo>
                  <a:cubicBezTo>
                    <a:pt x="105385" y="337251"/>
                    <a:pt x="129200" y="284781"/>
                    <a:pt x="131811" y="282361"/>
                  </a:cubicBezTo>
                  <a:cubicBezTo>
                    <a:pt x="155690" y="261666"/>
                    <a:pt x="118503" y="239061"/>
                    <a:pt x="100609" y="202192"/>
                  </a:cubicBezTo>
                  <a:cubicBezTo>
                    <a:pt x="95133" y="190858"/>
                    <a:pt x="86600" y="170672"/>
                    <a:pt x="81888" y="158956"/>
                  </a:cubicBezTo>
                  <a:cubicBezTo>
                    <a:pt x="110543" y="123933"/>
                    <a:pt x="188993" y="24088"/>
                    <a:pt x="208923" y="209"/>
                  </a:cubicBezTo>
                  <a:cubicBezTo>
                    <a:pt x="234458" y="-1192"/>
                    <a:pt x="229682" y="4985"/>
                    <a:pt x="249040" y="2947"/>
                  </a:cubicBezTo>
                  <a:cubicBezTo>
                    <a:pt x="258337" y="3711"/>
                    <a:pt x="356144" y="126353"/>
                    <a:pt x="379259" y="161885"/>
                  </a:cubicBezTo>
                  <a:cubicBezTo>
                    <a:pt x="361175" y="204484"/>
                    <a:pt x="355826" y="229191"/>
                    <a:pt x="324561" y="264978"/>
                  </a:cubicBezTo>
                  <a:cubicBezTo>
                    <a:pt x="320422" y="269753"/>
                    <a:pt x="315073" y="273319"/>
                    <a:pt x="320867" y="280706"/>
                  </a:cubicBezTo>
                  <a:cubicBezTo>
                    <a:pt x="355062" y="323688"/>
                    <a:pt x="448094" y="676267"/>
                    <a:pt x="448158" y="682443"/>
                  </a:cubicBezTo>
                  <a:cubicBezTo>
                    <a:pt x="298835" y="682316"/>
                    <a:pt x="149449" y="682188"/>
                    <a:pt x="0" y="6819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8" name="Graphic 57">
              <a:extLst>
                <a:ext uri="{FF2B5EF4-FFF2-40B4-BE49-F238E27FC236}">
                  <a16:creationId xmlns:a16="http://schemas.microsoft.com/office/drawing/2014/main" id="{C5607728-6771-4248-8250-44DE5CC7E4B8}"/>
                </a:ext>
              </a:extLst>
            </p:cNvPr>
            <p:cNvSpPr/>
            <p:nvPr/>
          </p:nvSpPr>
          <p:spPr>
            <a:xfrm>
              <a:off x="9100099" y="3641568"/>
              <a:ext cx="266549" cy="247573"/>
            </a:xfrm>
            <a:custGeom>
              <a:avLst/>
              <a:gdLst>
                <a:gd name="connsiteX0" fmla="*/ 447402 w 461350"/>
                <a:gd name="connsiteY0" fmla="*/ 150945 h 428505"/>
                <a:gd name="connsiteX1" fmla="*/ 451478 w 461350"/>
                <a:gd name="connsiteY1" fmla="*/ 171831 h 428505"/>
                <a:gd name="connsiteX2" fmla="*/ 254142 w 461350"/>
                <a:gd name="connsiteY2" fmla="*/ 415458 h 428505"/>
                <a:gd name="connsiteX3" fmla="*/ 221349 w 461350"/>
                <a:gd name="connsiteY3" fmla="*/ 413294 h 428505"/>
                <a:gd name="connsiteX4" fmla="*/ 3192 w 461350"/>
                <a:gd name="connsiteY4" fmla="*/ 89433 h 428505"/>
                <a:gd name="connsiteX5" fmla="*/ 15036 w 461350"/>
                <a:gd name="connsiteY5" fmla="*/ 53392 h 428505"/>
                <a:gd name="connsiteX6" fmla="*/ 74129 w 461350"/>
                <a:gd name="connsiteY6" fmla="*/ 11938 h 428505"/>
                <a:gd name="connsiteX7" fmla="*/ 124879 w 461350"/>
                <a:gd name="connsiteY7" fmla="*/ 13402 h 428505"/>
                <a:gd name="connsiteX8" fmla="*/ 279804 w 461350"/>
                <a:gd name="connsiteY8" fmla="*/ 95100 h 428505"/>
                <a:gd name="connsiteX9" fmla="*/ 447402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447402" y="150945"/>
                  </a:moveTo>
                  <a:cubicBezTo>
                    <a:pt x="471982" y="153301"/>
                    <a:pt x="457908" y="163871"/>
                    <a:pt x="451478" y="171831"/>
                  </a:cubicBezTo>
                  <a:cubicBezTo>
                    <a:pt x="410406" y="222708"/>
                    <a:pt x="277321" y="383938"/>
                    <a:pt x="254142" y="415458"/>
                  </a:cubicBezTo>
                  <a:cubicBezTo>
                    <a:pt x="239752" y="435007"/>
                    <a:pt x="233130" y="431187"/>
                    <a:pt x="221349" y="413294"/>
                  </a:cubicBezTo>
                  <a:cubicBezTo>
                    <a:pt x="153851" y="310646"/>
                    <a:pt x="7841" y="95164"/>
                    <a:pt x="3192" y="89433"/>
                  </a:cubicBezTo>
                  <a:cubicBezTo>
                    <a:pt x="-1711" y="74596"/>
                    <a:pt x="-3112" y="62943"/>
                    <a:pt x="15036" y="53392"/>
                  </a:cubicBezTo>
                  <a:cubicBezTo>
                    <a:pt x="36240" y="42248"/>
                    <a:pt x="56171" y="27793"/>
                    <a:pt x="74129" y="11938"/>
                  </a:cubicBezTo>
                  <a:cubicBezTo>
                    <a:pt x="92977" y="-4618"/>
                    <a:pt x="108450" y="-3790"/>
                    <a:pt x="124879" y="13402"/>
                  </a:cubicBezTo>
                  <a:cubicBezTo>
                    <a:pt x="167733" y="57212"/>
                    <a:pt x="224979" y="74469"/>
                    <a:pt x="279804" y="95100"/>
                  </a:cubicBezTo>
                  <a:cubicBezTo>
                    <a:pt x="334821" y="115795"/>
                    <a:pt x="391430" y="132478"/>
                    <a:pt x="447402" y="15094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9" name="Graphic 57">
              <a:extLst>
                <a:ext uri="{FF2B5EF4-FFF2-40B4-BE49-F238E27FC236}">
                  <a16:creationId xmlns:a16="http://schemas.microsoft.com/office/drawing/2014/main" id="{B7EBB8ED-42D1-4D73-AEA7-39616AEC1B54}"/>
                </a:ext>
              </a:extLst>
            </p:cNvPr>
            <p:cNvSpPr/>
            <p:nvPr/>
          </p:nvSpPr>
          <p:spPr>
            <a:xfrm>
              <a:off x="9378969" y="3641568"/>
              <a:ext cx="266549" cy="247573"/>
            </a:xfrm>
            <a:custGeom>
              <a:avLst/>
              <a:gdLst>
                <a:gd name="connsiteX0" fmla="*/ 13948 w 461350"/>
                <a:gd name="connsiteY0" fmla="*/ 150945 h 428505"/>
                <a:gd name="connsiteX1" fmla="*/ 9873 w 461350"/>
                <a:gd name="connsiteY1" fmla="*/ 171831 h 428505"/>
                <a:gd name="connsiteX2" fmla="*/ 207207 w 461350"/>
                <a:gd name="connsiteY2" fmla="*/ 415458 h 428505"/>
                <a:gd name="connsiteX3" fmla="*/ 240001 w 461350"/>
                <a:gd name="connsiteY3" fmla="*/ 413294 h 428505"/>
                <a:gd name="connsiteX4" fmla="*/ 458158 w 461350"/>
                <a:gd name="connsiteY4" fmla="*/ 89433 h 428505"/>
                <a:gd name="connsiteX5" fmla="*/ 446314 w 461350"/>
                <a:gd name="connsiteY5" fmla="*/ 53392 h 428505"/>
                <a:gd name="connsiteX6" fmla="*/ 387222 w 461350"/>
                <a:gd name="connsiteY6" fmla="*/ 11938 h 428505"/>
                <a:gd name="connsiteX7" fmla="*/ 336472 w 461350"/>
                <a:gd name="connsiteY7" fmla="*/ 13402 h 428505"/>
                <a:gd name="connsiteX8" fmla="*/ 181545 w 461350"/>
                <a:gd name="connsiteY8" fmla="*/ 95100 h 428505"/>
                <a:gd name="connsiteX9" fmla="*/ 13948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13948" y="150945"/>
                  </a:moveTo>
                  <a:cubicBezTo>
                    <a:pt x="-10631" y="153301"/>
                    <a:pt x="3441" y="163871"/>
                    <a:pt x="9873" y="171831"/>
                  </a:cubicBezTo>
                  <a:cubicBezTo>
                    <a:pt x="50944" y="222708"/>
                    <a:pt x="184029" y="383938"/>
                    <a:pt x="207207" y="415458"/>
                  </a:cubicBezTo>
                  <a:cubicBezTo>
                    <a:pt x="221598" y="435007"/>
                    <a:pt x="228221" y="431187"/>
                    <a:pt x="240001" y="413294"/>
                  </a:cubicBezTo>
                  <a:cubicBezTo>
                    <a:pt x="307498" y="310646"/>
                    <a:pt x="453510" y="95164"/>
                    <a:pt x="458158" y="89433"/>
                  </a:cubicBezTo>
                  <a:cubicBezTo>
                    <a:pt x="463061" y="74596"/>
                    <a:pt x="464462" y="62943"/>
                    <a:pt x="446314" y="53392"/>
                  </a:cubicBezTo>
                  <a:cubicBezTo>
                    <a:pt x="425109" y="42248"/>
                    <a:pt x="405179" y="27793"/>
                    <a:pt x="387222" y="11938"/>
                  </a:cubicBezTo>
                  <a:cubicBezTo>
                    <a:pt x="368374" y="-4618"/>
                    <a:pt x="352900" y="-3790"/>
                    <a:pt x="336472" y="13402"/>
                  </a:cubicBezTo>
                  <a:cubicBezTo>
                    <a:pt x="293617" y="57212"/>
                    <a:pt x="236371" y="74469"/>
                    <a:pt x="181545" y="95100"/>
                  </a:cubicBezTo>
                  <a:cubicBezTo>
                    <a:pt x="126465" y="115795"/>
                    <a:pt x="69920" y="132478"/>
                    <a:pt x="13948" y="15094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0" name="그룹 1079">
            <a:extLst>
              <a:ext uri="{FF2B5EF4-FFF2-40B4-BE49-F238E27FC236}">
                <a16:creationId xmlns:a16="http://schemas.microsoft.com/office/drawing/2014/main" id="{6D5C7E7B-68B3-445B-A5FD-A19538A160C6}"/>
              </a:ext>
            </a:extLst>
          </p:cNvPr>
          <p:cNvGrpSpPr/>
          <p:nvPr/>
        </p:nvGrpSpPr>
        <p:grpSpPr>
          <a:xfrm>
            <a:off x="1597296" y="2510605"/>
            <a:ext cx="998454" cy="983966"/>
            <a:chOff x="1595604" y="2399774"/>
            <a:chExt cx="998454" cy="983966"/>
          </a:xfrm>
          <a:solidFill>
            <a:schemeClr val="accent4"/>
          </a:solidFill>
        </p:grpSpPr>
        <p:sp>
          <p:nvSpPr>
            <p:cNvPr id="1081" name="L 도형 1080">
              <a:extLst>
                <a:ext uri="{FF2B5EF4-FFF2-40B4-BE49-F238E27FC236}">
                  <a16:creationId xmlns:a16="http://schemas.microsoft.com/office/drawing/2014/main" id="{EA4AD64C-6739-4F35-82FA-285BD97D974C}"/>
                </a:ext>
              </a:extLst>
            </p:cNvPr>
            <p:cNvSpPr/>
            <p:nvPr/>
          </p:nvSpPr>
          <p:spPr>
            <a:xfrm>
              <a:off x="1595604" y="3157016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2" name="L 도형 1081">
              <a:extLst>
                <a:ext uri="{FF2B5EF4-FFF2-40B4-BE49-F238E27FC236}">
                  <a16:creationId xmlns:a16="http://schemas.microsoft.com/office/drawing/2014/main" id="{C47F43A9-F550-4092-B356-6CE5B9EBB3D8}"/>
                </a:ext>
              </a:extLst>
            </p:cNvPr>
            <p:cNvSpPr/>
            <p:nvPr/>
          </p:nvSpPr>
          <p:spPr>
            <a:xfrm rot="16200000">
              <a:off x="2367334" y="3157016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3" name="L 도형 1082">
              <a:extLst>
                <a:ext uri="{FF2B5EF4-FFF2-40B4-BE49-F238E27FC236}">
                  <a16:creationId xmlns:a16="http://schemas.microsoft.com/office/drawing/2014/main" id="{792A2717-CA02-4986-980A-9E7A23F41C26}"/>
                </a:ext>
              </a:extLst>
            </p:cNvPr>
            <p:cNvSpPr/>
            <p:nvPr/>
          </p:nvSpPr>
          <p:spPr>
            <a:xfrm rot="10800000">
              <a:off x="2367334" y="2399774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4" name="L 도형 1083">
              <a:extLst>
                <a:ext uri="{FF2B5EF4-FFF2-40B4-BE49-F238E27FC236}">
                  <a16:creationId xmlns:a16="http://schemas.microsoft.com/office/drawing/2014/main" id="{EE8098B2-E65F-4B1E-93EE-CA0B6AD4F75F}"/>
                </a:ext>
              </a:extLst>
            </p:cNvPr>
            <p:cNvSpPr/>
            <p:nvPr/>
          </p:nvSpPr>
          <p:spPr>
            <a:xfrm rot="5400000">
              <a:off x="1595604" y="2399774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85" name="그룹 1084">
            <a:extLst>
              <a:ext uri="{FF2B5EF4-FFF2-40B4-BE49-F238E27FC236}">
                <a16:creationId xmlns:a16="http://schemas.microsoft.com/office/drawing/2014/main" id="{8C7B0194-9946-49BB-865E-C1942F0E64DF}"/>
              </a:ext>
            </a:extLst>
          </p:cNvPr>
          <p:cNvGrpSpPr/>
          <p:nvPr/>
        </p:nvGrpSpPr>
        <p:grpSpPr>
          <a:xfrm>
            <a:off x="4314142" y="2623967"/>
            <a:ext cx="875175" cy="947733"/>
            <a:chOff x="4333191" y="2433467"/>
            <a:chExt cx="875175" cy="947733"/>
          </a:xfrm>
        </p:grpSpPr>
        <p:grpSp>
          <p:nvGrpSpPr>
            <p:cNvPr id="1086" name="그룹 1085">
              <a:extLst>
                <a:ext uri="{FF2B5EF4-FFF2-40B4-BE49-F238E27FC236}">
                  <a16:creationId xmlns:a16="http://schemas.microsoft.com/office/drawing/2014/main" id="{54B0BB8A-1696-4E01-B1AC-21912215C7C8}"/>
                </a:ext>
              </a:extLst>
            </p:cNvPr>
            <p:cNvGrpSpPr/>
            <p:nvPr/>
          </p:nvGrpSpPr>
          <p:grpSpPr>
            <a:xfrm>
              <a:off x="4333191" y="2433467"/>
              <a:ext cx="875175" cy="122952"/>
              <a:chOff x="4401801" y="2546829"/>
              <a:chExt cx="875175" cy="122952"/>
            </a:xfrm>
          </p:grpSpPr>
          <p:sp>
            <p:nvSpPr>
              <p:cNvPr id="1099" name="타원 1098">
                <a:extLst>
                  <a:ext uri="{FF2B5EF4-FFF2-40B4-BE49-F238E27FC236}">
                    <a16:creationId xmlns:a16="http://schemas.microsoft.com/office/drawing/2014/main" id="{5919DA4F-74FA-4744-A5EC-3A18512903F5}"/>
                  </a:ext>
                </a:extLst>
              </p:cNvPr>
              <p:cNvSpPr/>
              <p:nvPr/>
            </p:nvSpPr>
            <p:spPr>
              <a:xfrm>
                <a:off x="4401801" y="2546829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00" name="타원 1099">
                <a:extLst>
                  <a:ext uri="{FF2B5EF4-FFF2-40B4-BE49-F238E27FC236}">
                    <a16:creationId xmlns:a16="http://schemas.microsoft.com/office/drawing/2014/main" id="{89B4F780-722A-45AF-B3FF-C7EAA0958C70}"/>
                  </a:ext>
                </a:extLst>
              </p:cNvPr>
              <p:cNvSpPr/>
              <p:nvPr/>
            </p:nvSpPr>
            <p:spPr>
              <a:xfrm>
                <a:off x="4777913" y="2546829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01" name="타원 1100">
                <a:extLst>
                  <a:ext uri="{FF2B5EF4-FFF2-40B4-BE49-F238E27FC236}">
                    <a16:creationId xmlns:a16="http://schemas.microsoft.com/office/drawing/2014/main" id="{16F71E98-83CD-493B-BA42-C4DFA4920E01}"/>
                  </a:ext>
                </a:extLst>
              </p:cNvPr>
              <p:cNvSpPr/>
              <p:nvPr/>
            </p:nvSpPr>
            <p:spPr>
              <a:xfrm>
                <a:off x="5154024" y="2546829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087" name="그룹 1086">
              <a:extLst>
                <a:ext uri="{FF2B5EF4-FFF2-40B4-BE49-F238E27FC236}">
                  <a16:creationId xmlns:a16="http://schemas.microsoft.com/office/drawing/2014/main" id="{CB54F445-F13D-4E11-99A1-4432928248EC}"/>
                </a:ext>
              </a:extLst>
            </p:cNvPr>
            <p:cNvGrpSpPr/>
            <p:nvPr/>
          </p:nvGrpSpPr>
          <p:grpSpPr>
            <a:xfrm>
              <a:off x="4333191" y="2708394"/>
              <a:ext cx="875175" cy="122952"/>
              <a:chOff x="4401801" y="2809898"/>
              <a:chExt cx="875175" cy="122952"/>
            </a:xfrm>
          </p:grpSpPr>
          <p:sp>
            <p:nvSpPr>
              <p:cNvPr id="1096" name="타원 1095">
                <a:extLst>
                  <a:ext uri="{FF2B5EF4-FFF2-40B4-BE49-F238E27FC236}">
                    <a16:creationId xmlns:a16="http://schemas.microsoft.com/office/drawing/2014/main" id="{1A7D1CE1-7960-429C-A0E5-4E1D2B2EB26F}"/>
                  </a:ext>
                </a:extLst>
              </p:cNvPr>
              <p:cNvSpPr/>
              <p:nvPr/>
            </p:nvSpPr>
            <p:spPr>
              <a:xfrm>
                <a:off x="4401801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7" name="타원 1096">
                <a:extLst>
                  <a:ext uri="{FF2B5EF4-FFF2-40B4-BE49-F238E27FC236}">
                    <a16:creationId xmlns:a16="http://schemas.microsoft.com/office/drawing/2014/main" id="{111D156E-2F22-4AB7-9471-EC1A6A755101}"/>
                  </a:ext>
                </a:extLst>
              </p:cNvPr>
              <p:cNvSpPr/>
              <p:nvPr/>
            </p:nvSpPr>
            <p:spPr>
              <a:xfrm>
                <a:off x="4777913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8" name="타원 1097">
                <a:extLst>
                  <a:ext uri="{FF2B5EF4-FFF2-40B4-BE49-F238E27FC236}">
                    <a16:creationId xmlns:a16="http://schemas.microsoft.com/office/drawing/2014/main" id="{16B47748-F21C-4BCD-9C27-88838971C20A}"/>
                  </a:ext>
                </a:extLst>
              </p:cNvPr>
              <p:cNvSpPr/>
              <p:nvPr/>
            </p:nvSpPr>
            <p:spPr>
              <a:xfrm>
                <a:off x="5154024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088" name="그룹 1087">
              <a:extLst>
                <a:ext uri="{FF2B5EF4-FFF2-40B4-BE49-F238E27FC236}">
                  <a16:creationId xmlns:a16="http://schemas.microsoft.com/office/drawing/2014/main" id="{13323EFB-4D6C-4A46-9DF5-2C1F478A0B14}"/>
                </a:ext>
              </a:extLst>
            </p:cNvPr>
            <p:cNvGrpSpPr/>
            <p:nvPr/>
          </p:nvGrpSpPr>
          <p:grpSpPr>
            <a:xfrm>
              <a:off x="4333191" y="2983321"/>
              <a:ext cx="875175" cy="122952"/>
              <a:chOff x="4401801" y="2809898"/>
              <a:chExt cx="875175" cy="122952"/>
            </a:xfrm>
          </p:grpSpPr>
          <p:sp>
            <p:nvSpPr>
              <p:cNvPr id="1093" name="타원 1092">
                <a:extLst>
                  <a:ext uri="{FF2B5EF4-FFF2-40B4-BE49-F238E27FC236}">
                    <a16:creationId xmlns:a16="http://schemas.microsoft.com/office/drawing/2014/main" id="{3C603B34-8B45-441F-A294-606237C54680}"/>
                  </a:ext>
                </a:extLst>
              </p:cNvPr>
              <p:cNvSpPr/>
              <p:nvPr/>
            </p:nvSpPr>
            <p:spPr>
              <a:xfrm>
                <a:off x="4401801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4" name="타원 1093">
                <a:extLst>
                  <a:ext uri="{FF2B5EF4-FFF2-40B4-BE49-F238E27FC236}">
                    <a16:creationId xmlns:a16="http://schemas.microsoft.com/office/drawing/2014/main" id="{CDABD335-436A-4858-A623-3127B5284D6D}"/>
                  </a:ext>
                </a:extLst>
              </p:cNvPr>
              <p:cNvSpPr/>
              <p:nvPr/>
            </p:nvSpPr>
            <p:spPr>
              <a:xfrm>
                <a:off x="4777913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5" name="타원 1094">
                <a:extLst>
                  <a:ext uri="{FF2B5EF4-FFF2-40B4-BE49-F238E27FC236}">
                    <a16:creationId xmlns:a16="http://schemas.microsoft.com/office/drawing/2014/main" id="{DDDC5AA4-9212-47F7-955C-989864F0D563}"/>
                  </a:ext>
                </a:extLst>
              </p:cNvPr>
              <p:cNvSpPr/>
              <p:nvPr/>
            </p:nvSpPr>
            <p:spPr>
              <a:xfrm>
                <a:off x="5154024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089" name="그룹 1088">
              <a:extLst>
                <a:ext uri="{FF2B5EF4-FFF2-40B4-BE49-F238E27FC236}">
                  <a16:creationId xmlns:a16="http://schemas.microsoft.com/office/drawing/2014/main" id="{25B6E04B-D600-4520-B92E-72C62E2C1D83}"/>
                </a:ext>
              </a:extLst>
            </p:cNvPr>
            <p:cNvGrpSpPr/>
            <p:nvPr/>
          </p:nvGrpSpPr>
          <p:grpSpPr>
            <a:xfrm>
              <a:off x="4333191" y="3258248"/>
              <a:ext cx="875175" cy="122952"/>
              <a:chOff x="4401801" y="2809898"/>
              <a:chExt cx="875175" cy="122952"/>
            </a:xfrm>
          </p:grpSpPr>
          <p:sp>
            <p:nvSpPr>
              <p:cNvPr id="1090" name="타원 1089">
                <a:extLst>
                  <a:ext uri="{FF2B5EF4-FFF2-40B4-BE49-F238E27FC236}">
                    <a16:creationId xmlns:a16="http://schemas.microsoft.com/office/drawing/2014/main" id="{36CEC32C-EA66-47C0-A28B-98368689768B}"/>
                  </a:ext>
                </a:extLst>
              </p:cNvPr>
              <p:cNvSpPr/>
              <p:nvPr/>
            </p:nvSpPr>
            <p:spPr>
              <a:xfrm>
                <a:off x="4401801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1" name="타원 1090">
                <a:extLst>
                  <a:ext uri="{FF2B5EF4-FFF2-40B4-BE49-F238E27FC236}">
                    <a16:creationId xmlns:a16="http://schemas.microsoft.com/office/drawing/2014/main" id="{49F62777-E410-4D39-B54E-C3EB154425F5}"/>
                  </a:ext>
                </a:extLst>
              </p:cNvPr>
              <p:cNvSpPr/>
              <p:nvPr/>
            </p:nvSpPr>
            <p:spPr>
              <a:xfrm>
                <a:off x="4777913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2" name="타원 1091">
                <a:extLst>
                  <a:ext uri="{FF2B5EF4-FFF2-40B4-BE49-F238E27FC236}">
                    <a16:creationId xmlns:a16="http://schemas.microsoft.com/office/drawing/2014/main" id="{B5A93118-AC70-48B5-AE08-E339404E1E24}"/>
                  </a:ext>
                </a:extLst>
              </p:cNvPr>
              <p:cNvSpPr/>
              <p:nvPr/>
            </p:nvSpPr>
            <p:spPr>
              <a:xfrm>
                <a:off x="5154024" y="2809898"/>
                <a:ext cx="122952" cy="1229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102" name="직사각형 1101">
            <a:extLst>
              <a:ext uri="{FF2B5EF4-FFF2-40B4-BE49-F238E27FC236}">
                <a16:creationId xmlns:a16="http://schemas.microsoft.com/office/drawing/2014/main" id="{1DD15799-CC6E-496E-A3DD-1E48DB73BF5F}"/>
              </a:ext>
            </a:extLst>
          </p:cNvPr>
          <p:cNvSpPr/>
          <p:nvPr/>
        </p:nvSpPr>
        <p:spPr>
          <a:xfrm>
            <a:off x="1649438" y="3911507"/>
            <a:ext cx="946312" cy="9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3" name="직사각형 1102">
            <a:extLst>
              <a:ext uri="{FF2B5EF4-FFF2-40B4-BE49-F238E27FC236}">
                <a16:creationId xmlns:a16="http://schemas.microsoft.com/office/drawing/2014/main" id="{F30D3019-B0AB-4A5C-8672-40F1B3FA8770}"/>
              </a:ext>
            </a:extLst>
          </p:cNvPr>
          <p:cNvSpPr/>
          <p:nvPr/>
        </p:nvSpPr>
        <p:spPr>
          <a:xfrm>
            <a:off x="1649437" y="3911507"/>
            <a:ext cx="540205" cy="968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4" name="자유형: 도형 1103">
            <a:extLst>
              <a:ext uri="{FF2B5EF4-FFF2-40B4-BE49-F238E27FC236}">
                <a16:creationId xmlns:a16="http://schemas.microsoft.com/office/drawing/2014/main" id="{3AC46B08-EB31-4B74-938F-6538EB17410A}"/>
              </a:ext>
            </a:extLst>
          </p:cNvPr>
          <p:cNvSpPr/>
          <p:nvPr/>
        </p:nvSpPr>
        <p:spPr>
          <a:xfrm>
            <a:off x="7189436" y="2755077"/>
            <a:ext cx="425466" cy="685512"/>
          </a:xfrm>
          <a:custGeom>
            <a:avLst/>
            <a:gdLst>
              <a:gd name="connsiteX0" fmla="*/ 432895 w 4254584"/>
              <a:gd name="connsiteY0" fmla="*/ 4593322 h 6854995"/>
              <a:gd name="connsiteX1" fmla="*/ 658694 w 4254584"/>
              <a:gd name="connsiteY1" fmla="*/ 4593322 h 6854995"/>
              <a:gd name="connsiteX2" fmla="*/ 658694 w 4254584"/>
              <a:gd name="connsiteY2" fmla="*/ 4628290 h 6854995"/>
              <a:gd name="connsiteX3" fmla="*/ 658603 w 4254584"/>
              <a:gd name="connsiteY3" fmla="*/ 5650574 h 6854995"/>
              <a:gd name="connsiteX4" fmla="*/ 744080 w 4254584"/>
              <a:gd name="connsiteY4" fmla="*/ 5971879 h 6854995"/>
              <a:gd name="connsiteX5" fmla="*/ 1114267 w 4254584"/>
              <a:gd name="connsiteY5" fmla="*/ 6180420 h 6854995"/>
              <a:gd name="connsiteX6" fmla="*/ 1831150 w 4254584"/>
              <a:gd name="connsiteY6" fmla="*/ 6179697 h 6854995"/>
              <a:gd name="connsiteX7" fmla="*/ 1865124 w 4254584"/>
              <a:gd name="connsiteY7" fmla="*/ 6179697 h 6854995"/>
              <a:gd name="connsiteX8" fmla="*/ 1865124 w 4254584"/>
              <a:gd name="connsiteY8" fmla="*/ 6404683 h 6854995"/>
              <a:gd name="connsiteX9" fmla="*/ 1831873 w 4254584"/>
              <a:gd name="connsiteY9" fmla="*/ 6406219 h 6854995"/>
              <a:gd name="connsiteX10" fmla="*/ 1120321 w 4254584"/>
              <a:gd name="connsiteY10" fmla="*/ 6406761 h 6854995"/>
              <a:gd name="connsiteX11" fmla="*/ 519907 w 4254584"/>
              <a:gd name="connsiteY11" fmla="*/ 6033502 h 6854995"/>
              <a:gd name="connsiteX12" fmla="*/ 431178 w 4254584"/>
              <a:gd name="connsiteY12" fmla="*/ 5654460 h 6854995"/>
              <a:gd name="connsiteX13" fmla="*/ 431268 w 4254584"/>
              <a:gd name="connsiteY13" fmla="*/ 4618802 h 6854995"/>
              <a:gd name="connsiteX14" fmla="*/ 432895 w 4254584"/>
              <a:gd name="connsiteY14" fmla="*/ 4593322 h 6854995"/>
              <a:gd name="connsiteX15" fmla="*/ 3623807 w 4254584"/>
              <a:gd name="connsiteY15" fmla="*/ 3639165 h 6854995"/>
              <a:gd name="connsiteX16" fmla="*/ 3848612 w 4254584"/>
              <a:gd name="connsiteY16" fmla="*/ 3639165 h 6854995"/>
              <a:gd name="connsiteX17" fmla="*/ 3850329 w 4254584"/>
              <a:gd name="connsiteY17" fmla="*/ 3667808 h 6854995"/>
              <a:gd name="connsiteX18" fmla="*/ 3850329 w 4254584"/>
              <a:gd name="connsiteY18" fmla="*/ 5648677 h 6854995"/>
              <a:gd name="connsiteX19" fmla="*/ 3630855 w 4254584"/>
              <a:gd name="connsiteY19" fmla="*/ 6217737 h 6854995"/>
              <a:gd name="connsiteX20" fmla="*/ 3185943 w 4254584"/>
              <a:gd name="connsiteY20" fmla="*/ 6407394 h 6854995"/>
              <a:gd name="connsiteX21" fmla="*/ 2187964 w 4254584"/>
              <a:gd name="connsiteY21" fmla="*/ 6407394 h 6854995"/>
              <a:gd name="connsiteX22" fmla="*/ 2165104 w 4254584"/>
              <a:gd name="connsiteY22" fmla="*/ 6405948 h 6854995"/>
              <a:gd name="connsiteX23" fmla="*/ 2165104 w 4254584"/>
              <a:gd name="connsiteY23" fmla="*/ 6179245 h 6854995"/>
              <a:gd name="connsiteX24" fmla="*/ 2197361 w 4254584"/>
              <a:gd name="connsiteY24" fmla="*/ 6179245 h 6854995"/>
              <a:gd name="connsiteX25" fmla="*/ 3155222 w 4254584"/>
              <a:gd name="connsiteY25" fmla="*/ 6180149 h 6854995"/>
              <a:gd name="connsiteX26" fmla="*/ 3574925 w 4254584"/>
              <a:gd name="connsiteY26" fmla="*/ 5902395 h 6854995"/>
              <a:gd name="connsiteX27" fmla="*/ 3624530 w 4254584"/>
              <a:gd name="connsiteY27" fmla="*/ 5644430 h 6854995"/>
              <a:gd name="connsiteX28" fmla="*/ 3623988 w 4254584"/>
              <a:gd name="connsiteY28" fmla="*/ 4065102 h 6854995"/>
              <a:gd name="connsiteX29" fmla="*/ 3623897 w 4254584"/>
              <a:gd name="connsiteY29" fmla="*/ 3671603 h 6854995"/>
              <a:gd name="connsiteX30" fmla="*/ 3623807 w 4254584"/>
              <a:gd name="connsiteY30" fmla="*/ 3639165 h 6854995"/>
              <a:gd name="connsiteX31" fmla="*/ 1224501 w 4254584"/>
              <a:gd name="connsiteY31" fmla="*/ 3331865 h 6854995"/>
              <a:gd name="connsiteX32" fmla="*/ 1435391 w 4254584"/>
              <a:gd name="connsiteY32" fmla="*/ 3331865 h 6854995"/>
              <a:gd name="connsiteX33" fmla="*/ 1435391 w 4254584"/>
              <a:gd name="connsiteY33" fmla="*/ 3366110 h 6854995"/>
              <a:gd name="connsiteX34" fmla="*/ 1435933 w 4254584"/>
              <a:gd name="connsiteY34" fmla="*/ 4929444 h 6854995"/>
              <a:gd name="connsiteX35" fmla="*/ 1489153 w 4254584"/>
              <a:gd name="connsiteY35" fmla="*/ 5194548 h 6854995"/>
              <a:gd name="connsiteX36" fmla="*/ 1555564 w 4254584"/>
              <a:gd name="connsiteY36" fmla="*/ 5290687 h 6854995"/>
              <a:gd name="connsiteX37" fmla="*/ 1693989 w 4254584"/>
              <a:gd name="connsiteY37" fmla="*/ 5348876 h 6854995"/>
              <a:gd name="connsiteX38" fmla="*/ 2609022 w 4254584"/>
              <a:gd name="connsiteY38" fmla="*/ 5350051 h 6854995"/>
              <a:gd name="connsiteX39" fmla="*/ 2771662 w 4254584"/>
              <a:gd name="connsiteY39" fmla="*/ 5273068 h 6854995"/>
              <a:gd name="connsiteX40" fmla="*/ 2862470 w 4254584"/>
              <a:gd name="connsiteY40" fmla="*/ 5064526 h 6854995"/>
              <a:gd name="connsiteX41" fmla="*/ 2873945 w 4254584"/>
              <a:gd name="connsiteY41" fmla="*/ 4928902 h 6854995"/>
              <a:gd name="connsiteX42" fmla="*/ 2874487 w 4254584"/>
              <a:gd name="connsiteY42" fmla="*/ 4243645 h 6854995"/>
              <a:gd name="connsiteX43" fmla="*/ 2874487 w 4254584"/>
              <a:gd name="connsiteY43" fmla="*/ 4209038 h 6854995"/>
              <a:gd name="connsiteX44" fmla="*/ 3083570 w 4254584"/>
              <a:gd name="connsiteY44" fmla="*/ 4209038 h 6854995"/>
              <a:gd name="connsiteX45" fmla="*/ 3084925 w 4254584"/>
              <a:gd name="connsiteY45" fmla="*/ 4237952 h 6854995"/>
              <a:gd name="connsiteX46" fmla="*/ 3085106 w 4254584"/>
              <a:gd name="connsiteY46" fmla="*/ 4933962 h 6854995"/>
              <a:gd name="connsiteX47" fmla="*/ 2985353 w 4254584"/>
              <a:gd name="connsiteY47" fmla="*/ 5336587 h 6854995"/>
              <a:gd name="connsiteX48" fmla="*/ 2684469 w 4254584"/>
              <a:gd name="connsiteY48" fmla="*/ 5560489 h 6854995"/>
              <a:gd name="connsiteX49" fmla="*/ 2617877 w 4254584"/>
              <a:gd name="connsiteY49" fmla="*/ 5564555 h 6854995"/>
              <a:gd name="connsiteX50" fmla="*/ 1713506 w 4254584"/>
              <a:gd name="connsiteY50" fmla="*/ 5565459 h 6854995"/>
              <a:gd name="connsiteX51" fmla="*/ 1338349 w 4254584"/>
              <a:gd name="connsiteY51" fmla="*/ 5359176 h 6854995"/>
              <a:gd name="connsiteX52" fmla="*/ 1227121 w 4254584"/>
              <a:gd name="connsiteY52" fmla="*/ 4989802 h 6854995"/>
              <a:gd name="connsiteX53" fmla="*/ 1224862 w 4254584"/>
              <a:gd name="connsiteY53" fmla="*/ 4408905 h 6854995"/>
              <a:gd name="connsiteX54" fmla="*/ 1224501 w 4254584"/>
              <a:gd name="connsiteY54" fmla="*/ 3367556 h 6854995"/>
              <a:gd name="connsiteX55" fmla="*/ 1224501 w 4254584"/>
              <a:gd name="connsiteY55" fmla="*/ 3331865 h 6854995"/>
              <a:gd name="connsiteX56" fmla="*/ 91 w 4254584"/>
              <a:gd name="connsiteY56" fmla="*/ 3293283 h 6854995"/>
              <a:gd name="connsiteX57" fmla="*/ 227155 w 4254584"/>
              <a:gd name="connsiteY57" fmla="*/ 3293283 h 6854995"/>
              <a:gd name="connsiteX58" fmla="*/ 227155 w 4254584"/>
              <a:gd name="connsiteY58" fmla="*/ 3339094 h 6854995"/>
              <a:gd name="connsiteX59" fmla="*/ 226251 w 4254584"/>
              <a:gd name="connsiteY59" fmla="*/ 5981276 h 6854995"/>
              <a:gd name="connsiteX60" fmla="*/ 363050 w 4254584"/>
              <a:gd name="connsiteY60" fmla="*/ 6408478 h 6854995"/>
              <a:gd name="connsiteX61" fmla="*/ 809678 w 4254584"/>
              <a:gd name="connsiteY61" fmla="*/ 6627590 h 6854995"/>
              <a:gd name="connsiteX62" fmla="*/ 3426561 w 4254584"/>
              <a:gd name="connsiteY62" fmla="*/ 6628494 h 6854995"/>
              <a:gd name="connsiteX63" fmla="*/ 4013241 w 4254584"/>
              <a:gd name="connsiteY63" fmla="*/ 6137501 h 6854995"/>
              <a:gd name="connsiteX64" fmla="*/ 4027607 w 4254584"/>
              <a:gd name="connsiteY64" fmla="*/ 5927153 h 6854995"/>
              <a:gd name="connsiteX65" fmla="*/ 4028059 w 4254584"/>
              <a:gd name="connsiteY65" fmla="*/ 5727196 h 6854995"/>
              <a:gd name="connsiteX66" fmla="*/ 4252051 w 4254584"/>
              <a:gd name="connsiteY66" fmla="*/ 5727196 h 6854995"/>
              <a:gd name="connsiteX67" fmla="*/ 4254581 w 4254584"/>
              <a:gd name="connsiteY67" fmla="*/ 5736050 h 6854995"/>
              <a:gd name="connsiteX68" fmla="*/ 4249521 w 4254584"/>
              <a:gd name="connsiteY68" fmla="*/ 6083829 h 6854995"/>
              <a:gd name="connsiteX69" fmla="*/ 3628506 w 4254584"/>
              <a:gd name="connsiteY69" fmla="*/ 6833421 h 6854995"/>
              <a:gd name="connsiteX70" fmla="*/ 3459089 w 4254584"/>
              <a:gd name="connsiteY70" fmla="*/ 6853209 h 6854995"/>
              <a:gd name="connsiteX71" fmla="*/ 796758 w 4254584"/>
              <a:gd name="connsiteY71" fmla="*/ 6852667 h 6854995"/>
              <a:gd name="connsiteX72" fmla="*/ 92344 w 4254584"/>
              <a:gd name="connsiteY72" fmla="*/ 6397183 h 6854995"/>
              <a:gd name="connsiteX73" fmla="*/ 4789 w 4254584"/>
              <a:gd name="connsiteY73" fmla="*/ 6090245 h 6854995"/>
              <a:gd name="connsiteX74" fmla="*/ 181 w 4254584"/>
              <a:gd name="connsiteY74" fmla="*/ 6066933 h 6854995"/>
              <a:gd name="connsiteX75" fmla="*/ 91 w 4254584"/>
              <a:gd name="connsiteY75" fmla="*/ 3293283 h 6854995"/>
              <a:gd name="connsiteX76" fmla="*/ 2464633 w 4254584"/>
              <a:gd name="connsiteY76" fmla="*/ 3141124 h 6854995"/>
              <a:gd name="connsiteX77" fmla="*/ 2691517 w 4254584"/>
              <a:gd name="connsiteY77" fmla="*/ 3141124 h 6854995"/>
              <a:gd name="connsiteX78" fmla="*/ 2691517 w 4254584"/>
              <a:gd name="connsiteY78" fmla="*/ 3170400 h 6854995"/>
              <a:gd name="connsiteX79" fmla="*/ 2692059 w 4254584"/>
              <a:gd name="connsiteY79" fmla="*/ 4704007 h 6854995"/>
              <a:gd name="connsiteX80" fmla="*/ 2643357 w 4254584"/>
              <a:gd name="connsiteY80" fmla="*/ 4986730 h 6854995"/>
              <a:gd name="connsiteX81" fmla="*/ 2590951 w 4254584"/>
              <a:gd name="connsiteY81" fmla="*/ 5079345 h 6854995"/>
              <a:gd name="connsiteX82" fmla="*/ 2429304 w 4254584"/>
              <a:gd name="connsiteY82" fmla="*/ 5158497 h 6854995"/>
              <a:gd name="connsiteX83" fmla="*/ 1915722 w 4254584"/>
              <a:gd name="connsiteY83" fmla="*/ 5159581 h 6854995"/>
              <a:gd name="connsiteX84" fmla="*/ 1715946 w 4254584"/>
              <a:gd name="connsiteY84" fmla="*/ 5044648 h 6854995"/>
              <a:gd name="connsiteX85" fmla="*/ 1644023 w 4254584"/>
              <a:gd name="connsiteY85" fmla="*/ 4803127 h 6854995"/>
              <a:gd name="connsiteX86" fmla="*/ 1639414 w 4254584"/>
              <a:gd name="connsiteY86" fmla="*/ 4674822 h 6854995"/>
              <a:gd name="connsiteX87" fmla="*/ 1639234 w 4254584"/>
              <a:gd name="connsiteY87" fmla="*/ 4040525 h 6854995"/>
              <a:gd name="connsiteX88" fmla="*/ 1639053 w 4254584"/>
              <a:gd name="connsiteY88" fmla="*/ 4007184 h 6854995"/>
              <a:gd name="connsiteX89" fmla="*/ 1866117 w 4254584"/>
              <a:gd name="connsiteY89" fmla="*/ 4007184 h 6854995"/>
              <a:gd name="connsiteX90" fmla="*/ 1866117 w 4254584"/>
              <a:gd name="connsiteY90" fmla="*/ 4039621 h 6854995"/>
              <a:gd name="connsiteX91" fmla="*/ 1866117 w 4254584"/>
              <a:gd name="connsiteY91" fmla="*/ 4706085 h 6854995"/>
              <a:gd name="connsiteX92" fmla="*/ 1898464 w 4254584"/>
              <a:gd name="connsiteY92" fmla="*/ 4905501 h 6854995"/>
              <a:gd name="connsiteX93" fmla="*/ 1939847 w 4254584"/>
              <a:gd name="connsiteY93" fmla="*/ 4933420 h 6854995"/>
              <a:gd name="connsiteX94" fmla="*/ 2391897 w 4254584"/>
              <a:gd name="connsiteY94" fmla="*/ 4932607 h 6854995"/>
              <a:gd name="connsiteX95" fmla="*/ 2434726 w 4254584"/>
              <a:gd name="connsiteY95" fmla="*/ 4902428 h 6854995"/>
              <a:gd name="connsiteX96" fmla="*/ 2465447 w 4254584"/>
              <a:gd name="connsiteY96" fmla="*/ 4699941 h 6854995"/>
              <a:gd name="connsiteX97" fmla="*/ 2465085 w 4254584"/>
              <a:gd name="connsiteY97" fmla="*/ 3800630 h 6854995"/>
              <a:gd name="connsiteX98" fmla="*/ 2464633 w 4254584"/>
              <a:gd name="connsiteY98" fmla="*/ 3174375 h 6854995"/>
              <a:gd name="connsiteX99" fmla="*/ 2464633 w 4254584"/>
              <a:gd name="connsiteY99" fmla="*/ 3141124 h 6854995"/>
              <a:gd name="connsiteX100" fmla="*/ 4029866 w 4254584"/>
              <a:gd name="connsiteY100" fmla="*/ 2297925 h 6854995"/>
              <a:gd name="connsiteX101" fmla="*/ 4253677 w 4254584"/>
              <a:gd name="connsiteY101" fmla="*/ 2297925 h 6854995"/>
              <a:gd name="connsiteX102" fmla="*/ 4253587 w 4254584"/>
              <a:gd name="connsiteY102" fmla="*/ 5429474 h 6854995"/>
              <a:gd name="connsiteX103" fmla="*/ 4044504 w 4254584"/>
              <a:gd name="connsiteY103" fmla="*/ 5429384 h 6854995"/>
              <a:gd name="connsiteX104" fmla="*/ 4029866 w 4254584"/>
              <a:gd name="connsiteY104" fmla="*/ 5428209 h 6854995"/>
              <a:gd name="connsiteX105" fmla="*/ 4029866 w 4254584"/>
              <a:gd name="connsiteY105" fmla="*/ 2297925 h 6854995"/>
              <a:gd name="connsiteX106" fmla="*/ 2164212 w 4254584"/>
              <a:gd name="connsiteY106" fmla="*/ 1962751 h 6854995"/>
              <a:gd name="connsiteX107" fmla="*/ 2405993 w 4254584"/>
              <a:gd name="connsiteY107" fmla="*/ 2067428 h 6854995"/>
              <a:gd name="connsiteX108" fmla="*/ 2597908 w 4254584"/>
              <a:gd name="connsiteY108" fmla="*/ 2388010 h 6854995"/>
              <a:gd name="connsiteX109" fmla="*/ 2683746 w 4254584"/>
              <a:gd name="connsiteY109" fmla="*/ 2833193 h 6854995"/>
              <a:gd name="connsiteX110" fmla="*/ 2682120 w 4254584"/>
              <a:gd name="connsiteY110" fmla="*/ 2842228 h 6854995"/>
              <a:gd name="connsiteX111" fmla="*/ 2459303 w 4254584"/>
              <a:gd name="connsiteY111" fmla="*/ 2842228 h 6854995"/>
              <a:gd name="connsiteX112" fmla="*/ 2440418 w 4254584"/>
              <a:gd name="connsiteY112" fmla="*/ 2697207 h 6854995"/>
              <a:gd name="connsiteX113" fmla="*/ 2331991 w 4254584"/>
              <a:gd name="connsiteY113" fmla="*/ 2346446 h 6854995"/>
              <a:gd name="connsiteX114" fmla="*/ 2235311 w 4254584"/>
              <a:gd name="connsiteY114" fmla="*/ 2219948 h 6854995"/>
              <a:gd name="connsiteX115" fmla="*/ 2093723 w 4254584"/>
              <a:gd name="connsiteY115" fmla="*/ 2218954 h 6854995"/>
              <a:gd name="connsiteX116" fmla="*/ 1974454 w 4254584"/>
              <a:gd name="connsiteY116" fmla="*/ 2391263 h 6854995"/>
              <a:gd name="connsiteX117" fmla="*/ 1873888 w 4254584"/>
              <a:gd name="connsiteY117" fmla="*/ 2816115 h 6854995"/>
              <a:gd name="connsiteX118" fmla="*/ 1866840 w 4254584"/>
              <a:gd name="connsiteY118" fmla="*/ 3118355 h 6854995"/>
              <a:gd name="connsiteX119" fmla="*/ 1866569 w 4254584"/>
              <a:gd name="connsiteY119" fmla="*/ 3675218 h 6854995"/>
              <a:gd name="connsiteX120" fmla="*/ 1866659 w 4254584"/>
              <a:gd name="connsiteY120" fmla="*/ 3709101 h 6854995"/>
              <a:gd name="connsiteX121" fmla="*/ 1639053 w 4254584"/>
              <a:gd name="connsiteY121" fmla="*/ 3709101 h 6854995"/>
              <a:gd name="connsiteX122" fmla="*/ 1639053 w 4254584"/>
              <a:gd name="connsiteY122" fmla="*/ 3679916 h 6854995"/>
              <a:gd name="connsiteX123" fmla="*/ 1639324 w 4254584"/>
              <a:gd name="connsiteY123" fmla="*/ 2975864 h 6854995"/>
              <a:gd name="connsiteX124" fmla="*/ 1750372 w 4254584"/>
              <a:gd name="connsiteY124" fmla="*/ 2339218 h 6854995"/>
              <a:gd name="connsiteX125" fmla="*/ 1922770 w 4254584"/>
              <a:gd name="connsiteY125" fmla="*/ 2068150 h 6854995"/>
              <a:gd name="connsiteX126" fmla="*/ 2164212 w 4254584"/>
              <a:gd name="connsiteY126" fmla="*/ 1962751 h 6854995"/>
              <a:gd name="connsiteX127" fmla="*/ 1084450 w 4254584"/>
              <a:gd name="connsiteY127" fmla="*/ 1669231 h 6854995"/>
              <a:gd name="connsiteX128" fmla="*/ 1259920 w 4254584"/>
              <a:gd name="connsiteY128" fmla="*/ 1804042 h 6854995"/>
              <a:gd name="connsiteX129" fmla="*/ 1176793 w 4254584"/>
              <a:gd name="connsiteY129" fmla="*/ 1987554 h 6854995"/>
              <a:gd name="connsiteX130" fmla="*/ 1069360 w 4254584"/>
              <a:gd name="connsiteY130" fmla="*/ 2621038 h 6854995"/>
              <a:gd name="connsiteX131" fmla="*/ 1067011 w 4254584"/>
              <a:gd name="connsiteY131" fmla="*/ 2709135 h 6854995"/>
              <a:gd name="connsiteX132" fmla="*/ 1066830 w 4254584"/>
              <a:gd name="connsiteY132" fmla="*/ 5322041 h 6854995"/>
              <a:gd name="connsiteX133" fmla="*/ 1118152 w 4254584"/>
              <a:gd name="connsiteY133" fmla="*/ 5574134 h 6854995"/>
              <a:gd name="connsiteX134" fmla="*/ 1215917 w 4254584"/>
              <a:gd name="connsiteY134" fmla="*/ 5703162 h 6854995"/>
              <a:gd name="connsiteX135" fmla="*/ 1363378 w 4254584"/>
              <a:gd name="connsiteY135" fmla="*/ 5757195 h 6854995"/>
              <a:gd name="connsiteX136" fmla="*/ 2936832 w 4254584"/>
              <a:gd name="connsiteY136" fmla="*/ 5757104 h 6854995"/>
              <a:gd name="connsiteX137" fmla="*/ 3117454 w 4254584"/>
              <a:gd name="connsiteY137" fmla="*/ 5671989 h 6854995"/>
              <a:gd name="connsiteX138" fmla="*/ 3232115 w 4254584"/>
              <a:gd name="connsiteY138" fmla="*/ 5378604 h 6854995"/>
              <a:gd name="connsiteX139" fmla="*/ 3233380 w 4254584"/>
              <a:gd name="connsiteY139" fmla="*/ 5309030 h 6854995"/>
              <a:gd name="connsiteX140" fmla="*/ 3232928 w 4254584"/>
              <a:gd name="connsiteY140" fmla="*/ 3068209 h 6854995"/>
              <a:gd name="connsiteX141" fmla="*/ 3232838 w 4254584"/>
              <a:gd name="connsiteY141" fmla="*/ 3031434 h 6854995"/>
              <a:gd name="connsiteX142" fmla="*/ 3458276 w 4254584"/>
              <a:gd name="connsiteY142" fmla="*/ 3031434 h 6854995"/>
              <a:gd name="connsiteX143" fmla="*/ 3459631 w 4254584"/>
              <a:gd name="connsiteY143" fmla="*/ 3060529 h 6854995"/>
              <a:gd name="connsiteX144" fmla="*/ 3458998 w 4254584"/>
              <a:gd name="connsiteY144" fmla="*/ 5336137 h 6854995"/>
              <a:gd name="connsiteX145" fmla="*/ 3283979 w 4254584"/>
              <a:gd name="connsiteY145" fmla="*/ 5822973 h 6854995"/>
              <a:gd name="connsiteX146" fmla="*/ 2924635 w 4254584"/>
              <a:gd name="connsiteY146" fmla="*/ 5984259 h 6854995"/>
              <a:gd name="connsiteX147" fmla="*/ 1394008 w 4254584"/>
              <a:gd name="connsiteY147" fmla="*/ 5986246 h 6854995"/>
              <a:gd name="connsiteX148" fmla="*/ 962921 w 4254584"/>
              <a:gd name="connsiteY148" fmla="*/ 5756833 h 6854995"/>
              <a:gd name="connsiteX149" fmla="*/ 841664 w 4254584"/>
              <a:gd name="connsiteY149" fmla="*/ 5363605 h 6854995"/>
              <a:gd name="connsiteX150" fmla="*/ 840760 w 4254584"/>
              <a:gd name="connsiteY150" fmla="*/ 4782708 h 6854995"/>
              <a:gd name="connsiteX151" fmla="*/ 840670 w 4254584"/>
              <a:gd name="connsiteY151" fmla="*/ 2705250 h 6854995"/>
              <a:gd name="connsiteX152" fmla="*/ 877264 w 4254584"/>
              <a:gd name="connsiteY152" fmla="*/ 2204769 h 6854995"/>
              <a:gd name="connsiteX153" fmla="*/ 1070806 w 4254584"/>
              <a:gd name="connsiteY153" fmla="*/ 1691458 h 6854995"/>
              <a:gd name="connsiteX154" fmla="*/ 1084450 w 4254584"/>
              <a:gd name="connsiteY154" fmla="*/ 1669231 h 6854995"/>
              <a:gd name="connsiteX155" fmla="*/ 2157474 w 4254584"/>
              <a:gd name="connsiteY155" fmla="*/ 1487493 h 6854995"/>
              <a:gd name="connsiteX156" fmla="*/ 2522461 w 4254584"/>
              <a:gd name="connsiteY156" fmla="*/ 1593603 h 6854995"/>
              <a:gd name="connsiteX157" fmla="*/ 2911623 w 4254584"/>
              <a:gd name="connsiteY157" fmla="*/ 2035352 h 6854995"/>
              <a:gd name="connsiteX158" fmla="*/ 3077065 w 4254584"/>
              <a:gd name="connsiteY158" fmla="*/ 2654109 h 6854995"/>
              <a:gd name="connsiteX159" fmla="*/ 3084745 w 4254584"/>
              <a:gd name="connsiteY159" fmla="*/ 2921561 h 6854995"/>
              <a:gd name="connsiteX160" fmla="*/ 3085106 w 4254584"/>
              <a:gd name="connsiteY160" fmla="*/ 3877253 h 6854995"/>
              <a:gd name="connsiteX161" fmla="*/ 3085016 w 4254584"/>
              <a:gd name="connsiteY161" fmla="*/ 3909872 h 6854995"/>
              <a:gd name="connsiteX162" fmla="*/ 2874487 w 4254584"/>
              <a:gd name="connsiteY162" fmla="*/ 3909872 h 6854995"/>
              <a:gd name="connsiteX163" fmla="*/ 2874487 w 4254584"/>
              <a:gd name="connsiteY163" fmla="*/ 3876982 h 6854995"/>
              <a:gd name="connsiteX164" fmla="*/ 2874758 w 4254584"/>
              <a:gd name="connsiteY164" fmla="*/ 2915869 h 6854995"/>
              <a:gd name="connsiteX165" fmla="*/ 2826057 w 4254584"/>
              <a:gd name="connsiteY165" fmla="*/ 2411323 h 6854995"/>
              <a:gd name="connsiteX166" fmla="*/ 2562579 w 4254584"/>
              <a:gd name="connsiteY166" fmla="*/ 1898283 h 6854995"/>
              <a:gd name="connsiteX167" fmla="*/ 2156972 w 4254584"/>
              <a:gd name="connsiteY167" fmla="*/ 1703837 h 6854995"/>
              <a:gd name="connsiteX168" fmla="*/ 1825367 w 4254584"/>
              <a:gd name="connsiteY168" fmla="*/ 1826902 h 6854995"/>
              <a:gd name="connsiteX169" fmla="*/ 1556829 w 4254584"/>
              <a:gd name="connsiteY169" fmla="*/ 2198173 h 6854995"/>
              <a:gd name="connsiteX170" fmla="*/ 1437198 w 4254584"/>
              <a:gd name="connsiteY170" fmla="*/ 2848373 h 6854995"/>
              <a:gd name="connsiteX171" fmla="*/ 1437289 w 4254584"/>
              <a:gd name="connsiteY171" fmla="*/ 3032428 h 6854995"/>
              <a:gd name="connsiteX172" fmla="*/ 1227302 w 4254584"/>
              <a:gd name="connsiteY172" fmla="*/ 3032428 h 6854995"/>
              <a:gd name="connsiteX173" fmla="*/ 1224953 w 4254584"/>
              <a:gd name="connsiteY173" fmla="*/ 3024025 h 6854995"/>
              <a:gd name="connsiteX174" fmla="*/ 1284949 w 4254584"/>
              <a:gd name="connsiteY174" fmla="*/ 2336056 h 6854995"/>
              <a:gd name="connsiteX175" fmla="*/ 1618904 w 4254584"/>
              <a:gd name="connsiteY175" fmla="*/ 1726065 h 6854995"/>
              <a:gd name="connsiteX176" fmla="*/ 2026950 w 4254584"/>
              <a:gd name="connsiteY176" fmla="*/ 1500175 h 6854995"/>
              <a:gd name="connsiteX177" fmla="*/ 2157474 w 4254584"/>
              <a:gd name="connsiteY177" fmla="*/ 1487493 h 6854995"/>
              <a:gd name="connsiteX178" fmla="*/ 2190889 w 4254584"/>
              <a:gd name="connsiteY178" fmla="*/ 1008621 h 6854995"/>
              <a:gd name="connsiteX179" fmla="*/ 2862199 w 4254584"/>
              <a:gd name="connsiteY179" fmla="*/ 1258744 h 6854995"/>
              <a:gd name="connsiteX180" fmla="*/ 3382919 w 4254584"/>
              <a:gd name="connsiteY180" fmla="*/ 2040954 h 6854995"/>
              <a:gd name="connsiteX181" fmla="*/ 3457372 w 4254584"/>
              <a:gd name="connsiteY181" fmla="*/ 2627362 h 6854995"/>
              <a:gd name="connsiteX182" fmla="*/ 3459450 w 4254584"/>
              <a:gd name="connsiteY182" fmla="*/ 2680762 h 6854995"/>
              <a:gd name="connsiteX183" fmla="*/ 3459541 w 4254584"/>
              <a:gd name="connsiteY183" fmla="*/ 2733078 h 6854995"/>
              <a:gd name="connsiteX184" fmla="*/ 3231302 w 4254584"/>
              <a:gd name="connsiteY184" fmla="*/ 2733078 h 6854995"/>
              <a:gd name="connsiteX185" fmla="*/ 3231392 w 4254584"/>
              <a:gd name="connsiteY185" fmla="*/ 2621308 h 6854995"/>
              <a:gd name="connsiteX186" fmla="*/ 2916683 w 4254584"/>
              <a:gd name="connsiteY186" fmla="*/ 1627848 h 6854995"/>
              <a:gd name="connsiteX187" fmla="*/ 2325847 w 4254584"/>
              <a:gd name="connsiteY187" fmla="*/ 1253052 h 6854995"/>
              <a:gd name="connsiteX188" fmla="*/ 1593333 w 4254584"/>
              <a:gd name="connsiteY188" fmla="*/ 1431323 h 6854995"/>
              <a:gd name="connsiteX189" fmla="*/ 1436566 w 4254584"/>
              <a:gd name="connsiteY189" fmla="*/ 1566224 h 6854995"/>
              <a:gd name="connsiteX190" fmla="*/ 1262089 w 4254584"/>
              <a:gd name="connsiteY190" fmla="*/ 1432770 h 6854995"/>
              <a:gd name="connsiteX191" fmla="*/ 1265703 w 4254584"/>
              <a:gd name="connsiteY191" fmla="*/ 1424276 h 6854995"/>
              <a:gd name="connsiteX192" fmla="*/ 1941655 w 4254584"/>
              <a:gd name="connsiteY192" fmla="*/ 1029150 h 6854995"/>
              <a:gd name="connsiteX193" fmla="*/ 2190889 w 4254584"/>
              <a:gd name="connsiteY193" fmla="*/ 1008621 h 6854995"/>
              <a:gd name="connsiteX194" fmla="*/ 2853344 w 4254584"/>
              <a:gd name="connsiteY194" fmla="*/ 657607 h 6854995"/>
              <a:gd name="connsiteX195" fmla="*/ 3014629 w 4254584"/>
              <a:gd name="connsiteY195" fmla="*/ 752571 h 6854995"/>
              <a:gd name="connsiteX196" fmla="*/ 3805061 w 4254584"/>
              <a:gd name="connsiteY196" fmla="*/ 1914003 h 6854995"/>
              <a:gd name="connsiteX197" fmla="*/ 3848341 w 4254584"/>
              <a:gd name="connsiteY197" fmla="*/ 2408340 h 6854995"/>
              <a:gd name="connsiteX198" fmla="*/ 3850149 w 4254584"/>
              <a:gd name="connsiteY198" fmla="*/ 2707869 h 6854995"/>
              <a:gd name="connsiteX199" fmla="*/ 3850239 w 4254584"/>
              <a:gd name="connsiteY199" fmla="*/ 3307379 h 6854995"/>
              <a:gd name="connsiteX200" fmla="*/ 3850239 w 4254584"/>
              <a:gd name="connsiteY200" fmla="*/ 3340270 h 6854995"/>
              <a:gd name="connsiteX201" fmla="*/ 3623807 w 4254584"/>
              <a:gd name="connsiteY201" fmla="*/ 3340270 h 6854995"/>
              <a:gd name="connsiteX202" fmla="*/ 3623807 w 4254584"/>
              <a:gd name="connsiteY202" fmla="*/ 3308012 h 6854995"/>
              <a:gd name="connsiteX203" fmla="*/ 3623085 w 4254584"/>
              <a:gd name="connsiteY203" fmla="*/ 2494358 h 6854995"/>
              <a:gd name="connsiteX204" fmla="*/ 3606188 w 4254584"/>
              <a:gd name="connsiteY204" fmla="*/ 2104925 h 6854995"/>
              <a:gd name="connsiteX205" fmla="*/ 2792264 w 4254584"/>
              <a:gd name="connsiteY205" fmla="*/ 887201 h 6854995"/>
              <a:gd name="connsiteX206" fmla="*/ 2773018 w 4254584"/>
              <a:gd name="connsiteY206" fmla="*/ 875816 h 6854995"/>
              <a:gd name="connsiteX207" fmla="*/ 2853344 w 4254584"/>
              <a:gd name="connsiteY207" fmla="*/ 657607 h 6854995"/>
              <a:gd name="connsiteX208" fmla="*/ 2115858 w 4254584"/>
              <a:gd name="connsiteY208" fmla="*/ 488847 h 6854995"/>
              <a:gd name="connsiteX209" fmla="*/ 2549207 w 4254584"/>
              <a:gd name="connsiteY209" fmla="*/ 546561 h 6854995"/>
              <a:gd name="connsiteX210" fmla="*/ 2575500 w 4254584"/>
              <a:gd name="connsiteY210" fmla="*/ 554151 h 6854995"/>
              <a:gd name="connsiteX211" fmla="*/ 2537280 w 4254584"/>
              <a:gd name="connsiteY211" fmla="*/ 659505 h 6854995"/>
              <a:gd name="connsiteX212" fmla="*/ 2499240 w 4254584"/>
              <a:gd name="connsiteY212" fmla="*/ 762782 h 6854995"/>
              <a:gd name="connsiteX213" fmla="*/ 2300006 w 4254584"/>
              <a:gd name="connsiteY213" fmla="*/ 728085 h 6854995"/>
              <a:gd name="connsiteX214" fmla="*/ 1521681 w 4254584"/>
              <a:gd name="connsiteY214" fmla="*/ 865336 h 6854995"/>
              <a:gd name="connsiteX215" fmla="*/ 734050 w 4254584"/>
              <a:gd name="connsiteY215" fmla="*/ 1821209 h 6854995"/>
              <a:gd name="connsiteX216" fmla="*/ 661766 w 4254584"/>
              <a:gd name="connsiteY216" fmla="*/ 2431472 h 6854995"/>
              <a:gd name="connsiteX217" fmla="*/ 658423 w 4254584"/>
              <a:gd name="connsiteY217" fmla="*/ 2500775 h 6854995"/>
              <a:gd name="connsiteX218" fmla="*/ 658694 w 4254584"/>
              <a:gd name="connsiteY218" fmla="*/ 4257018 h 6854995"/>
              <a:gd name="connsiteX219" fmla="*/ 658603 w 4254584"/>
              <a:gd name="connsiteY219" fmla="*/ 4293883 h 6854995"/>
              <a:gd name="connsiteX220" fmla="*/ 431178 w 4254584"/>
              <a:gd name="connsiteY220" fmla="*/ 4293883 h 6854995"/>
              <a:gd name="connsiteX221" fmla="*/ 431178 w 4254584"/>
              <a:gd name="connsiteY221" fmla="*/ 4260903 h 6854995"/>
              <a:gd name="connsiteX222" fmla="*/ 432172 w 4254584"/>
              <a:gd name="connsiteY222" fmla="*/ 2488667 h 6854995"/>
              <a:gd name="connsiteX223" fmla="*/ 449611 w 4254584"/>
              <a:gd name="connsiteY223" fmla="*/ 2061375 h 6854995"/>
              <a:gd name="connsiteX224" fmla="*/ 1423645 w 4254584"/>
              <a:gd name="connsiteY224" fmla="*/ 662306 h 6854995"/>
              <a:gd name="connsiteX225" fmla="*/ 2115858 w 4254584"/>
              <a:gd name="connsiteY225" fmla="*/ 488847 h 6854995"/>
              <a:gd name="connsiteX226" fmla="*/ 1262902 w 4254584"/>
              <a:gd name="connsiteY226" fmla="*/ 186674 h 6854995"/>
              <a:gd name="connsiteX227" fmla="*/ 1340518 w 4254584"/>
              <a:gd name="connsiteY227" fmla="*/ 397835 h 6854995"/>
              <a:gd name="connsiteX228" fmla="*/ 1314405 w 4254584"/>
              <a:gd name="connsiteY228" fmla="*/ 411027 h 6854995"/>
              <a:gd name="connsiteX229" fmla="*/ 253629 w 4254584"/>
              <a:gd name="connsiteY229" fmla="*/ 1811903 h 6854995"/>
              <a:gd name="connsiteX230" fmla="*/ 227968 w 4254584"/>
              <a:gd name="connsiteY230" fmla="*/ 2163657 h 6854995"/>
              <a:gd name="connsiteX231" fmla="*/ 227154 w 4254584"/>
              <a:gd name="connsiteY231" fmla="*/ 2449814 h 6854995"/>
              <a:gd name="connsiteX232" fmla="*/ 227064 w 4254584"/>
              <a:gd name="connsiteY232" fmla="*/ 2963757 h 6854995"/>
              <a:gd name="connsiteX233" fmla="*/ 227064 w 4254584"/>
              <a:gd name="connsiteY233" fmla="*/ 2998725 h 6854995"/>
              <a:gd name="connsiteX234" fmla="*/ 0 w 4254584"/>
              <a:gd name="connsiteY234" fmla="*/ 2998725 h 6854995"/>
              <a:gd name="connsiteX235" fmla="*/ 90 w 4254584"/>
              <a:gd name="connsiteY235" fmla="*/ 2034991 h 6854995"/>
              <a:gd name="connsiteX236" fmla="*/ 15180 w 4254584"/>
              <a:gd name="connsiteY236" fmla="*/ 1883916 h 6854995"/>
              <a:gd name="connsiteX237" fmla="*/ 819617 w 4254584"/>
              <a:gd name="connsiteY237" fmla="*/ 453494 h 6854995"/>
              <a:gd name="connsiteX238" fmla="*/ 1238416 w 4254584"/>
              <a:gd name="connsiteY238" fmla="*/ 197336 h 6854995"/>
              <a:gd name="connsiteX239" fmla="*/ 1262902 w 4254584"/>
              <a:gd name="connsiteY239" fmla="*/ 186674 h 6854995"/>
              <a:gd name="connsiteX240" fmla="*/ 2033817 w 4254584"/>
              <a:gd name="connsiteY240" fmla="*/ 0 h 6854995"/>
              <a:gd name="connsiteX241" fmla="*/ 2140889 w 4254584"/>
              <a:gd name="connsiteY241" fmla="*/ 181 h 6854995"/>
              <a:gd name="connsiteX242" fmla="*/ 2173959 w 4254584"/>
              <a:gd name="connsiteY242" fmla="*/ 5692 h 6854995"/>
              <a:gd name="connsiteX243" fmla="*/ 3276570 w 4254584"/>
              <a:gd name="connsiteY243" fmla="*/ 344526 h 6854995"/>
              <a:gd name="connsiteX244" fmla="*/ 4215366 w 4254584"/>
              <a:gd name="connsiteY244" fmla="*/ 1741337 h 6854995"/>
              <a:gd name="connsiteX245" fmla="*/ 4243738 w 4254584"/>
              <a:gd name="connsiteY245" fmla="*/ 1950691 h 6854995"/>
              <a:gd name="connsiteX246" fmla="*/ 4246449 w 4254584"/>
              <a:gd name="connsiteY246" fmla="*/ 1997043 h 6854995"/>
              <a:gd name="connsiteX247" fmla="*/ 4023541 w 4254584"/>
              <a:gd name="connsiteY247" fmla="*/ 1997043 h 6854995"/>
              <a:gd name="connsiteX248" fmla="*/ 3223893 w 4254584"/>
              <a:gd name="connsiteY248" fmla="*/ 577915 h 6854995"/>
              <a:gd name="connsiteX249" fmla="*/ 1618452 w 4254584"/>
              <a:gd name="connsiteY249" fmla="*/ 295463 h 6854995"/>
              <a:gd name="connsiteX250" fmla="*/ 1580141 w 4254584"/>
              <a:gd name="connsiteY250" fmla="*/ 192277 h 6854995"/>
              <a:gd name="connsiteX251" fmla="*/ 1540475 w 4254584"/>
              <a:gd name="connsiteY251" fmla="*/ 82495 h 6854995"/>
              <a:gd name="connsiteX252" fmla="*/ 1734740 w 4254584"/>
              <a:gd name="connsiteY252" fmla="*/ 38943 h 6854995"/>
              <a:gd name="connsiteX253" fmla="*/ 2013126 w 4254584"/>
              <a:gd name="connsiteY253" fmla="*/ 4066 h 6854995"/>
              <a:gd name="connsiteX254" fmla="*/ 2033817 w 4254584"/>
              <a:gd name="connsiteY254" fmla="*/ 0 h 6854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4254584" h="6854995">
                <a:moveTo>
                  <a:pt x="432895" y="4593322"/>
                </a:moveTo>
                <a:cubicBezTo>
                  <a:pt x="509245" y="4593322"/>
                  <a:pt x="582162" y="4593322"/>
                  <a:pt x="658694" y="4593322"/>
                </a:cubicBezTo>
                <a:cubicBezTo>
                  <a:pt x="658694" y="4605701"/>
                  <a:pt x="658694" y="4616995"/>
                  <a:pt x="658694" y="4628290"/>
                </a:cubicBezTo>
                <a:cubicBezTo>
                  <a:pt x="658694" y="4969021"/>
                  <a:pt x="658784" y="5309843"/>
                  <a:pt x="658603" y="5650574"/>
                </a:cubicBezTo>
                <a:cubicBezTo>
                  <a:pt x="658513" y="5765417"/>
                  <a:pt x="682277" y="5874115"/>
                  <a:pt x="744080" y="5971879"/>
                </a:cubicBezTo>
                <a:cubicBezTo>
                  <a:pt x="829647" y="6107323"/>
                  <a:pt x="949007" y="6182228"/>
                  <a:pt x="1114267" y="6180420"/>
                </a:cubicBezTo>
                <a:cubicBezTo>
                  <a:pt x="1353168" y="6177800"/>
                  <a:pt x="1592159" y="6179697"/>
                  <a:pt x="1831150" y="6179697"/>
                </a:cubicBezTo>
                <a:cubicBezTo>
                  <a:pt x="1841812" y="6179697"/>
                  <a:pt x="1852383" y="6179697"/>
                  <a:pt x="1865124" y="6179697"/>
                </a:cubicBezTo>
                <a:cubicBezTo>
                  <a:pt x="1865124" y="6254693"/>
                  <a:pt x="1865124" y="6328152"/>
                  <a:pt x="1865124" y="6404683"/>
                </a:cubicBezTo>
                <a:cubicBezTo>
                  <a:pt x="1854190" y="6405226"/>
                  <a:pt x="1842986" y="6406219"/>
                  <a:pt x="1831873" y="6406219"/>
                </a:cubicBezTo>
                <a:cubicBezTo>
                  <a:pt x="1594689" y="6406310"/>
                  <a:pt x="1357505" y="6404413"/>
                  <a:pt x="1120321" y="6406761"/>
                </a:cubicBezTo>
                <a:cubicBezTo>
                  <a:pt x="840128" y="6409473"/>
                  <a:pt x="647580" y="6273216"/>
                  <a:pt x="519907" y="6033502"/>
                </a:cubicBezTo>
                <a:cubicBezTo>
                  <a:pt x="457200" y="5915588"/>
                  <a:pt x="431178" y="5787735"/>
                  <a:pt x="431178" y="5654460"/>
                </a:cubicBezTo>
                <a:cubicBezTo>
                  <a:pt x="431268" y="5309211"/>
                  <a:pt x="431178" y="4963961"/>
                  <a:pt x="431268" y="4618802"/>
                </a:cubicBezTo>
                <a:cubicBezTo>
                  <a:pt x="431268" y="4610941"/>
                  <a:pt x="432172" y="4603081"/>
                  <a:pt x="432895" y="4593322"/>
                </a:cubicBezTo>
                <a:close/>
                <a:moveTo>
                  <a:pt x="3623807" y="3639165"/>
                </a:moveTo>
                <a:cubicBezTo>
                  <a:pt x="3699887" y="3639165"/>
                  <a:pt x="3772713" y="3639165"/>
                  <a:pt x="3848612" y="3639165"/>
                </a:cubicBezTo>
                <a:cubicBezTo>
                  <a:pt x="3849245" y="3649104"/>
                  <a:pt x="3850329" y="3658411"/>
                  <a:pt x="3850329" y="3667808"/>
                </a:cubicBezTo>
                <a:cubicBezTo>
                  <a:pt x="3850419" y="4328127"/>
                  <a:pt x="3850510" y="4988357"/>
                  <a:pt x="3850329" y="5648677"/>
                </a:cubicBezTo>
                <a:cubicBezTo>
                  <a:pt x="3850238" y="5866434"/>
                  <a:pt x="3783646" y="6059434"/>
                  <a:pt x="3630855" y="6217737"/>
                </a:cubicBezTo>
                <a:cubicBezTo>
                  <a:pt x="3509868" y="6343060"/>
                  <a:pt x="3361053" y="6407303"/>
                  <a:pt x="3185943" y="6407394"/>
                </a:cubicBezTo>
                <a:cubicBezTo>
                  <a:pt x="2853253" y="6407575"/>
                  <a:pt x="2520654" y="6407484"/>
                  <a:pt x="2187964" y="6407394"/>
                </a:cubicBezTo>
                <a:cubicBezTo>
                  <a:pt x="2180916" y="6407394"/>
                  <a:pt x="2173959" y="6406581"/>
                  <a:pt x="2165104" y="6405948"/>
                </a:cubicBezTo>
                <a:cubicBezTo>
                  <a:pt x="2165104" y="6330682"/>
                  <a:pt x="2165104" y="6256410"/>
                  <a:pt x="2165104" y="6179245"/>
                </a:cubicBezTo>
                <a:cubicBezTo>
                  <a:pt x="2176489" y="6179245"/>
                  <a:pt x="2186880" y="6179245"/>
                  <a:pt x="2197361" y="6179245"/>
                </a:cubicBezTo>
                <a:cubicBezTo>
                  <a:pt x="2516678" y="6179245"/>
                  <a:pt x="2835995" y="6176716"/>
                  <a:pt x="3155222" y="6180149"/>
                </a:cubicBezTo>
                <a:cubicBezTo>
                  <a:pt x="3360691" y="6182408"/>
                  <a:pt x="3492159" y="6080396"/>
                  <a:pt x="3574925" y="5902395"/>
                </a:cubicBezTo>
                <a:cubicBezTo>
                  <a:pt x="3612783" y="5820985"/>
                  <a:pt x="3624620" y="5733882"/>
                  <a:pt x="3624530" y="5644430"/>
                </a:cubicBezTo>
                <a:cubicBezTo>
                  <a:pt x="3623988" y="5118017"/>
                  <a:pt x="3624078" y="4591515"/>
                  <a:pt x="3623988" y="4065102"/>
                </a:cubicBezTo>
                <a:cubicBezTo>
                  <a:pt x="3623988" y="3933905"/>
                  <a:pt x="3623897" y="3802799"/>
                  <a:pt x="3623897" y="3671603"/>
                </a:cubicBezTo>
                <a:cubicBezTo>
                  <a:pt x="3623807" y="3661844"/>
                  <a:pt x="3623807" y="3652086"/>
                  <a:pt x="3623807" y="3639165"/>
                </a:cubicBezTo>
                <a:close/>
                <a:moveTo>
                  <a:pt x="1224501" y="3331865"/>
                </a:moveTo>
                <a:cubicBezTo>
                  <a:pt x="1295340" y="3331865"/>
                  <a:pt x="1363468" y="3331865"/>
                  <a:pt x="1435391" y="3331865"/>
                </a:cubicBezTo>
                <a:cubicBezTo>
                  <a:pt x="1435391" y="3343612"/>
                  <a:pt x="1435391" y="3354815"/>
                  <a:pt x="1435391" y="3366110"/>
                </a:cubicBezTo>
                <a:cubicBezTo>
                  <a:pt x="1435572" y="3887191"/>
                  <a:pt x="1435752" y="4408363"/>
                  <a:pt x="1435933" y="4929444"/>
                </a:cubicBezTo>
                <a:cubicBezTo>
                  <a:pt x="1435933" y="5021427"/>
                  <a:pt x="1447137" y="5111602"/>
                  <a:pt x="1489153" y="5194548"/>
                </a:cubicBezTo>
                <a:cubicBezTo>
                  <a:pt x="1506591" y="5229064"/>
                  <a:pt x="1529813" y="5261864"/>
                  <a:pt x="1555564" y="5290687"/>
                </a:cubicBezTo>
                <a:cubicBezTo>
                  <a:pt x="1591526" y="5330895"/>
                  <a:pt x="1638692" y="5348966"/>
                  <a:pt x="1693989" y="5348876"/>
                </a:cubicBezTo>
                <a:cubicBezTo>
                  <a:pt x="1999030" y="5348424"/>
                  <a:pt x="2304071" y="5348244"/>
                  <a:pt x="2609022" y="5350051"/>
                </a:cubicBezTo>
                <a:cubicBezTo>
                  <a:pt x="2677511" y="5350502"/>
                  <a:pt x="2729556" y="5323757"/>
                  <a:pt x="2771662" y="5273068"/>
                </a:cubicBezTo>
                <a:cubicBezTo>
                  <a:pt x="2822081" y="5212529"/>
                  <a:pt x="2849549" y="5141058"/>
                  <a:pt x="2862470" y="5064526"/>
                </a:cubicBezTo>
                <a:cubicBezTo>
                  <a:pt x="2869969" y="5019891"/>
                  <a:pt x="2873764" y="4974171"/>
                  <a:pt x="2873945" y="4928902"/>
                </a:cubicBezTo>
                <a:cubicBezTo>
                  <a:pt x="2875029" y="4700483"/>
                  <a:pt x="2874487" y="4472064"/>
                  <a:pt x="2874487" y="4243645"/>
                </a:cubicBezTo>
                <a:cubicBezTo>
                  <a:pt x="2874487" y="4233163"/>
                  <a:pt x="2874487" y="4222592"/>
                  <a:pt x="2874487" y="4209038"/>
                </a:cubicBezTo>
                <a:cubicBezTo>
                  <a:pt x="2945597" y="4209038"/>
                  <a:pt x="3013183" y="4209038"/>
                  <a:pt x="3083570" y="4209038"/>
                </a:cubicBezTo>
                <a:cubicBezTo>
                  <a:pt x="3084112" y="4219158"/>
                  <a:pt x="3084925" y="4228555"/>
                  <a:pt x="3084925" y="4237952"/>
                </a:cubicBezTo>
                <a:cubicBezTo>
                  <a:pt x="3085016" y="4469986"/>
                  <a:pt x="3084745" y="4701929"/>
                  <a:pt x="3085106" y="4933962"/>
                </a:cubicBezTo>
                <a:cubicBezTo>
                  <a:pt x="3085377" y="5076634"/>
                  <a:pt x="3058632" y="5212800"/>
                  <a:pt x="2985353" y="5336587"/>
                </a:cubicBezTo>
                <a:cubicBezTo>
                  <a:pt x="2916683" y="5452695"/>
                  <a:pt x="2822171" y="5536545"/>
                  <a:pt x="2684469" y="5560489"/>
                </a:cubicBezTo>
                <a:cubicBezTo>
                  <a:pt x="2662693" y="5564284"/>
                  <a:pt x="2640104" y="5564555"/>
                  <a:pt x="2617877" y="5564555"/>
                </a:cubicBezTo>
                <a:cubicBezTo>
                  <a:pt x="2316450" y="5564736"/>
                  <a:pt x="2014933" y="5562025"/>
                  <a:pt x="1713506" y="5565459"/>
                </a:cubicBezTo>
                <a:cubicBezTo>
                  <a:pt x="1546890" y="5567356"/>
                  <a:pt x="1426898" y="5492903"/>
                  <a:pt x="1338349" y="5359176"/>
                </a:cubicBezTo>
                <a:cubicBezTo>
                  <a:pt x="1264528" y="5247678"/>
                  <a:pt x="1229922" y="5121992"/>
                  <a:pt x="1227121" y="4989802"/>
                </a:cubicBezTo>
                <a:cubicBezTo>
                  <a:pt x="1222965" y="4796260"/>
                  <a:pt x="1225043" y="4602537"/>
                  <a:pt x="1224862" y="4408905"/>
                </a:cubicBezTo>
                <a:cubicBezTo>
                  <a:pt x="1224591" y="4061759"/>
                  <a:pt x="1224591" y="3714702"/>
                  <a:pt x="1224501" y="3367556"/>
                </a:cubicBezTo>
                <a:cubicBezTo>
                  <a:pt x="1224501" y="3356172"/>
                  <a:pt x="1224501" y="3344787"/>
                  <a:pt x="1224501" y="3331865"/>
                </a:cubicBezTo>
                <a:close/>
                <a:moveTo>
                  <a:pt x="91" y="3293283"/>
                </a:moveTo>
                <a:cubicBezTo>
                  <a:pt x="74725" y="3293283"/>
                  <a:pt x="149359" y="3293283"/>
                  <a:pt x="227155" y="3293283"/>
                </a:cubicBezTo>
                <a:cubicBezTo>
                  <a:pt x="227155" y="3310993"/>
                  <a:pt x="227155" y="3325090"/>
                  <a:pt x="227155" y="3339094"/>
                </a:cubicBezTo>
                <a:cubicBezTo>
                  <a:pt x="226884" y="4219791"/>
                  <a:pt x="226794" y="5100578"/>
                  <a:pt x="226251" y="5981276"/>
                </a:cubicBezTo>
                <a:cubicBezTo>
                  <a:pt x="226161" y="6138675"/>
                  <a:pt x="264743" y="6283516"/>
                  <a:pt x="363050" y="6408478"/>
                </a:cubicBezTo>
                <a:cubicBezTo>
                  <a:pt x="476446" y="6552686"/>
                  <a:pt x="624991" y="6627590"/>
                  <a:pt x="809678" y="6627590"/>
                </a:cubicBezTo>
                <a:cubicBezTo>
                  <a:pt x="1681973" y="6627319"/>
                  <a:pt x="2554267" y="6624157"/>
                  <a:pt x="3426561" y="6628494"/>
                </a:cubicBezTo>
                <a:cubicBezTo>
                  <a:pt x="3746872" y="6630120"/>
                  <a:pt x="3965624" y="6399804"/>
                  <a:pt x="4013241" y="6137501"/>
                </a:cubicBezTo>
                <a:cubicBezTo>
                  <a:pt x="4025710" y="6068740"/>
                  <a:pt x="4025168" y="5997359"/>
                  <a:pt x="4027607" y="5927153"/>
                </a:cubicBezTo>
                <a:cubicBezTo>
                  <a:pt x="4029866" y="5861283"/>
                  <a:pt x="4028059" y="5795324"/>
                  <a:pt x="4028059" y="5727196"/>
                </a:cubicBezTo>
                <a:cubicBezTo>
                  <a:pt x="4103687" y="5727196"/>
                  <a:pt x="4177146" y="5727196"/>
                  <a:pt x="4252051" y="5727196"/>
                </a:cubicBezTo>
                <a:cubicBezTo>
                  <a:pt x="4252774" y="5729635"/>
                  <a:pt x="4254672" y="5732888"/>
                  <a:pt x="4254581" y="5736050"/>
                </a:cubicBezTo>
                <a:cubicBezTo>
                  <a:pt x="4253316" y="5851977"/>
                  <a:pt x="4257111" y="5968265"/>
                  <a:pt x="4249521" y="6083829"/>
                </a:cubicBezTo>
                <a:cubicBezTo>
                  <a:pt x="4225939" y="6442361"/>
                  <a:pt x="3967069" y="6753727"/>
                  <a:pt x="3628506" y="6833421"/>
                </a:cubicBezTo>
                <a:cubicBezTo>
                  <a:pt x="3573480" y="6846342"/>
                  <a:pt x="3515652" y="6853209"/>
                  <a:pt x="3459089" y="6853209"/>
                </a:cubicBezTo>
                <a:cubicBezTo>
                  <a:pt x="2571615" y="6854383"/>
                  <a:pt x="1684141" y="6856823"/>
                  <a:pt x="796758" y="6852667"/>
                </a:cubicBezTo>
                <a:cubicBezTo>
                  <a:pt x="469941" y="6851130"/>
                  <a:pt x="241070" y="6681262"/>
                  <a:pt x="92344" y="6397183"/>
                </a:cubicBezTo>
                <a:cubicBezTo>
                  <a:pt x="42197" y="6301497"/>
                  <a:pt x="15451" y="6197858"/>
                  <a:pt x="4789" y="6090245"/>
                </a:cubicBezTo>
                <a:cubicBezTo>
                  <a:pt x="3976" y="6082384"/>
                  <a:pt x="1808" y="6074703"/>
                  <a:pt x="181" y="6066933"/>
                </a:cubicBezTo>
                <a:cubicBezTo>
                  <a:pt x="91" y="5142413"/>
                  <a:pt x="91" y="4217893"/>
                  <a:pt x="91" y="3293283"/>
                </a:cubicBezTo>
                <a:close/>
                <a:moveTo>
                  <a:pt x="2464633" y="3141124"/>
                </a:moveTo>
                <a:cubicBezTo>
                  <a:pt x="2540984" y="3141124"/>
                  <a:pt x="2614443" y="3141124"/>
                  <a:pt x="2691517" y="3141124"/>
                </a:cubicBezTo>
                <a:cubicBezTo>
                  <a:pt x="2691517" y="3151515"/>
                  <a:pt x="2691517" y="3161003"/>
                  <a:pt x="2691517" y="3170400"/>
                </a:cubicBezTo>
                <a:cubicBezTo>
                  <a:pt x="2691697" y="3681632"/>
                  <a:pt x="2691788" y="4192775"/>
                  <a:pt x="2692059" y="4704007"/>
                </a:cubicBezTo>
                <a:cubicBezTo>
                  <a:pt x="2692059" y="4801140"/>
                  <a:pt x="2681397" y="4896645"/>
                  <a:pt x="2643357" y="4986730"/>
                </a:cubicBezTo>
                <a:cubicBezTo>
                  <a:pt x="2629623" y="5019258"/>
                  <a:pt x="2612094" y="5051154"/>
                  <a:pt x="2590951" y="5079345"/>
                </a:cubicBezTo>
                <a:cubicBezTo>
                  <a:pt x="2551194" y="5132112"/>
                  <a:pt x="2496981" y="5158677"/>
                  <a:pt x="2429304" y="5158497"/>
                </a:cubicBezTo>
                <a:cubicBezTo>
                  <a:pt x="2258080" y="5157864"/>
                  <a:pt x="2086856" y="5157141"/>
                  <a:pt x="1915722" y="5159581"/>
                </a:cubicBezTo>
                <a:cubicBezTo>
                  <a:pt x="1824553" y="5160846"/>
                  <a:pt x="1760581" y="5120005"/>
                  <a:pt x="1715946" y="5044648"/>
                </a:cubicBezTo>
                <a:cubicBezTo>
                  <a:pt x="1671942" y="4970376"/>
                  <a:pt x="1651703" y="4888242"/>
                  <a:pt x="1644023" y="4803127"/>
                </a:cubicBezTo>
                <a:cubicBezTo>
                  <a:pt x="1640228" y="4760570"/>
                  <a:pt x="1639505" y="4717651"/>
                  <a:pt x="1639414" y="4674822"/>
                </a:cubicBezTo>
                <a:cubicBezTo>
                  <a:pt x="1638963" y="4463390"/>
                  <a:pt x="1639234" y="4251957"/>
                  <a:pt x="1639234" y="4040525"/>
                </a:cubicBezTo>
                <a:cubicBezTo>
                  <a:pt x="1639053" y="4030044"/>
                  <a:pt x="1639053" y="4019562"/>
                  <a:pt x="1639053" y="4007184"/>
                </a:cubicBezTo>
                <a:cubicBezTo>
                  <a:pt x="1716759" y="4007184"/>
                  <a:pt x="1789676" y="4007184"/>
                  <a:pt x="1866117" y="4007184"/>
                </a:cubicBezTo>
                <a:cubicBezTo>
                  <a:pt x="1866117" y="4018749"/>
                  <a:pt x="1866117" y="4029231"/>
                  <a:pt x="1866117" y="4039621"/>
                </a:cubicBezTo>
                <a:cubicBezTo>
                  <a:pt x="1866117" y="4261806"/>
                  <a:pt x="1866117" y="4483901"/>
                  <a:pt x="1866117" y="4706085"/>
                </a:cubicBezTo>
                <a:cubicBezTo>
                  <a:pt x="1866117" y="4774304"/>
                  <a:pt x="1873436" y="4841258"/>
                  <a:pt x="1898464" y="4905501"/>
                </a:cubicBezTo>
                <a:cubicBezTo>
                  <a:pt x="1906235" y="4925559"/>
                  <a:pt x="1916987" y="4933601"/>
                  <a:pt x="1939847" y="4933420"/>
                </a:cubicBezTo>
                <a:cubicBezTo>
                  <a:pt x="2090561" y="4931975"/>
                  <a:pt x="2241274" y="4931523"/>
                  <a:pt x="2391897" y="4932607"/>
                </a:cubicBezTo>
                <a:cubicBezTo>
                  <a:pt x="2416564" y="4932788"/>
                  <a:pt x="2427136" y="4922578"/>
                  <a:pt x="2434726" y="4902428"/>
                </a:cubicBezTo>
                <a:cubicBezTo>
                  <a:pt x="2459302" y="4837101"/>
                  <a:pt x="2465447" y="4768973"/>
                  <a:pt x="2465447" y="4699941"/>
                </a:cubicBezTo>
                <a:cubicBezTo>
                  <a:pt x="2465447" y="4400141"/>
                  <a:pt x="2465176" y="4100431"/>
                  <a:pt x="2465085" y="3800630"/>
                </a:cubicBezTo>
                <a:cubicBezTo>
                  <a:pt x="2464995" y="3591909"/>
                  <a:pt x="2464814" y="3383098"/>
                  <a:pt x="2464633" y="3174375"/>
                </a:cubicBezTo>
                <a:cubicBezTo>
                  <a:pt x="2464633" y="3163895"/>
                  <a:pt x="2464633" y="3153323"/>
                  <a:pt x="2464633" y="3141124"/>
                </a:cubicBezTo>
                <a:close/>
                <a:moveTo>
                  <a:pt x="4029866" y="2297925"/>
                </a:moveTo>
                <a:cubicBezTo>
                  <a:pt x="4103867" y="2297925"/>
                  <a:pt x="4178140" y="2297925"/>
                  <a:pt x="4253677" y="2297925"/>
                </a:cubicBezTo>
                <a:cubicBezTo>
                  <a:pt x="4253587" y="3341353"/>
                  <a:pt x="4253587" y="4383787"/>
                  <a:pt x="4253587" y="5429474"/>
                </a:cubicBezTo>
                <a:cubicBezTo>
                  <a:pt x="4181664" y="5429474"/>
                  <a:pt x="4113084" y="5429474"/>
                  <a:pt x="4044504" y="5429384"/>
                </a:cubicBezTo>
                <a:cubicBezTo>
                  <a:pt x="4040167" y="5429384"/>
                  <a:pt x="4035920" y="5428751"/>
                  <a:pt x="4029866" y="5428209"/>
                </a:cubicBezTo>
                <a:cubicBezTo>
                  <a:pt x="4029866" y="4384600"/>
                  <a:pt x="4029866" y="3342257"/>
                  <a:pt x="4029866" y="2297925"/>
                </a:cubicBezTo>
                <a:close/>
                <a:moveTo>
                  <a:pt x="2164212" y="1962751"/>
                </a:moveTo>
                <a:cubicBezTo>
                  <a:pt x="2248661" y="1962593"/>
                  <a:pt x="2333166" y="1997448"/>
                  <a:pt x="2405993" y="2067428"/>
                </a:cubicBezTo>
                <a:cubicBezTo>
                  <a:pt x="2499059" y="2156789"/>
                  <a:pt x="2555712" y="2268198"/>
                  <a:pt x="2597908" y="2388010"/>
                </a:cubicBezTo>
                <a:cubicBezTo>
                  <a:pt x="2648688" y="2532037"/>
                  <a:pt x="2673536" y="2681214"/>
                  <a:pt x="2683746" y="2833193"/>
                </a:cubicBezTo>
                <a:cubicBezTo>
                  <a:pt x="2683927" y="2835632"/>
                  <a:pt x="2682933" y="2838252"/>
                  <a:pt x="2682120" y="2842228"/>
                </a:cubicBezTo>
                <a:cubicBezTo>
                  <a:pt x="2608299" y="2842228"/>
                  <a:pt x="2534750" y="2842228"/>
                  <a:pt x="2459303" y="2842228"/>
                </a:cubicBezTo>
                <a:cubicBezTo>
                  <a:pt x="2453068" y="2793888"/>
                  <a:pt x="2448008" y="2745367"/>
                  <a:pt x="2440418" y="2697207"/>
                </a:cubicBezTo>
                <a:cubicBezTo>
                  <a:pt x="2421173" y="2575137"/>
                  <a:pt x="2393252" y="2454963"/>
                  <a:pt x="2331991" y="2346446"/>
                </a:cubicBezTo>
                <a:cubicBezTo>
                  <a:pt x="2306059" y="2300545"/>
                  <a:pt x="2272718" y="2257084"/>
                  <a:pt x="2235311" y="2219948"/>
                </a:cubicBezTo>
                <a:cubicBezTo>
                  <a:pt x="2190585" y="2175583"/>
                  <a:pt x="2142515" y="2178385"/>
                  <a:pt x="2093723" y="2218954"/>
                </a:cubicBezTo>
                <a:cubicBezTo>
                  <a:pt x="2038154" y="2265126"/>
                  <a:pt x="2003368" y="2326568"/>
                  <a:pt x="1974454" y="2391263"/>
                </a:cubicBezTo>
                <a:cubicBezTo>
                  <a:pt x="1914186" y="2526435"/>
                  <a:pt x="1884008" y="2669468"/>
                  <a:pt x="1873888" y="2816115"/>
                </a:cubicBezTo>
                <a:cubicBezTo>
                  <a:pt x="1866930" y="2916501"/>
                  <a:pt x="1867382" y="3017518"/>
                  <a:pt x="1866840" y="3118355"/>
                </a:cubicBezTo>
                <a:cubicBezTo>
                  <a:pt x="1865846" y="3303946"/>
                  <a:pt x="1866569" y="3489627"/>
                  <a:pt x="1866569" y="3675218"/>
                </a:cubicBezTo>
                <a:cubicBezTo>
                  <a:pt x="1866659" y="3685609"/>
                  <a:pt x="1866659" y="3696090"/>
                  <a:pt x="1866659" y="3709101"/>
                </a:cubicBezTo>
                <a:cubicBezTo>
                  <a:pt x="1789134" y="3709101"/>
                  <a:pt x="1716217" y="3709101"/>
                  <a:pt x="1639053" y="3709101"/>
                </a:cubicBezTo>
                <a:cubicBezTo>
                  <a:pt x="1639053" y="3698710"/>
                  <a:pt x="1639053" y="3689313"/>
                  <a:pt x="1639053" y="3679916"/>
                </a:cubicBezTo>
                <a:cubicBezTo>
                  <a:pt x="1639053" y="3445262"/>
                  <a:pt x="1638421" y="3210518"/>
                  <a:pt x="1639324" y="2975864"/>
                </a:cubicBezTo>
                <a:cubicBezTo>
                  <a:pt x="1640228" y="2757474"/>
                  <a:pt x="1668600" y="2543512"/>
                  <a:pt x="1750372" y="2339218"/>
                </a:cubicBezTo>
                <a:cubicBezTo>
                  <a:pt x="1790760" y="2238200"/>
                  <a:pt x="1843438" y="2144682"/>
                  <a:pt x="1922770" y="2068150"/>
                </a:cubicBezTo>
                <a:cubicBezTo>
                  <a:pt x="1995371" y="1998080"/>
                  <a:pt x="2079764" y="1962909"/>
                  <a:pt x="2164212" y="1962751"/>
                </a:cubicBezTo>
                <a:close/>
                <a:moveTo>
                  <a:pt x="1084450" y="1669231"/>
                </a:moveTo>
                <a:cubicBezTo>
                  <a:pt x="1143994" y="1715041"/>
                  <a:pt x="1202545" y="1759948"/>
                  <a:pt x="1259920" y="1804042"/>
                </a:cubicBezTo>
                <a:cubicBezTo>
                  <a:pt x="1231549" y="1866297"/>
                  <a:pt x="1201551" y="1925841"/>
                  <a:pt x="1176793" y="1987554"/>
                </a:cubicBezTo>
                <a:cubicBezTo>
                  <a:pt x="1095473" y="2190764"/>
                  <a:pt x="1060325" y="2402197"/>
                  <a:pt x="1069360" y="2621038"/>
                </a:cubicBezTo>
                <a:cubicBezTo>
                  <a:pt x="1070535" y="2650313"/>
                  <a:pt x="1067011" y="2679769"/>
                  <a:pt x="1067011" y="2709135"/>
                </a:cubicBezTo>
                <a:cubicBezTo>
                  <a:pt x="1066830" y="3580073"/>
                  <a:pt x="1066921" y="4451102"/>
                  <a:pt x="1066830" y="5322041"/>
                </a:cubicBezTo>
                <a:cubicBezTo>
                  <a:pt x="1066830" y="5409686"/>
                  <a:pt x="1080022" y="5494350"/>
                  <a:pt x="1118152" y="5574134"/>
                </a:cubicBezTo>
                <a:cubicBezTo>
                  <a:pt x="1141916" y="5623830"/>
                  <a:pt x="1173089" y="5667923"/>
                  <a:pt x="1215917" y="5703162"/>
                </a:cubicBezTo>
                <a:cubicBezTo>
                  <a:pt x="1258746" y="5738401"/>
                  <a:pt x="1307267" y="5757285"/>
                  <a:pt x="1363378" y="5757195"/>
                </a:cubicBezTo>
                <a:cubicBezTo>
                  <a:pt x="1887893" y="5757014"/>
                  <a:pt x="2412318" y="5757014"/>
                  <a:pt x="2936832" y="5757104"/>
                </a:cubicBezTo>
                <a:cubicBezTo>
                  <a:pt x="3010563" y="5757104"/>
                  <a:pt x="3069385" y="5725299"/>
                  <a:pt x="3117454" y="5671989"/>
                </a:cubicBezTo>
                <a:cubicBezTo>
                  <a:pt x="3192449" y="5588862"/>
                  <a:pt x="3223712" y="5487934"/>
                  <a:pt x="3232115" y="5378604"/>
                </a:cubicBezTo>
                <a:cubicBezTo>
                  <a:pt x="3233922" y="5355473"/>
                  <a:pt x="3233380" y="5332251"/>
                  <a:pt x="3233380" y="5309030"/>
                </a:cubicBezTo>
                <a:cubicBezTo>
                  <a:pt x="3233290" y="4562059"/>
                  <a:pt x="3233109" y="3815179"/>
                  <a:pt x="3232928" y="3068209"/>
                </a:cubicBezTo>
                <a:cubicBezTo>
                  <a:pt x="3232838" y="3057004"/>
                  <a:pt x="3232838" y="3045530"/>
                  <a:pt x="3232838" y="3031434"/>
                </a:cubicBezTo>
                <a:cubicBezTo>
                  <a:pt x="3309731" y="3031434"/>
                  <a:pt x="3382648" y="3031434"/>
                  <a:pt x="3458276" y="3031434"/>
                </a:cubicBezTo>
                <a:cubicBezTo>
                  <a:pt x="3458818" y="3041735"/>
                  <a:pt x="3459631" y="3051132"/>
                  <a:pt x="3459631" y="3060529"/>
                </a:cubicBezTo>
                <a:cubicBezTo>
                  <a:pt x="3459450" y="3819064"/>
                  <a:pt x="3459269" y="4577600"/>
                  <a:pt x="3458998" y="5336137"/>
                </a:cubicBezTo>
                <a:cubicBezTo>
                  <a:pt x="3458908" y="5519288"/>
                  <a:pt x="3408490" y="5685271"/>
                  <a:pt x="3283979" y="5822973"/>
                </a:cubicBezTo>
                <a:cubicBezTo>
                  <a:pt x="3188473" y="5928599"/>
                  <a:pt x="3069656" y="5984439"/>
                  <a:pt x="2924635" y="5984259"/>
                </a:cubicBezTo>
                <a:cubicBezTo>
                  <a:pt x="2414396" y="5983807"/>
                  <a:pt x="1904247" y="5983445"/>
                  <a:pt x="1394008" y="5986246"/>
                </a:cubicBezTo>
                <a:cubicBezTo>
                  <a:pt x="1206791" y="5987331"/>
                  <a:pt x="1066830" y="5906824"/>
                  <a:pt x="962921" y="5756833"/>
                </a:cubicBezTo>
                <a:cubicBezTo>
                  <a:pt x="881330" y="5639009"/>
                  <a:pt x="843652" y="5505735"/>
                  <a:pt x="841664" y="5363605"/>
                </a:cubicBezTo>
                <a:cubicBezTo>
                  <a:pt x="839043" y="5169972"/>
                  <a:pt x="840760" y="4976340"/>
                  <a:pt x="840760" y="4782708"/>
                </a:cubicBezTo>
                <a:cubicBezTo>
                  <a:pt x="840760" y="4090222"/>
                  <a:pt x="840941" y="3397735"/>
                  <a:pt x="840670" y="2705250"/>
                </a:cubicBezTo>
                <a:cubicBezTo>
                  <a:pt x="840580" y="2537459"/>
                  <a:pt x="841845" y="2370030"/>
                  <a:pt x="877264" y="2204769"/>
                </a:cubicBezTo>
                <a:cubicBezTo>
                  <a:pt x="916027" y="2023787"/>
                  <a:pt x="978643" y="1852111"/>
                  <a:pt x="1070806" y="1691458"/>
                </a:cubicBezTo>
                <a:cubicBezTo>
                  <a:pt x="1074782" y="1684591"/>
                  <a:pt x="1079119" y="1677905"/>
                  <a:pt x="1084450" y="1669231"/>
                </a:cubicBezTo>
                <a:close/>
                <a:moveTo>
                  <a:pt x="2157474" y="1487493"/>
                </a:moveTo>
                <a:cubicBezTo>
                  <a:pt x="2285820" y="1487260"/>
                  <a:pt x="2407596" y="1523939"/>
                  <a:pt x="2522461" y="1593603"/>
                </a:cubicBezTo>
                <a:cubicBezTo>
                  <a:pt x="2698022" y="1700042"/>
                  <a:pt x="2820545" y="1854279"/>
                  <a:pt x="2911623" y="2035352"/>
                </a:cubicBezTo>
                <a:cubicBezTo>
                  <a:pt x="3009479" y="2229979"/>
                  <a:pt x="3061524" y="2437526"/>
                  <a:pt x="3077065" y="2654109"/>
                </a:cubicBezTo>
                <a:cubicBezTo>
                  <a:pt x="3083390" y="2743019"/>
                  <a:pt x="3084474" y="2832380"/>
                  <a:pt x="3084745" y="2921561"/>
                </a:cubicBezTo>
                <a:cubicBezTo>
                  <a:pt x="3085648" y="3240156"/>
                  <a:pt x="3085106" y="3558659"/>
                  <a:pt x="3085106" y="3877253"/>
                </a:cubicBezTo>
                <a:cubicBezTo>
                  <a:pt x="3085016" y="3887734"/>
                  <a:pt x="3085016" y="3898216"/>
                  <a:pt x="3085016" y="3909872"/>
                </a:cubicBezTo>
                <a:cubicBezTo>
                  <a:pt x="3012460" y="3909872"/>
                  <a:pt x="2944965" y="3909872"/>
                  <a:pt x="2874487" y="3909872"/>
                </a:cubicBezTo>
                <a:cubicBezTo>
                  <a:pt x="2874487" y="3897945"/>
                  <a:pt x="2874487" y="3887463"/>
                  <a:pt x="2874487" y="3876982"/>
                </a:cubicBezTo>
                <a:cubicBezTo>
                  <a:pt x="2874487" y="3556581"/>
                  <a:pt x="2873855" y="3236270"/>
                  <a:pt x="2874758" y="2915869"/>
                </a:cubicBezTo>
                <a:cubicBezTo>
                  <a:pt x="2875210" y="2745910"/>
                  <a:pt x="2868704" y="2576945"/>
                  <a:pt x="2826057" y="2411323"/>
                </a:cubicBezTo>
                <a:cubicBezTo>
                  <a:pt x="2776903" y="2220401"/>
                  <a:pt x="2699468" y="2043755"/>
                  <a:pt x="2562579" y="1898283"/>
                </a:cubicBezTo>
                <a:cubicBezTo>
                  <a:pt x="2452797" y="1781543"/>
                  <a:pt x="2321691" y="1706186"/>
                  <a:pt x="2156972" y="1703837"/>
                </a:cubicBezTo>
                <a:cubicBezTo>
                  <a:pt x="2031016" y="1702030"/>
                  <a:pt x="1921957" y="1749286"/>
                  <a:pt x="1825367" y="1826902"/>
                </a:cubicBezTo>
                <a:cubicBezTo>
                  <a:pt x="1702121" y="1925932"/>
                  <a:pt x="1618633" y="2054598"/>
                  <a:pt x="1556829" y="2198173"/>
                </a:cubicBezTo>
                <a:cubicBezTo>
                  <a:pt x="1467558" y="2405721"/>
                  <a:pt x="1433855" y="2623659"/>
                  <a:pt x="1437198" y="2848373"/>
                </a:cubicBezTo>
                <a:cubicBezTo>
                  <a:pt x="1438102" y="2908912"/>
                  <a:pt x="1437289" y="2969540"/>
                  <a:pt x="1437289" y="3032428"/>
                </a:cubicBezTo>
                <a:cubicBezTo>
                  <a:pt x="1364914" y="3032428"/>
                  <a:pt x="1296153" y="3032428"/>
                  <a:pt x="1227302" y="3032428"/>
                </a:cubicBezTo>
                <a:cubicBezTo>
                  <a:pt x="1226308" y="3028994"/>
                  <a:pt x="1224953" y="3026464"/>
                  <a:pt x="1224953" y="3024025"/>
                </a:cubicBezTo>
                <a:cubicBezTo>
                  <a:pt x="1222694" y="2792713"/>
                  <a:pt x="1222423" y="2561765"/>
                  <a:pt x="1284949" y="2336056"/>
                </a:cubicBezTo>
                <a:cubicBezTo>
                  <a:pt x="1348560" y="2106372"/>
                  <a:pt x="1448222" y="1896656"/>
                  <a:pt x="1618904" y="1726065"/>
                </a:cubicBezTo>
                <a:cubicBezTo>
                  <a:pt x="1733114" y="1611945"/>
                  <a:pt x="1866659" y="1530716"/>
                  <a:pt x="2026950" y="1500175"/>
                </a:cubicBezTo>
                <a:cubicBezTo>
                  <a:pt x="2071180" y="1491749"/>
                  <a:pt x="2114692" y="1487570"/>
                  <a:pt x="2157474" y="1487493"/>
                </a:cubicBezTo>
                <a:close/>
                <a:moveTo>
                  <a:pt x="2190889" y="1008621"/>
                </a:moveTo>
                <a:cubicBezTo>
                  <a:pt x="2433845" y="1014970"/>
                  <a:pt x="2657882" y="1101051"/>
                  <a:pt x="2862199" y="1258744"/>
                </a:cubicBezTo>
                <a:cubicBezTo>
                  <a:pt x="3123236" y="1460147"/>
                  <a:pt x="3287594" y="1728322"/>
                  <a:pt x="3382919" y="2040954"/>
                </a:cubicBezTo>
                <a:cubicBezTo>
                  <a:pt x="3441198" y="2231965"/>
                  <a:pt x="3466588" y="2427586"/>
                  <a:pt x="3457372" y="2627362"/>
                </a:cubicBezTo>
                <a:cubicBezTo>
                  <a:pt x="3456559" y="2645073"/>
                  <a:pt x="3458998" y="2662962"/>
                  <a:pt x="3459450" y="2680762"/>
                </a:cubicBezTo>
                <a:cubicBezTo>
                  <a:pt x="3459812" y="2697568"/>
                  <a:pt x="3459541" y="2714375"/>
                  <a:pt x="3459541" y="2733078"/>
                </a:cubicBezTo>
                <a:cubicBezTo>
                  <a:pt x="3383551" y="2733078"/>
                  <a:pt x="3310002" y="2733078"/>
                  <a:pt x="3231302" y="2733078"/>
                </a:cubicBezTo>
                <a:cubicBezTo>
                  <a:pt x="3231302" y="2695490"/>
                  <a:pt x="3230489" y="2658354"/>
                  <a:pt x="3231392" y="2621308"/>
                </a:cubicBezTo>
                <a:cubicBezTo>
                  <a:pt x="3240699" y="2253922"/>
                  <a:pt x="3148717" y="1917890"/>
                  <a:pt x="2916683" y="1627848"/>
                </a:cubicBezTo>
                <a:cubicBezTo>
                  <a:pt x="2763350" y="1436113"/>
                  <a:pt x="2569988" y="1302296"/>
                  <a:pt x="2325847" y="1253052"/>
                </a:cubicBezTo>
                <a:cubicBezTo>
                  <a:pt x="2054690" y="1198386"/>
                  <a:pt x="1811542" y="1266966"/>
                  <a:pt x="1593333" y="1431323"/>
                </a:cubicBezTo>
                <a:cubicBezTo>
                  <a:pt x="1539481" y="1471894"/>
                  <a:pt x="1490689" y="1519331"/>
                  <a:pt x="1436566" y="1566224"/>
                </a:cubicBezTo>
                <a:cubicBezTo>
                  <a:pt x="1379371" y="1522492"/>
                  <a:pt x="1320730" y="1477677"/>
                  <a:pt x="1262089" y="1432770"/>
                </a:cubicBezTo>
                <a:cubicBezTo>
                  <a:pt x="1263715" y="1428885"/>
                  <a:pt x="1264077" y="1425993"/>
                  <a:pt x="1265703" y="1424276"/>
                </a:cubicBezTo>
                <a:cubicBezTo>
                  <a:pt x="1450210" y="1222601"/>
                  <a:pt x="1670226" y="1079840"/>
                  <a:pt x="1941655" y="1029150"/>
                </a:cubicBezTo>
                <a:cubicBezTo>
                  <a:pt x="2026816" y="1013248"/>
                  <a:pt x="2109903" y="1006505"/>
                  <a:pt x="2190889" y="1008621"/>
                </a:cubicBezTo>
                <a:close/>
                <a:moveTo>
                  <a:pt x="2853344" y="657607"/>
                </a:moveTo>
                <a:cubicBezTo>
                  <a:pt x="2909274" y="690316"/>
                  <a:pt x="2963668" y="718868"/>
                  <a:pt x="3014629" y="752571"/>
                </a:cubicBezTo>
                <a:cubicBezTo>
                  <a:pt x="3436048" y="1031860"/>
                  <a:pt x="3692839" y="1424185"/>
                  <a:pt x="3805061" y="1914003"/>
                </a:cubicBezTo>
                <a:cubicBezTo>
                  <a:pt x="3842288" y="2076463"/>
                  <a:pt x="3854215" y="2241453"/>
                  <a:pt x="3848341" y="2408340"/>
                </a:cubicBezTo>
                <a:cubicBezTo>
                  <a:pt x="3844908" y="2508092"/>
                  <a:pt x="3849968" y="2608026"/>
                  <a:pt x="3850149" y="2707869"/>
                </a:cubicBezTo>
                <a:cubicBezTo>
                  <a:pt x="3850600" y="2907736"/>
                  <a:pt x="3850239" y="3107512"/>
                  <a:pt x="3850239" y="3307379"/>
                </a:cubicBezTo>
                <a:cubicBezTo>
                  <a:pt x="3850239" y="3317861"/>
                  <a:pt x="3850239" y="3328343"/>
                  <a:pt x="3850239" y="3340270"/>
                </a:cubicBezTo>
                <a:cubicBezTo>
                  <a:pt x="3773888" y="3340270"/>
                  <a:pt x="3700339" y="3340270"/>
                  <a:pt x="3623807" y="3340270"/>
                </a:cubicBezTo>
                <a:cubicBezTo>
                  <a:pt x="3623807" y="3328795"/>
                  <a:pt x="3623807" y="3318403"/>
                  <a:pt x="3623807" y="3308012"/>
                </a:cubicBezTo>
                <a:cubicBezTo>
                  <a:pt x="3623807" y="3036764"/>
                  <a:pt x="3625434" y="2765606"/>
                  <a:pt x="3623085" y="2494358"/>
                </a:cubicBezTo>
                <a:cubicBezTo>
                  <a:pt x="3622000" y="2364427"/>
                  <a:pt x="3624440" y="2232959"/>
                  <a:pt x="3606188" y="2104925"/>
                </a:cubicBezTo>
                <a:cubicBezTo>
                  <a:pt x="3530018" y="1570200"/>
                  <a:pt x="3267444" y="1156732"/>
                  <a:pt x="2792264" y="887201"/>
                </a:cubicBezTo>
                <a:cubicBezTo>
                  <a:pt x="2786842" y="884219"/>
                  <a:pt x="2781602" y="880876"/>
                  <a:pt x="2773018" y="875816"/>
                </a:cubicBezTo>
                <a:cubicBezTo>
                  <a:pt x="2799582" y="803712"/>
                  <a:pt x="2825515" y="733054"/>
                  <a:pt x="2853344" y="657607"/>
                </a:cubicBezTo>
                <a:close/>
                <a:moveTo>
                  <a:pt x="2115858" y="488847"/>
                </a:moveTo>
                <a:cubicBezTo>
                  <a:pt x="2258386" y="488298"/>
                  <a:pt x="2403034" y="507798"/>
                  <a:pt x="2549207" y="546561"/>
                </a:cubicBezTo>
                <a:cubicBezTo>
                  <a:pt x="2556887" y="548639"/>
                  <a:pt x="2564477" y="550988"/>
                  <a:pt x="2575500" y="554151"/>
                </a:cubicBezTo>
                <a:cubicBezTo>
                  <a:pt x="2562489" y="590022"/>
                  <a:pt x="2549930" y="624809"/>
                  <a:pt x="2537280" y="659505"/>
                </a:cubicBezTo>
                <a:cubicBezTo>
                  <a:pt x="2524449" y="694473"/>
                  <a:pt x="2511529" y="729441"/>
                  <a:pt x="2499240" y="762782"/>
                </a:cubicBezTo>
                <a:cubicBezTo>
                  <a:pt x="2431202" y="750765"/>
                  <a:pt x="2365965" y="736308"/>
                  <a:pt x="2300006" y="728085"/>
                </a:cubicBezTo>
                <a:cubicBezTo>
                  <a:pt x="2026770" y="694021"/>
                  <a:pt x="1766094" y="740012"/>
                  <a:pt x="1521681" y="865336"/>
                </a:cubicBezTo>
                <a:cubicBezTo>
                  <a:pt x="1122399" y="1069992"/>
                  <a:pt x="868048" y="1397260"/>
                  <a:pt x="734050" y="1821209"/>
                </a:cubicBezTo>
                <a:cubicBezTo>
                  <a:pt x="671344" y="2019540"/>
                  <a:pt x="647399" y="2223473"/>
                  <a:pt x="661766" y="2431472"/>
                </a:cubicBezTo>
                <a:cubicBezTo>
                  <a:pt x="663302" y="2454422"/>
                  <a:pt x="658423" y="2477644"/>
                  <a:pt x="658423" y="2500775"/>
                </a:cubicBezTo>
                <a:cubicBezTo>
                  <a:pt x="658332" y="3086190"/>
                  <a:pt x="658513" y="3671603"/>
                  <a:pt x="658694" y="4257018"/>
                </a:cubicBezTo>
                <a:cubicBezTo>
                  <a:pt x="658603" y="4268493"/>
                  <a:pt x="658603" y="4279968"/>
                  <a:pt x="658603" y="4293883"/>
                </a:cubicBezTo>
                <a:cubicBezTo>
                  <a:pt x="581259" y="4293883"/>
                  <a:pt x="507709" y="4293883"/>
                  <a:pt x="431178" y="4293883"/>
                </a:cubicBezTo>
                <a:cubicBezTo>
                  <a:pt x="431178" y="4281866"/>
                  <a:pt x="431178" y="4271384"/>
                  <a:pt x="431178" y="4260903"/>
                </a:cubicBezTo>
                <a:cubicBezTo>
                  <a:pt x="431449" y="3670158"/>
                  <a:pt x="431449" y="3079413"/>
                  <a:pt x="432172" y="2488667"/>
                </a:cubicBezTo>
                <a:cubicBezTo>
                  <a:pt x="432353" y="2346085"/>
                  <a:pt x="426751" y="2203143"/>
                  <a:pt x="449611" y="2061375"/>
                </a:cubicBezTo>
                <a:cubicBezTo>
                  <a:pt x="549996" y="1438643"/>
                  <a:pt x="857115" y="956776"/>
                  <a:pt x="1423645" y="662306"/>
                </a:cubicBezTo>
                <a:cubicBezTo>
                  <a:pt x="1646655" y="546368"/>
                  <a:pt x="1878311" y="489762"/>
                  <a:pt x="2115858" y="488847"/>
                </a:cubicBezTo>
                <a:close/>
                <a:moveTo>
                  <a:pt x="1262902" y="186674"/>
                </a:moveTo>
                <a:cubicBezTo>
                  <a:pt x="1288654" y="256790"/>
                  <a:pt x="1314043" y="325912"/>
                  <a:pt x="1340518" y="397835"/>
                </a:cubicBezTo>
                <a:cubicBezTo>
                  <a:pt x="1331121" y="402534"/>
                  <a:pt x="1322808" y="406781"/>
                  <a:pt x="1314405" y="411027"/>
                </a:cubicBezTo>
                <a:cubicBezTo>
                  <a:pt x="730436" y="703418"/>
                  <a:pt x="375338" y="1169564"/>
                  <a:pt x="253629" y="1811903"/>
                </a:cubicBezTo>
                <a:cubicBezTo>
                  <a:pt x="231672" y="1927829"/>
                  <a:pt x="225980" y="2045472"/>
                  <a:pt x="227968" y="2163657"/>
                </a:cubicBezTo>
                <a:cubicBezTo>
                  <a:pt x="229594" y="2258984"/>
                  <a:pt x="227245" y="2354398"/>
                  <a:pt x="227154" y="2449814"/>
                </a:cubicBezTo>
                <a:cubicBezTo>
                  <a:pt x="226974" y="2621128"/>
                  <a:pt x="227064" y="2792443"/>
                  <a:pt x="227064" y="2963757"/>
                </a:cubicBezTo>
                <a:cubicBezTo>
                  <a:pt x="227064" y="2974239"/>
                  <a:pt x="227064" y="2984720"/>
                  <a:pt x="227064" y="2998725"/>
                </a:cubicBezTo>
                <a:cubicBezTo>
                  <a:pt x="149358" y="2998725"/>
                  <a:pt x="74634" y="2998725"/>
                  <a:pt x="0" y="2998725"/>
                </a:cubicBezTo>
                <a:cubicBezTo>
                  <a:pt x="90" y="2677511"/>
                  <a:pt x="90" y="2356206"/>
                  <a:pt x="90" y="2034991"/>
                </a:cubicBezTo>
                <a:cubicBezTo>
                  <a:pt x="5060" y="1984663"/>
                  <a:pt x="8945" y="1934154"/>
                  <a:pt x="15180" y="1883916"/>
                </a:cubicBezTo>
                <a:cubicBezTo>
                  <a:pt x="88910" y="1297688"/>
                  <a:pt x="359435" y="821965"/>
                  <a:pt x="819617" y="453494"/>
                </a:cubicBezTo>
                <a:cubicBezTo>
                  <a:pt x="948193" y="350489"/>
                  <a:pt x="1088696" y="266097"/>
                  <a:pt x="1238416" y="197336"/>
                </a:cubicBezTo>
                <a:cubicBezTo>
                  <a:pt x="1245644" y="193993"/>
                  <a:pt x="1252963" y="191011"/>
                  <a:pt x="1262902" y="186674"/>
                </a:cubicBezTo>
                <a:close/>
                <a:moveTo>
                  <a:pt x="2033817" y="0"/>
                </a:moveTo>
                <a:cubicBezTo>
                  <a:pt x="2069598" y="181"/>
                  <a:pt x="2105289" y="181"/>
                  <a:pt x="2140889" y="181"/>
                </a:cubicBezTo>
                <a:cubicBezTo>
                  <a:pt x="2151912" y="2078"/>
                  <a:pt x="2162845" y="5421"/>
                  <a:pt x="2173959" y="5692"/>
                </a:cubicBezTo>
                <a:cubicBezTo>
                  <a:pt x="2572970" y="16174"/>
                  <a:pt x="2942886" y="125323"/>
                  <a:pt x="3276570" y="344526"/>
                </a:cubicBezTo>
                <a:cubicBezTo>
                  <a:pt x="3784008" y="677939"/>
                  <a:pt x="4097091" y="1145079"/>
                  <a:pt x="4215366" y="1741337"/>
                </a:cubicBezTo>
                <a:cubicBezTo>
                  <a:pt x="4229010" y="1810277"/>
                  <a:pt x="4234793" y="1880846"/>
                  <a:pt x="4243738" y="1950691"/>
                </a:cubicBezTo>
                <a:cubicBezTo>
                  <a:pt x="4245635" y="1965508"/>
                  <a:pt x="4245545" y="1980507"/>
                  <a:pt x="4246449" y="1997043"/>
                </a:cubicBezTo>
                <a:cubicBezTo>
                  <a:pt x="4171001" y="1997043"/>
                  <a:pt x="4097452" y="1997043"/>
                  <a:pt x="4023541" y="1997043"/>
                </a:cubicBezTo>
                <a:cubicBezTo>
                  <a:pt x="3967520" y="1404490"/>
                  <a:pt x="3709645" y="923345"/>
                  <a:pt x="3223893" y="577915"/>
                </a:cubicBezTo>
                <a:cubicBezTo>
                  <a:pt x="2737508" y="232124"/>
                  <a:pt x="2198265" y="149629"/>
                  <a:pt x="1618452" y="295463"/>
                </a:cubicBezTo>
                <a:cubicBezTo>
                  <a:pt x="1605893" y="261670"/>
                  <a:pt x="1592881" y="227064"/>
                  <a:pt x="1580141" y="192277"/>
                </a:cubicBezTo>
                <a:cubicBezTo>
                  <a:pt x="1567311" y="157309"/>
                  <a:pt x="1554842" y="122251"/>
                  <a:pt x="1540475" y="82495"/>
                </a:cubicBezTo>
                <a:cubicBezTo>
                  <a:pt x="1606706" y="67315"/>
                  <a:pt x="1670045" y="49154"/>
                  <a:pt x="1734740" y="38943"/>
                </a:cubicBezTo>
                <a:cubicBezTo>
                  <a:pt x="1827083" y="24306"/>
                  <a:pt x="1920331" y="15541"/>
                  <a:pt x="2013126" y="4066"/>
                </a:cubicBezTo>
                <a:cubicBezTo>
                  <a:pt x="2020083" y="3253"/>
                  <a:pt x="2026950" y="1446"/>
                  <a:pt x="2033817" y="0"/>
                </a:cubicBezTo>
                <a:close/>
              </a:path>
            </a:pathLst>
          </a:custGeom>
          <a:solidFill>
            <a:schemeClr val="bg1"/>
          </a:solidFill>
          <a:ln w="901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105" name="그룹 1104">
            <a:extLst>
              <a:ext uri="{FF2B5EF4-FFF2-40B4-BE49-F238E27FC236}">
                <a16:creationId xmlns:a16="http://schemas.microsoft.com/office/drawing/2014/main" id="{1CF1F88C-535D-430E-9D8F-A67FB9A31DD7}"/>
              </a:ext>
            </a:extLst>
          </p:cNvPr>
          <p:cNvGrpSpPr/>
          <p:nvPr/>
        </p:nvGrpSpPr>
        <p:grpSpPr>
          <a:xfrm>
            <a:off x="9576080" y="2555133"/>
            <a:ext cx="953060" cy="1279365"/>
            <a:chOff x="9641247" y="2364633"/>
            <a:chExt cx="953060" cy="1279365"/>
          </a:xfrm>
        </p:grpSpPr>
        <p:grpSp>
          <p:nvGrpSpPr>
            <p:cNvPr id="1106" name="그룹 1105">
              <a:extLst>
                <a:ext uri="{FF2B5EF4-FFF2-40B4-BE49-F238E27FC236}">
                  <a16:creationId xmlns:a16="http://schemas.microsoft.com/office/drawing/2014/main" id="{A5157E9B-0ED3-4EAF-849C-4B9A9F6C29C0}"/>
                </a:ext>
              </a:extLst>
            </p:cNvPr>
            <p:cNvGrpSpPr/>
            <p:nvPr/>
          </p:nvGrpSpPr>
          <p:grpSpPr>
            <a:xfrm>
              <a:off x="9641247" y="2364633"/>
              <a:ext cx="953060" cy="233606"/>
              <a:chOff x="9641247" y="2364633"/>
              <a:chExt cx="953060" cy="233606"/>
            </a:xfrm>
          </p:grpSpPr>
          <p:sp>
            <p:nvSpPr>
              <p:cNvPr id="1116" name="타원 1115">
                <a:extLst>
                  <a:ext uri="{FF2B5EF4-FFF2-40B4-BE49-F238E27FC236}">
                    <a16:creationId xmlns:a16="http://schemas.microsoft.com/office/drawing/2014/main" id="{3F691510-6133-4664-8B1C-1255F90C6CE8}"/>
                  </a:ext>
                </a:extLst>
              </p:cNvPr>
              <p:cNvSpPr/>
              <p:nvPr/>
            </p:nvSpPr>
            <p:spPr>
              <a:xfrm>
                <a:off x="9641247" y="23646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1</a:t>
                </a:r>
                <a:endParaRPr lang="ko-KR" altLang="en-US" sz="1100" b="1" dirty="0"/>
              </a:p>
            </p:txBody>
          </p:sp>
          <p:sp>
            <p:nvSpPr>
              <p:cNvPr id="1117" name="타원 1116">
                <a:extLst>
                  <a:ext uri="{FF2B5EF4-FFF2-40B4-BE49-F238E27FC236}">
                    <a16:creationId xmlns:a16="http://schemas.microsoft.com/office/drawing/2014/main" id="{131D7F05-06B4-4EDE-A459-042B25280BB1}"/>
                  </a:ext>
                </a:extLst>
              </p:cNvPr>
              <p:cNvSpPr/>
              <p:nvPr/>
            </p:nvSpPr>
            <p:spPr>
              <a:xfrm>
                <a:off x="10000974" y="23646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2</a:t>
                </a:r>
                <a:endParaRPr lang="ko-KR" altLang="en-US" sz="1100" b="1" dirty="0"/>
              </a:p>
            </p:txBody>
          </p:sp>
          <p:sp>
            <p:nvSpPr>
              <p:cNvPr id="1118" name="타원 1117">
                <a:extLst>
                  <a:ext uri="{FF2B5EF4-FFF2-40B4-BE49-F238E27FC236}">
                    <a16:creationId xmlns:a16="http://schemas.microsoft.com/office/drawing/2014/main" id="{F57494A0-8145-4B4A-A16D-B0453E3067ED}"/>
                  </a:ext>
                </a:extLst>
              </p:cNvPr>
              <p:cNvSpPr/>
              <p:nvPr/>
            </p:nvSpPr>
            <p:spPr>
              <a:xfrm>
                <a:off x="10360701" y="23646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3</a:t>
                </a:r>
                <a:endParaRPr lang="ko-KR" altLang="en-US" sz="1100" b="1" dirty="0"/>
              </a:p>
            </p:txBody>
          </p:sp>
        </p:grpSp>
        <p:grpSp>
          <p:nvGrpSpPr>
            <p:cNvPr id="1107" name="그룹 1106">
              <a:extLst>
                <a:ext uri="{FF2B5EF4-FFF2-40B4-BE49-F238E27FC236}">
                  <a16:creationId xmlns:a16="http://schemas.microsoft.com/office/drawing/2014/main" id="{2F900E71-1B4E-451F-B6F2-4622053488B2}"/>
                </a:ext>
              </a:extLst>
            </p:cNvPr>
            <p:cNvGrpSpPr/>
            <p:nvPr/>
          </p:nvGrpSpPr>
          <p:grpSpPr>
            <a:xfrm>
              <a:off x="9641247" y="2713219"/>
              <a:ext cx="953060" cy="233606"/>
              <a:chOff x="9793647" y="2517033"/>
              <a:chExt cx="953060" cy="233606"/>
            </a:xfrm>
          </p:grpSpPr>
          <p:sp>
            <p:nvSpPr>
              <p:cNvPr id="1113" name="타원 1112">
                <a:extLst>
                  <a:ext uri="{FF2B5EF4-FFF2-40B4-BE49-F238E27FC236}">
                    <a16:creationId xmlns:a16="http://schemas.microsoft.com/office/drawing/2014/main" id="{0A474403-E35E-453E-B064-E10B970A0D0A}"/>
                  </a:ext>
                </a:extLst>
              </p:cNvPr>
              <p:cNvSpPr/>
              <p:nvPr/>
            </p:nvSpPr>
            <p:spPr>
              <a:xfrm>
                <a:off x="9793647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4</a:t>
                </a:r>
                <a:endParaRPr lang="ko-KR" altLang="en-US" sz="1100" b="1" dirty="0"/>
              </a:p>
            </p:txBody>
          </p:sp>
          <p:sp>
            <p:nvSpPr>
              <p:cNvPr id="1114" name="타원 1113">
                <a:extLst>
                  <a:ext uri="{FF2B5EF4-FFF2-40B4-BE49-F238E27FC236}">
                    <a16:creationId xmlns:a16="http://schemas.microsoft.com/office/drawing/2014/main" id="{4933E717-D942-4230-A38C-B7848B287D63}"/>
                  </a:ext>
                </a:extLst>
              </p:cNvPr>
              <p:cNvSpPr/>
              <p:nvPr/>
            </p:nvSpPr>
            <p:spPr>
              <a:xfrm>
                <a:off x="10153374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5</a:t>
                </a:r>
                <a:endParaRPr lang="ko-KR" altLang="en-US" sz="1100" b="1" dirty="0"/>
              </a:p>
            </p:txBody>
          </p:sp>
          <p:sp>
            <p:nvSpPr>
              <p:cNvPr id="1115" name="타원 1114">
                <a:extLst>
                  <a:ext uri="{FF2B5EF4-FFF2-40B4-BE49-F238E27FC236}">
                    <a16:creationId xmlns:a16="http://schemas.microsoft.com/office/drawing/2014/main" id="{CA4EF6FE-DA04-455F-879D-31A7DD102A67}"/>
                  </a:ext>
                </a:extLst>
              </p:cNvPr>
              <p:cNvSpPr/>
              <p:nvPr/>
            </p:nvSpPr>
            <p:spPr>
              <a:xfrm>
                <a:off x="10513101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6</a:t>
                </a:r>
                <a:endParaRPr lang="ko-KR" altLang="en-US" sz="1100" b="1" dirty="0"/>
              </a:p>
            </p:txBody>
          </p:sp>
        </p:grpSp>
        <p:grpSp>
          <p:nvGrpSpPr>
            <p:cNvPr id="1108" name="그룹 1107">
              <a:extLst>
                <a:ext uri="{FF2B5EF4-FFF2-40B4-BE49-F238E27FC236}">
                  <a16:creationId xmlns:a16="http://schemas.microsoft.com/office/drawing/2014/main" id="{E351FC68-6C12-4177-80C4-C40EF1B1E82B}"/>
                </a:ext>
              </a:extLst>
            </p:cNvPr>
            <p:cNvGrpSpPr/>
            <p:nvPr/>
          </p:nvGrpSpPr>
          <p:grpSpPr>
            <a:xfrm>
              <a:off x="9641247" y="3061805"/>
              <a:ext cx="953060" cy="233606"/>
              <a:chOff x="9793647" y="2517033"/>
              <a:chExt cx="953060" cy="233606"/>
            </a:xfrm>
          </p:grpSpPr>
          <p:sp>
            <p:nvSpPr>
              <p:cNvPr id="1110" name="타원 1109">
                <a:extLst>
                  <a:ext uri="{FF2B5EF4-FFF2-40B4-BE49-F238E27FC236}">
                    <a16:creationId xmlns:a16="http://schemas.microsoft.com/office/drawing/2014/main" id="{DA22D687-9AE6-4998-B29B-757A9AD6DEEE}"/>
                  </a:ext>
                </a:extLst>
              </p:cNvPr>
              <p:cNvSpPr/>
              <p:nvPr/>
            </p:nvSpPr>
            <p:spPr>
              <a:xfrm>
                <a:off x="9793647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7</a:t>
                </a:r>
                <a:endParaRPr lang="ko-KR" altLang="en-US" sz="1100" b="1" dirty="0"/>
              </a:p>
            </p:txBody>
          </p:sp>
          <p:sp>
            <p:nvSpPr>
              <p:cNvPr id="1111" name="타원 1110">
                <a:extLst>
                  <a:ext uri="{FF2B5EF4-FFF2-40B4-BE49-F238E27FC236}">
                    <a16:creationId xmlns:a16="http://schemas.microsoft.com/office/drawing/2014/main" id="{4EB692E9-1AD5-4B67-9E48-F25AE9A1B108}"/>
                  </a:ext>
                </a:extLst>
              </p:cNvPr>
              <p:cNvSpPr/>
              <p:nvPr/>
            </p:nvSpPr>
            <p:spPr>
              <a:xfrm>
                <a:off x="10153374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8</a:t>
                </a:r>
                <a:endParaRPr lang="ko-KR" altLang="en-US" sz="1100" b="1" dirty="0"/>
              </a:p>
            </p:txBody>
          </p:sp>
          <p:sp>
            <p:nvSpPr>
              <p:cNvPr id="1112" name="타원 1111">
                <a:extLst>
                  <a:ext uri="{FF2B5EF4-FFF2-40B4-BE49-F238E27FC236}">
                    <a16:creationId xmlns:a16="http://schemas.microsoft.com/office/drawing/2014/main" id="{F7C17CFC-B6D0-472B-BE5F-D0A42B6A3337}"/>
                  </a:ext>
                </a:extLst>
              </p:cNvPr>
              <p:cNvSpPr/>
              <p:nvPr/>
            </p:nvSpPr>
            <p:spPr>
              <a:xfrm>
                <a:off x="10513101" y="2517033"/>
                <a:ext cx="233606" cy="233606"/>
              </a:xfrm>
              <a:prstGeom prst="ellipse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dirty="0"/>
                  <a:t>9</a:t>
                </a:r>
                <a:endParaRPr lang="ko-KR" altLang="en-US" sz="1100" b="1" dirty="0"/>
              </a:p>
            </p:txBody>
          </p:sp>
        </p:grpSp>
        <p:sp>
          <p:nvSpPr>
            <p:cNvPr id="1109" name="타원 1108">
              <a:extLst>
                <a:ext uri="{FF2B5EF4-FFF2-40B4-BE49-F238E27FC236}">
                  <a16:creationId xmlns:a16="http://schemas.microsoft.com/office/drawing/2014/main" id="{00F67F2E-9A45-46B9-B0D3-53B1570490D8}"/>
                </a:ext>
              </a:extLst>
            </p:cNvPr>
            <p:cNvSpPr/>
            <p:nvPr/>
          </p:nvSpPr>
          <p:spPr>
            <a:xfrm>
              <a:off x="10000974" y="3410392"/>
              <a:ext cx="233606" cy="233606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dirty="0"/>
                <a:t>0</a:t>
              </a:r>
              <a:endParaRPr lang="ko-KR" altLang="en-US" sz="1100" b="1" dirty="0"/>
            </a:p>
          </p:txBody>
        </p:sp>
      </p:grpSp>
      <p:grpSp>
        <p:nvGrpSpPr>
          <p:cNvPr id="1119" name="Group 70">
            <a:extLst>
              <a:ext uri="{FF2B5EF4-FFF2-40B4-BE49-F238E27FC236}">
                <a16:creationId xmlns:a16="http://schemas.microsoft.com/office/drawing/2014/main" id="{AB2837F7-1496-4322-BE35-D1D09043C316}"/>
              </a:ext>
            </a:extLst>
          </p:cNvPr>
          <p:cNvGrpSpPr/>
          <p:nvPr/>
        </p:nvGrpSpPr>
        <p:grpSpPr>
          <a:xfrm>
            <a:off x="1268879" y="5052572"/>
            <a:ext cx="1648097" cy="1105986"/>
            <a:chOff x="491148" y="3343901"/>
            <a:chExt cx="1648097" cy="1105986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FEBA1A81-4E21-409C-A069-3361ADDD4EB0}"/>
                </a:ext>
              </a:extLst>
            </p:cNvPr>
            <p:cNvSpPr txBox="1"/>
            <p:nvPr/>
          </p:nvSpPr>
          <p:spPr>
            <a:xfrm>
              <a:off x="491148" y="3343901"/>
              <a:ext cx="16480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21161116-B29A-4E44-A6AD-C705BC3B386F}"/>
                </a:ext>
              </a:extLst>
            </p:cNvPr>
            <p:cNvSpPr txBox="1"/>
            <p:nvPr/>
          </p:nvSpPr>
          <p:spPr>
            <a:xfrm>
              <a:off x="491148" y="3618890"/>
              <a:ext cx="16480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2" name="Group 70">
            <a:extLst>
              <a:ext uri="{FF2B5EF4-FFF2-40B4-BE49-F238E27FC236}">
                <a16:creationId xmlns:a16="http://schemas.microsoft.com/office/drawing/2014/main" id="{878C284F-3255-443F-BE3A-BA17E91D2CB6}"/>
              </a:ext>
            </a:extLst>
          </p:cNvPr>
          <p:cNvGrpSpPr/>
          <p:nvPr/>
        </p:nvGrpSpPr>
        <p:grpSpPr>
          <a:xfrm>
            <a:off x="3919319" y="5052572"/>
            <a:ext cx="1648097" cy="1105986"/>
            <a:chOff x="491148" y="3343901"/>
            <a:chExt cx="1648097" cy="1105986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02749744-7EB5-41F7-834D-7B8B2F60350C}"/>
                </a:ext>
              </a:extLst>
            </p:cNvPr>
            <p:cNvSpPr txBox="1"/>
            <p:nvPr/>
          </p:nvSpPr>
          <p:spPr>
            <a:xfrm>
              <a:off x="491148" y="3343901"/>
              <a:ext cx="16480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3646182F-978E-4802-8BC3-02E66793AB87}"/>
                </a:ext>
              </a:extLst>
            </p:cNvPr>
            <p:cNvSpPr txBox="1"/>
            <p:nvPr/>
          </p:nvSpPr>
          <p:spPr>
            <a:xfrm>
              <a:off x="491148" y="3618890"/>
              <a:ext cx="16480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5" name="Group 70">
            <a:extLst>
              <a:ext uri="{FF2B5EF4-FFF2-40B4-BE49-F238E27FC236}">
                <a16:creationId xmlns:a16="http://schemas.microsoft.com/office/drawing/2014/main" id="{8C83FB5C-F2BD-4437-81DF-490A36F5060D}"/>
              </a:ext>
            </a:extLst>
          </p:cNvPr>
          <p:cNvGrpSpPr/>
          <p:nvPr/>
        </p:nvGrpSpPr>
        <p:grpSpPr>
          <a:xfrm>
            <a:off x="6569759" y="5052572"/>
            <a:ext cx="1648097" cy="1105986"/>
            <a:chOff x="491148" y="3343901"/>
            <a:chExt cx="1648097" cy="1105986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7E7D2F39-BE97-43E8-8DEB-61F15140E10D}"/>
                </a:ext>
              </a:extLst>
            </p:cNvPr>
            <p:cNvSpPr txBox="1"/>
            <p:nvPr/>
          </p:nvSpPr>
          <p:spPr>
            <a:xfrm>
              <a:off x="491148" y="3343901"/>
              <a:ext cx="16480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A49D2423-8823-4308-BD3D-6B44343D12B7}"/>
                </a:ext>
              </a:extLst>
            </p:cNvPr>
            <p:cNvSpPr txBox="1"/>
            <p:nvPr/>
          </p:nvSpPr>
          <p:spPr>
            <a:xfrm>
              <a:off x="491148" y="3618890"/>
              <a:ext cx="16480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8" name="Group 70">
            <a:extLst>
              <a:ext uri="{FF2B5EF4-FFF2-40B4-BE49-F238E27FC236}">
                <a16:creationId xmlns:a16="http://schemas.microsoft.com/office/drawing/2014/main" id="{CCD0449F-E841-4FD3-9B2D-F756EC7B5D74}"/>
              </a:ext>
            </a:extLst>
          </p:cNvPr>
          <p:cNvGrpSpPr/>
          <p:nvPr/>
        </p:nvGrpSpPr>
        <p:grpSpPr>
          <a:xfrm>
            <a:off x="9220199" y="5052572"/>
            <a:ext cx="1648097" cy="1105986"/>
            <a:chOff x="491148" y="3343901"/>
            <a:chExt cx="1648097" cy="1105986"/>
          </a:xfrm>
        </p:grpSpPr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C4659634-742E-410F-AC6A-520A72031914}"/>
                </a:ext>
              </a:extLst>
            </p:cNvPr>
            <p:cNvSpPr txBox="1"/>
            <p:nvPr/>
          </p:nvSpPr>
          <p:spPr>
            <a:xfrm>
              <a:off x="491148" y="3343901"/>
              <a:ext cx="16480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6D593127-AC29-43E4-8E25-9B46D04D2770}"/>
                </a:ext>
              </a:extLst>
            </p:cNvPr>
            <p:cNvSpPr txBox="1"/>
            <p:nvPr/>
          </p:nvSpPr>
          <p:spPr>
            <a:xfrm>
              <a:off x="491148" y="3618890"/>
              <a:ext cx="16480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12246</TotalTime>
  <Words>82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2022-10-26T01:51:18Z</dcterms:modified>
</cp:coreProperties>
</file>