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BF-4B58-BF8D-A51120FC10D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BF-4B58-BF8D-A51120FC10D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BF-4B58-BF8D-A51120FC1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404608"/>
        <c:axId val="56410496"/>
      </c:barChart>
      <c:catAx>
        <c:axId val="564046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6410496"/>
        <c:crosses val="autoZero"/>
        <c:auto val="1"/>
        <c:lblAlgn val="ctr"/>
        <c:lblOffset val="100"/>
        <c:noMultiLvlLbl val="0"/>
      </c:catAx>
      <c:valAx>
        <c:axId val="56410496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56404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573" name="Chart 1">
            <a:extLst>
              <a:ext uri="{FF2B5EF4-FFF2-40B4-BE49-F238E27FC236}">
                <a16:creationId xmlns:a16="http://schemas.microsoft.com/office/drawing/2014/main" id="{1052F2DF-0CF1-436C-9ACC-C24AB887171D}"/>
              </a:ext>
            </a:extLst>
          </p:cNvPr>
          <p:cNvGraphicFramePr/>
          <p:nvPr/>
        </p:nvGraphicFramePr>
        <p:xfrm>
          <a:off x="716792" y="4641934"/>
          <a:ext cx="3953459" cy="1578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4" name="Freeform 8">
            <a:extLst>
              <a:ext uri="{FF2B5EF4-FFF2-40B4-BE49-F238E27FC236}">
                <a16:creationId xmlns:a16="http://schemas.microsoft.com/office/drawing/2014/main" id="{654AF013-476E-4F01-BADE-90A3F342F28C}"/>
              </a:ext>
            </a:extLst>
          </p:cNvPr>
          <p:cNvSpPr>
            <a:spLocks noChangeAspect="1"/>
          </p:cNvSpPr>
          <p:nvPr/>
        </p:nvSpPr>
        <p:spPr>
          <a:xfrm flipH="1">
            <a:off x="7794672" y="3497780"/>
            <a:ext cx="1096768" cy="590920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575" name="Group 3">
            <a:extLst>
              <a:ext uri="{FF2B5EF4-FFF2-40B4-BE49-F238E27FC236}">
                <a16:creationId xmlns:a16="http://schemas.microsoft.com/office/drawing/2014/main" id="{B5B322CE-A542-4AFB-AB6B-A8FB515B8797}"/>
              </a:ext>
            </a:extLst>
          </p:cNvPr>
          <p:cNvGrpSpPr/>
          <p:nvPr/>
        </p:nvGrpSpPr>
        <p:grpSpPr>
          <a:xfrm>
            <a:off x="8779010" y="1783690"/>
            <a:ext cx="2819245" cy="842233"/>
            <a:chOff x="2551705" y="4319146"/>
            <a:chExt cx="3683695" cy="842233"/>
          </a:xfrm>
        </p:grpSpPr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9D5B655C-1355-47CD-B92E-0A735E44EA73}"/>
                </a:ext>
              </a:extLst>
            </p:cNvPr>
            <p:cNvSpPr txBox="1"/>
            <p:nvPr/>
          </p:nvSpPr>
          <p:spPr>
            <a:xfrm>
              <a:off x="2551705" y="4515048"/>
              <a:ext cx="36836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77" name="TextBox 576">
              <a:extLst>
                <a:ext uri="{FF2B5EF4-FFF2-40B4-BE49-F238E27FC236}">
                  <a16:creationId xmlns:a16="http://schemas.microsoft.com/office/drawing/2014/main" id="{2D7C2CDF-1EC1-49EE-AC3B-A8E66209DAE0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578" name="Group 6">
            <a:extLst>
              <a:ext uri="{FF2B5EF4-FFF2-40B4-BE49-F238E27FC236}">
                <a16:creationId xmlns:a16="http://schemas.microsoft.com/office/drawing/2014/main" id="{B3F2F60E-D55C-495F-8846-121E2DB1C75B}"/>
              </a:ext>
            </a:extLst>
          </p:cNvPr>
          <p:cNvGrpSpPr/>
          <p:nvPr/>
        </p:nvGrpSpPr>
        <p:grpSpPr>
          <a:xfrm>
            <a:off x="8779010" y="2958290"/>
            <a:ext cx="2819245" cy="851286"/>
            <a:chOff x="2551705" y="4296700"/>
            <a:chExt cx="3552136" cy="851286"/>
          </a:xfrm>
        </p:grpSpPr>
        <p:sp>
          <p:nvSpPr>
            <p:cNvPr id="579" name="TextBox 578">
              <a:extLst>
                <a:ext uri="{FF2B5EF4-FFF2-40B4-BE49-F238E27FC236}">
                  <a16:creationId xmlns:a16="http://schemas.microsoft.com/office/drawing/2014/main" id="{1FB9CC68-D945-4CC0-893A-50F83E25F422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80" name="TextBox 579">
              <a:extLst>
                <a:ext uri="{FF2B5EF4-FFF2-40B4-BE49-F238E27FC236}">
                  <a16:creationId xmlns:a16="http://schemas.microsoft.com/office/drawing/2014/main" id="{E8F69D0E-1951-4187-9BF9-14C809F638F3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581" name="Group 9">
            <a:extLst>
              <a:ext uri="{FF2B5EF4-FFF2-40B4-BE49-F238E27FC236}">
                <a16:creationId xmlns:a16="http://schemas.microsoft.com/office/drawing/2014/main" id="{8E47351E-9509-42A0-A2A3-7E71389D714F}"/>
              </a:ext>
            </a:extLst>
          </p:cNvPr>
          <p:cNvGrpSpPr/>
          <p:nvPr/>
        </p:nvGrpSpPr>
        <p:grpSpPr>
          <a:xfrm>
            <a:off x="8779010" y="4141943"/>
            <a:ext cx="2819248" cy="860339"/>
            <a:chOff x="2551704" y="4319146"/>
            <a:chExt cx="2894333" cy="860339"/>
          </a:xfrm>
        </p:grpSpPr>
        <p:sp>
          <p:nvSpPr>
            <p:cNvPr id="582" name="TextBox 581">
              <a:extLst>
                <a:ext uri="{FF2B5EF4-FFF2-40B4-BE49-F238E27FC236}">
                  <a16:creationId xmlns:a16="http://schemas.microsoft.com/office/drawing/2014/main" id="{5EBF63E0-38A5-4CEE-949A-9273D93C1F21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83" name="TextBox 582">
              <a:extLst>
                <a:ext uri="{FF2B5EF4-FFF2-40B4-BE49-F238E27FC236}">
                  <a16:creationId xmlns:a16="http://schemas.microsoft.com/office/drawing/2014/main" id="{81BC0E5E-44F0-45A4-B5D7-F0331EFFB615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584" name="Group 12">
            <a:extLst>
              <a:ext uri="{FF2B5EF4-FFF2-40B4-BE49-F238E27FC236}">
                <a16:creationId xmlns:a16="http://schemas.microsoft.com/office/drawing/2014/main" id="{509B08D8-8E1E-4EDE-9FF5-7F3945D41CC0}"/>
              </a:ext>
            </a:extLst>
          </p:cNvPr>
          <p:cNvGrpSpPr/>
          <p:nvPr/>
        </p:nvGrpSpPr>
        <p:grpSpPr>
          <a:xfrm>
            <a:off x="8787228" y="5334649"/>
            <a:ext cx="2811026" cy="860339"/>
            <a:chOff x="2729835" y="4319146"/>
            <a:chExt cx="2208570" cy="860339"/>
          </a:xfrm>
        </p:grpSpPr>
        <p:sp>
          <p:nvSpPr>
            <p:cNvPr id="585" name="TextBox 584">
              <a:extLst>
                <a:ext uri="{FF2B5EF4-FFF2-40B4-BE49-F238E27FC236}">
                  <a16:creationId xmlns:a16="http://schemas.microsoft.com/office/drawing/2014/main" id="{576FCBEA-0711-4E51-9978-DCA20D77B73B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586" name="TextBox 585">
              <a:extLst>
                <a:ext uri="{FF2B5EF4-FFF2-40B4-BE49-F238E27FC236}">
                  <a16:creationId xmlns:a16="http://schemas.microsoft.com/office/drawing/2014/main" id="{2C0ABC04-58F9-4A3F-AC06-7B15A1181550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587" name="Rectangle: Rounded Corners 15">
            <a:extLst>
              <a:ext uri="{FF2B5EF4-FFF2-40B4-BE49-F238E27FC236}">
                <a16:creationId xmlns:a16="http://schemas.microsoft.com/office/drawing/2014/main" id="{519493E2-CF86-4859-939F-CFBBCB7B453B}"/>
              </a:ext>
            </a:extLst>
          </p:cNvPr>
          <p:cNvSpPr/>
          <p:nvPr/>
        </p:nvSpPr>
        <p:spPr>
          <a:xfrm>
            <a:off x="8301867" y="1932453"/>
            <a:ext cx="386384" cy="36004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588" name="Rectangle: Rounded Corners 16">
            <a:extLst>
              <a:ext uri="{FF2B5EF4-FFF2-40B4-BE49-F238E27FC236}">
                <a16:creationId xmlns:a16="http://schemas.microsoft.com/office/drawing/2014/main" id="{9DD1264F-4595-4112-A5F0-09E89BC81689}"/>
              </a:ext>
            </a:extLst>
          </p:cNvPr>
          <p:cNvSpPr/>
          <p:nvPr/>
        </p:nvSpPr>
        <p:spPr>
          <a:xfrm>
            <a:off x="8301867" y="3119123"/>
            <a:ext cx="386384" cy="36004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589" name="Rectangle: Rounded Corners 17">
            <a:extLst>
              <a:ext uri="{FF2B5EF4-FFF2-40B4-BE49-F238E27FC236}">
                <a16:creationId xmlns:a16="http://schemas.microsoft.com/office/drawing/2014/main" id="{B9EF38C9-0369-494A-AF19-98EED3C2327D}"/>
              </a:ext>
            </a:extLst>
          </p:cNvPr>
          <p:cNvSpPr/>
          <p:nvPr/>
        </p:nvSpPr>
        <p:spPr>
          <a:xfrm>
            <a:off x="8301867" y="4305793"/>
            <a:ext cx="386384" cy="36004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sp>
        <p:nvSpPr>
          <p:cNvPr id="590" name="Rectangle: Rounded Corners 18">
            <a:extLst>
              <a:ext uri="{FF2B5EF4-FFF2-40B4-BE49-F238E27FC236}">
                <a16:creationId xmlns:a16="http://schemas.microsoft.com/office/drawing/2014/main" id="{835DBFDF-C924-4ED2-BA70-B0527DE2812B}"/>
              </a:ext>
            </a:extLst>
          </p:cNvPr>
          <p:cNvSpPr/>
          <p:nvPr/>
        </p:nvSpPr>
        <p:spPr>
          <a:xfrm>
            <a:off x="8310082" y="5492464"/>
            <a:ext cx="386384" cy="36004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04</a:t>
            </a:r>
            <a:endParaRPr lang="ko-KR" altLang="en-US" sz="1200" b="1" dirty="0"/>
          </a:p>
        </p:txBody>
      </p:sp>
      <p:grpSp>
        <p:nvGrpSpPr>
          <p:cNvPr id="591" name="Group 19">
            <a:extLst>
              <a:ext uri="{FF2B5EF4-FFF2-40B4-BE49-F238E27FC236}">
                <a16:creationId xmlns:a16="http://schemas.microsoft.com/office/drawing/2014/main" id="{A202CDAA-C8E2-4756-BA78-E32805BD7950}"/>
              </a:ext>
            </a:extLst>
          </p:cNvPr>
          <p:cNvGrpSpPr/>
          <p:nvPr/>
        </p:nvGrpSpPr>
        <p:grpSpPr>
          <a:xfrm>
            <a:off x="697226" y="1688228"/>
            <a:ext cx="2410102" cy="2756773"/>
            <a:chOff x="2551704" y="4111864"/>
            <a:chExt cx="2360407" cy="2756773"/>
          </a:xfrm>
        </p:grpSpPr>
        <p:sp>
          <p:nvSpPr>
            <p:cNvPr id="592" name="TextBox 591">
              <a:extLst>
                <a:ext uri="{FF2B5EF4-FFF2-40B4-BE49-F238E27FC236}">
                  <a16:creationId xmlns:a16="http://schemas.microsoft.com/office/drawing/2014/main" id="{97DC514F-5FA2-4B39-B37E-F261579DF441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photos. 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222A5BBC-8FF3-4E3F-BC11-17100AC24AFA}"/>
                </a:ext>
              </a:extLst>
            </p:cNvPr>
            <p:cNvSpPr txBox="1"/>
            <p:nvPr/>
          </p:nvSpPr>
          <p:spPr>
            <a:xfrm>
              <a:off x="2551704" y="4111864"/>
              <a:ext cx="2360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4" name="Group 22">
            <a:extLst>
              <a:ext uri="{FF2B5EF4-FFF2-40B4-BE49-F238E27FC236}">
                <a16:creationId xmlns:a16="http://schemas.microsoft.com/office/drawing/2014/main" id="{7FE322A0-3163-47DF-8301-F1C178DB6A61}"/>
              </a:ext>
            </a:extLst>
          </p:cNvPr>
          <p:cNvGrpSpPr/>
          <p:nvPr/>
        </p:nvGrpSpPr>
        <p:grpSpPr>
          <a:xfrm>
            <a:off x="3272125" y="1898309"/>
            <a:ext cx="4688534" cy="3983870"/>
            <a:chOff x="3114003" y="1416842"/>
            <a:chExt cx="5060665" cy="4300071"/>
          </a:xfrm>
        </p:grpSpPr>
        <p:sp>
          <p:nvSpPr>
            <p:cNvPr id="595" name="Freeform 8">
              <a:extLst>
                <a:ext uri="{FF2B5EF4-FFF2-40B4-BE49-F238E27FC236}">
                  <a16:creationId xmlns:a16="http://schemas.microsoft.com/office/drawing/2014/main" id="{BE65112E-5175-4615-BA4A-972817091DC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3114003" y="1608590"/>
              <a:ext cx="2377581" cy="1281000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96" name="Freeform 4">
              <a:extLst>
                <a:ext uri="{FF2B5EF4-FFF2-40B4-BE49-F238E27FC236}">
                  <a16:creationId xmlns:a16="http://schemas.microsoft.com/office/drawing/2014/main" id="{9880A4A2-7B32-4491-AABE-7B94753A8D36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6230398" y="1555450"/>
              <a:ext cx="1944270" cy="1047540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7" name="Freeform 2">
              <a:extLst>
                <a:ext uri="{FF2B5EF4-FFF2-40B4-BE49-F238E27FC236}">
                  <a16:creationId xmlns:a16="http://schemas.microsoft.com/office/drawing/2014/main" id="{B5B130BC-5831-43E1-80C8-DC71240A0EC3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5905873" y="1416842"/>
              <a:ext cx="1918246" cy="1033518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598" name="Freeform 7">
              <a:extLst>
                <a:ext uri="{FF2B5EF4-FFF2-40B4-BE49-F238E27FC236}">
                  <a16:creationId xmlns:a16="http://schemas.microsoft.com/office/drawing/2014/main" id="{312A1521-AC08-4D6A-AEA1-9A1CCB3AE57E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3544696" y="2235416"/>
              <a:ext cx="1690994" cy="911079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grpSp>
          <p:nvGrpSpPr>
            <p:cNvPr id="599" name="Group 27">
              <a:extLst>
                <a:ext uri="{FF2B5EF4-FFF2-40B4-BE49-F238E27FC236}">
                  <a16:creationId xmlns:a16="http://schemas.microsoft.com/office/drawing/2014/main" id="{085C1870-CFCC-410C-8185-016787838849}"/>
                </a:ext>
              </a:extLst>
            </p:cNvPr>
            <p:cNvGrpSpPr/>
            <p:nvPr/>
          </p:nvGrpSpPr>
          <p:grpSpPr>
            <a:xfrm rot="20966877">
              <a:off x="4251446" y="1572876"/>
              <a:ext cx="3472140" cy="4144037"/>
              <a:chOff x="4425792" y="1367168"/>
              <a:chExt cx="3472140" cy="4144037"/>
            </a:xfrm>
          </p:grpSpPr>
          <p:sp>
            <p:nvSpPr>
              <p:cNvPr id="602" name="Freeform: Shape 30">
                <a:extLst>
                  <a:ext uri="{FF2B5EF4-FFF2-40B4-BE49-F238E27FC236}">
                    <a16:creationId xmlns:a16="http://schemas.microsoft.com/office/drawing/2014/main" id="{07B8478C-6B1D-43BB-B5FD-0705F342A86B}"/>
                  </a:ext>
                </a:extLst>
              </p:cNvPr>
              <p:cNvSpPr/>
              <p:nvPr/>
            </p:nvSpPr>
            <p:spPr>
              <a:xfrm>
                <a:off x="4428126" y="1376937"/>
                <a:ext cx="3469806" cy="3599204"/>
              </a:xfrm>
              <a:custGeom>
                <a:avLst/>
                <a:gdLst>
                  <a:gd name="connsiteX0" fmla="*/ 1065125 w 3215472"/>
                  <a:gd name="connsiteY0" fmla="*/ 3456633 h 3537020"/>
                  <a:gd name="connsiteX1" fmla="*/ 0 w 3215472"/>
                  <a:gd name="connsiteY1" fmla="*/ 1828800 h 3537020"/>
                  <a:gd name="connsiteX2" fmla="*/ 1909187 w 3215472"/>
                  <a:gd name="connsiteY2" fmla="*/ 0 h 3537020"/>
                  <a:gd name="connsiteX3" fmla="*/ 3215472 w 3215472"/>
                  <a:gd name="connsiteY3" fmla="*/ 1798655 h 3537020"/>
                  <a:gd name="connsiteX4" fmla="*/ 1487156 w 3215472"/>
                  <a:gd name="connsiteY4" fmla="*/ 3537020 h 3537020"/>
                  <a:gd name="connsiteX5" fmla="*/ 1065125 w 3215472"/>
                  <a:gd name="connsiteY5" fmla="*/ 3456633 h 3537020"/>
                  <a:gd name="connsiteX0" fmla="*/ 1065125 w 3215472"/>
                  <a:gd name="connsiteY0" fmla="*/ 3456633 h 3537020"/>
                  <a:gd name="connsiteX1" fmla="*/ 0 w 3215472"/>
                  <a:gd name="connsiteY1" fmla="*/ 1828800 h 3537020"/>
                  <a:gd name="connsiteX2" fmla="*/ 1909187 w 3215472"/>
                  <a:gd name="connsiteY2" fmla="*/ 0 h 3537020"/>
                  <a:gd name="connsiteX3" fmla="*/ 3215472 w 3215472"/>
                  <a:gd name="connsiteY3" fmla="*/ 1798655 h 3537020"/>
                  <a:gd name="connsiteX4" fmla="*/ 1487156 w 3215472"/>
                  <a:gd name="connsiteY4" fmla="*/ 3537020 h 3537020"/>
                  <a:gd name="connsiteX5" fmla="*/ 1065125 w 3215472"/>
                  <a:gd name="connsiteY5" fmla="*/ 3456633 h 3537020"/>
                  <a:gd name="connsiteX0" fmla="*/ 1065125 w 3215472"/>
                  <a:gd name="connsiteY0" fmla="*/ 3456633 h 3546880"/>
                  <a:gd name="connsiteX1" fmla="*/ 0 w 3215472"/>
                  <a:gd name="connsiteY1" fmla="*/ 1828800 h 3546880"/>
                  <a:gd name="connsiteX2" fmla="*/ 1909187 w 3215472"/>
                  <a:gd name="connsiteY2" fmla="*/ 0 h 3546880"/>
                  <a:gd name="connsiteX3" fmla="*/ 3215472 w 3215472"/>
                  <a:gd name="connsiteY3" fmla="*/ 1798655 h 3546880"/>
                  <a:gd name="connsiteX4" fmla="*/ 1487156 w 3215472"/>
                  <a:gd name="connsiteY4" fmla="*/ 3537020 h 3546880"/>
                  <a:gd name="connsiteX5" fmla="*/ 1065125 w 3215472"/>
                  <a:gd name="connsiteY5" fmla="*/ 3456633 h 3546880"/>
                  <a:gd name="connsiteX0" fmla="*/ 1051478 w 3201825"/>
                  <a:gd name="connsiteY0" fmla="*/ 3456633 h 3546880"/>
                  <a:gd name="connsiteX1" fmla="*/ 0 w 3201825"/>
                  <a:gd name="connsiteY1" fmla="*/ 1821976 h 3546880"/>
                  <a:gd name="connsiteX2" fmla="*/ 1895540 w 3201825"/>
                  <a:gd name="connsiteY2" fmla="*/ 0 h 3546880"/>
                  <a:gd name="connsiteX3" fmla="*/ 3201825 w 3201825"/>
                  <a:gd name="connsiteY3" fmla="*/ 1798655 h 3546880"/>
                  <a:gd name="connsiteX4" fmla="*/ 1473509 w 3201825"/>
                  <a:gd name="connsiteY4" fmla="*/ 3537020 h 3546880"/>
                  <a:gd name="connsiteX5" fmla="*/ 1051478 w 3201825"/>
                  <a:gd name="connsiteY5" fmla="*/ 3456633 h 3546880"/>
                  <a:gd name="connsiteX0" fmla="*/ 1051478 w 3201825"/>
                  <a:gd name="connsiteY0" fmla="*/ 3456633 h 3546880"/>
                  <a:gd name="connsiteX1" fmla="*/ 0 w 3201825"/>
                  <a:gd name="connsiteY1" fmla="*/ 1821976 h 3546880"/>
                  <a:gd name="connsiteX2" fmla="*/ 1895540 w 3201825"/>
                  <a:gd name="connsiteY2" fmla="*/ 0 h 3546880"/>
                  <a:gd name="connsiteX3" fmla="*/ 3201825 w 3201825"/>
                  <a:gd name="connsiteY3" fmla="*/ 1798655 h 3546880"/>
                  <a:gd name="connsiteX4" fmla="*/ 1473509 w 3201825"/>
                  <a:gd name="connsiteY4" fmla="*/ 3537020 h 3546880"/>
                  <a:gd name="connsiteX5" fmla="*/ 1051478 w 3201825"/>
                  <a:gd name="connsiteY5" fmla="*/ 3456633 h 3546880"/>
                  <a:gd name="connsiteX0" fmla="*/ 1058302 w 3201825"/>
                  <a:gd name="connsiteY0" fmla="*/ 3466869 h 3549276"/>
                  <a:gd name="connsiteX1" fmla="*/ 0 w 3201825"/>
                  <a:gd name="connsiteY1" fmla="*/ 1821976 h 3549276"/>
                  <a:gd name="connsiteX2" fmla="*/ 1895540 w 3201825"/>
                  <a:gd name="connsiteY2" fmla="*/ 0 h 3549276"/>
                  <a:gd name="connsiteX3" fmla="*/ 3201825 w 3201825"/>
                  <a:gd name="connsiteY3" fmla="*/ 1798655 h 3549276"/>
                  <a:gd name="connsiteX4" fmla="*/ 1473509 w 3201825"/>
                  <a:gd name="connsiteY4" fmla="*/ 3537020 h 3549276"/>
                  <a:gd name="connsiteX5" fmla="*/ 1058302 w 3201825"/>
                  <a:gd name="connsiteY5" fmla="*/ 3466869 h 3549276"/>
                  <a:gd name="connsiteX0" fmla="*/ 1058302 w 3201825"/>
                  <a:gd name="connsiteY0" fmla="*/ 3466869 h 3549276"/>
                  <a:gd name="connsiteX1" fmla="*/ 0 w 3201825"/>
                  <a:gd name="connsiteY1" fmla="*/ 1821976 h 3549276"/>
                  <a:gd name="connsiteX2" fmla="*/ 1895540 w 3201825"/>
                  <a:gd name="connsiteY2" fmla="*/ 0 h 3549276"/>
                  <a:gd name="connsiteX3" fmla="*/ 3201825 w 3201825"/>
                  <a:gd name="connsiteY3" fmla="*/ 1798655 h 3549276"/>
                  <a:gd name="connsiteX4" fmla="*/ 1473509 w 3201825"/>
                  <a:gd name="connsiteY4" fmla="*/ 3537020 h 3549276"/>
                  <a:gd name="connsiteX5" fmla="*/ 1058302 w 3201825"/>
                  <a:gd name="connsiteY5" fmla="*/ 3466869 h 3549276"/>
                  <a:gd name="connsiteX0" fmla="*/ 1058302 w 3201825"/>
                  <a:gd name="connsiteY0" fmla="*/ 3466869 h 3549276"/>
                  <a:gd name="connsiteX1" fmla="*/ 0 w 3201825"/>
                  <a:gd name="connsiteY1" fmla="*/ 1821976 h 3549276"/>
                  <a:gd name="connsiteX2" fmla="*/ 1895540 w 3201825"/>
                  <a:gd name="connsiteY2" fmla="*/ 0 h 3549276"/>
                  <a:gd name="connsiteX3" fmla="*/ 3201825 w 3201825"/>
                  <a:gd name="connsiteY3" fmla="*/ 1798655 h 3549276"/>
                  <a:gd name="connsiteX4" fmla="*/ 1473509 w 3201825"/>
                  <a:gd name="connsiteY4" fmla="*/ 3537020 h 3549276"/>
                  <a:gd name="connsiteX5" fmla="*/ 1058302 w 3201825"/>
                  <a:gd name="connsiteY5" fmla="*/ 3466869 h 3549276"/>
                  <a:gd name="connsiteX0" fmla="*/ 1110034 w 3253557"/>
                  <a:gd name="connsiteY0" fmla="*/ 3466869 h 3549276"/>
                  <a:gd name="connsiteX1" fmla="*/ 51732 w 3253557"/>
                  <a:gd name="connsiteY1" fmla="*/ 1821976 h 3549276"/>
                  <a:gd name="connsiteX2" fmla="*/ 1947272 w 3253557"/>
                  <a:gd name="connsiteY2" fmla="*/ 0 h 3549276"/>
                  <a:gd name="connsiteX3" fmla="*/ 3253557 w 3253557"/>
                  <a:gd name="connsiteY3" fmla="*/ 1798655 h 3549276"/>
                  <a:gd name="connsiteX4" fmla="*/ 1525241 w 3253557"/>
                  <a:gd name="connsiteY4" fmla="*/ 3537020 h 3549276"/>
                  <a:gd name="connsiteX5" fmla="*/ 1110034 w 3253557"/>
                  <a:gd name="connsiteY5" fmla="*/ 3466869 h 3549276"/>
                  <a:gd name="connsiteX0" fmla="*/ 1110126 w 3253649"/>
                  <a:gd name="connsiteY0" fmla="*/ 3473693 h 3556100"/>
                  <a:gd name="connsiteX1" fmla="*/ 51824 w 3253649"/>
                  <a:gd name="connsiteY1" fmla="*/ 1828800 h 3556100"/>
                  <a:gd name="connsiteX2" fmla="*/ 1943952 w 3253649"/>
                  <a:gd name="connsiteY2" fmla="*/ 0 h 3556100"/>
                  <a:gd name="connsiteX3" fmla="*/ 3253649 w 3253649"/>
                  <a:gd name="connsiteY3" fmla="*/ 1805479 h 3556100"/>
                  <a:gd name="connsiteX4" fmla="*/ 1525333 w 3253649"/>
                  <a:gd name="connsiteY4" fmla="*/ 3543844 h 3556100"/>
                  <a:gd name="connsiteX5" fmla="*/ 1110126 w 3253649"/>
                  <a:gd name="connsiteY5" fmla="*/ 3473693 h 3556100"/>
                  <a:gd name="connsiteX0" fmla="*/ 1109163 w 3252686"/>
                  <a:gd name="connsiteY0" fmla="*/ 3505878 h 3588285"/>
                  <a:gd name="connsiteX1" fmla="*/ 50861 w 3252686"/>
                  <a:gd name="connsiteY1" fmla="*/ 1860985 h 3588285"/>
                  <a:gd name="connsiteX2" fmla="*/ 1942989 w 3252686"/>
                  <a:gd name="connsiteY2" fmla="*/ 32185 h 3588285"/>
                  <a:gd name="connsiteX3" fmla="*/ 3252686 w 3252686"/>
                  <a:gd name="connsiteY3" fmla="*/ 1837664 h 3588285"/>
                  <a:gd name="connsiteX4" fmla="*/ 1524370 w 3252686"/>
                  <a:gd name="connsiteY4" fmla="*/ 3576029 h 3588285"/>
                  <a:gd name="connsiteX5" fmla="*/ 1109163 w 3252686"/>
                  <a:gd name="connsiteY5" fmla="*/ 3505878 h 3588285"/>
                  <a:gd name="connsiteX0" fmla="*/ 1078315 w 3221838"/>
                  <a:gd name="connsiteY0" fmla="*/ 3571720 h 3654127"/>
                  <a:gd name="connsiteX1" fmla="*/ 20013 w 3221838"/>
                  <a:gd name="connsiteY1" fmla="*/ 1926827 h 3654127"/>
                  <a:gd name="connsiteX2" fmla="*/ 431170 w 3221838"/>
                  <a:gd name="connsiteY2" fmla="*/ 441959 h 3654127"/>
                  <a:gd name="connsiteX3" fmla="*/ 1912141 w 3221838"/>
                  <a:gd name="connsiteY3" fmla="*/ 98027 h 3654127"/>
                  <a:gd name="connsiteX4" fmla="*/ 3221838 w 3221838"/>
                  <a:gd name="connsiteY4" fmla="*/ 1903506 h 3654127"/>
                  <a:gd name="connsiteX5" fmla="*/ 1493522 w 3221838"/>
                  <a:gd name="connsiteY5" fmla="*/ 3641871 h 3654127"/>
                  <a:gd name="connsiteX6" fmla="*/ 1078315 w 3221838"/>
                  <a:gd name="connsiteY6" fmla="*/ 3571720 h 3654127"/>
                  <a:gd name="connsiteX0" fmla="*/ 1103461 w 3246984"/>
                  <a:gd name="connsiteY0" fmla="*/ 3548970 h 3631377"/>
                  <a:gd name="connsiteX1" fmla="*/ 45159 w 3246984"/>
                  <a:gd name="connsiteY1" fmla="*/ 1904077 h 3631377"/>
                  <a:gd name="connsiteX2" fmla="*/ 282307 w 3246984"/>
                  <a:gd name="connsiteY2" fmla="*/ 582982 h 3631377"/>
                  <a:gd name="connsiteX3" fmla="*/ 1937287 w 3246984"/>
                  <a:gd name="connsiteY3" fmla="*/ 75277 h 3631377"/>
                  <a:gd name="connsiteX4" fmla="*/ 3246984 w 3246984"/>
                  <a:gd name="connsiteY4" fmla="*/ 1880756 h 3631377"/>
                  <a:gd name="connsiteX5" fmla="*/ 1518668 w 3246984"/>
                  <a:gd name="connsiteY5" fmla="*/ 3619121 h 3631377"/>
                  <a:gd name="connsiteX6" fmla="*/ 1103461 w 3246984"/>
                  <a:gd name="connsiteY6" fmla="*/ 3548970 h 3631377"/>
                  <a:gd name="connsiteX0" fmla="*/ 1105781 w 3249304"/>
                  <a:gd name="connsiteY0" fmla="*/ 3548970 h 3631377"/>
                  <a:gd name="connsiteX1" fmla="*/ 47479 w 3249304"/>
                  <a:gd name="connsiteY1" fmla="*/ 1904077 h 3631377"/>
                  <a:gd name="connsiteX2" fmla="*/ 284627 w 3249304"/>
                  <a:gd name="connsiteY2" fmla="*/ 582982 h 3631377"/>
                  <a:gd name="connsiteX3" fmla="*/ 1939607 w 3249304"/>
                  <a:gd name="connsiteY3" fmla="*/ 75277 h 3631377"/>
                  <a:gd name="connsiteX4" fmla="*/ 3249304 w 3249304"/>
                  <a:gd name="connsiteY4" fmla="*/ 1880756 h 3631377"/>
                  <a:gd name="connsiteX5" fmla="*/ 1520988 w 3249304"/>
                  <a:gd name="connsiteY5" fmla="*/ 3619121 h 3631377"/>
                  <a:gd name="connsiteX6" fmla="*/ 1105781 w 3249304"/>
                  <a:gd name="connsiteY6" fmla="*/ 3548970 h 3631377"/>
                  <a:gd name="connsiteX0" fmla="*/ 1117906 w 3261429"/>
                  <a:gd name="connsiteY0" fmla="*/ 3548970 h 3631377"/>
                  <a:gd name="connsiteX1" fmla="*/ 59604 w 3261429"/>
                  <a:gd name="connsiteY1" fmla="*/ 1904077 h 3631377"/>
                  <a:gd name="connsiteX2" fmla="*/ 296752 w 3261429"/>
                  <a:gd name="connsiteY2" fmla="*/ 582982 h 3631377"/>
                  <a:gd name="connsiteX3" fmla="*/ 1951732 w 3261429"/>
                  <a:gd name="connsiteY3" fmla="*/ 75277 h 3631377"/>
                  <a:gd name="connsiteX4" fmla="*/ 3261429 w 3261429"/>
                  <a:gd name="connsiteY4" fmla="*/ 1880756 h 3631377"/>
                  <a:gd name="connsiteX5" fmla="*/ 1533113 w 3261429"/>
                  <a:gd name="connsiteY5" fmla="*/ 3619121 h 3631377"/>
                  <a:gd name="connsiteX6" fmla="*/ 1117906 w 3261429"/>
                  <a:gd name="connsiteY6" fmla="*/ 3548970 h 3631377"/>
                  <a:gd name="connsiteX0" fmla="*/ 1125390 w 3268913"/>
                  <a:gd name="connsiteY0" fmla="*/ 3548970 h 3631377"/>
                  <a:gd name="connsiteX1" fmla="*/ 67088 w 3268913"/>
                  <a:gd name="connsiteY1" fmla="*/ 1904077 h 3631377"/>
                  <a:gd name="connsiteX2" fmla="*/ 304236 w 3268913"/>
                  <a:gd name="connsiteY2" fmla="*/ 582982 h 3631377"/>
                  <a:gd name="connsiteX3" fmla="*/ 1959216 w 3268913"/>
                  <a:gd name="connsiteY3" fmla="*/ 75277 h 3631377"/>
                  <a:gd name="connsiteX4" fmla="*/ 3268913 w 3268913"/>
                  <a:gd name="connsiteY4" fmla="*/ 1880756 h 3631377"/>
                  <a:gd name="connsiteX5" fmla="*/ 1540597 w 3268913"/>
                  <a:gd name="connsiteY5" fmla="*/ 3619121 h 3631377"/>
                  <a:gd name="connsiteX6" fmla="*/ 1125390 w 3268913"/>
                  <a:gd name="connsiteY6" fmla="*/ 3548970 h 3631377"/>
                  <a:gd name="connsiteX0" fmla="*/ 1125390 w 3268913"/>
                  <a:gd name="connsiteY0" fmla="*/ 3552888 h 3635295"/>
                  <a:gd name="connsiteX1" fmla="*/ 67088 w 3268913"/>
                  <a:gd name="connsiteY1" fmla="*/ 1907995 h 3635295"/>
                  <a:gd name="connsiteX2" fmla="*/ 304236 w 3268913"/>
                  <a:gd name="connsiteY2" fmla="*/ 586900 h 3635295"/>
                  <a:gd name="connsiteX3" fmla="*/ 1959216 w 3268913"/>
                  <a:gd name="connsiteY3" fmla="*/ 79195 h 3635295"/>
                  <a:gd name="connsiteX4" fmla="*/ 3268913 w 3268913"/>
                  <a:gd name="connsiteY4" fmla="*/ 1884674 h 3635295"/>
                  <a:gd name="connsiteX5" fmla="*/ 1540597 w 3268913"/>
                  <a:gd name="connsiteY5" fmla="*/ 3623039 h 3635295"/>
                  <a:gd name="connsiteX6" fmla="*/ 1125390 w 3268913"/>
                  <a:gd name="connsiteY6" fmla="*/ 3552888 h 3635295"/>
                  <a:gd name="connsiteX0" fmla="*/ 1125390 w 3268913"/>
                  <a:gd name="connsiteY0" fmla="*/ 3546884 h 3629291"/>
                  <a:gd name="connsiteX1" fmla="*/ 67088 w 3268913"/>
                  <a:gd name="connsiteY1" fmla="*/ 1901991 h 3629291"/>
                  <a:gd name="connsiteX2" fmla="*/ 304236 w 3268913"/>
                  <a:gd name="connsiteY2" fmla="*/ 580896 h 3629291"/>
                  <a:gd name="connsiteX3" fmla="*/ 1972864 w 3268913"/>
                  <a:gd name="connsiteY3" fmla="*/ 80015 h 3629291"/>
                  <a:gd name="connsiteX4" fmla="*/ 3268913 w 3268913"/>
                  <a:gd name="connsiteY4" fmla="*/ 1878670 h 3629291"/>
                  <a:gd name="connsiteX5" fmla="*/ 1540597 w 3268913"/>
                  <a:gd name="connsiteY5" fmla="*/ 3617035 h 3629291"/>
                  <a:gd name="connsiteX6" fmla="*/ 1125390 w 3268913"/>
                  <a:gd name="connsiteY6" fmla="*/ 3546884 h 3629291"/>
                  <a:gd name="connsiteX0" fmla="*/ 1125390 w 3268913"/>
                  <a:gd name="connsiteY0" fmla="*/ 3501425 h 3583832"/>
                  <a:gd name="connsiteX1" fmla="*/ 67088 w 3268913"/>
                  <a:gd name="connsiteY1" fmla="*/ 1856532 h 3583832"/>
                  <a:gd name="connsiteX2" fmla="*/ 304236 w 3268913"/>
                  <a:gd name="connsiteY2" fmla="*/ 535437 h 3583832"/>
                  <a:gd name="connsiteX3" fmla="*/ 1972864 w 3268913"/>
                  <a:gd name="connsiteY3" fmla="*/ 34556 h 3583832"/>
                  <a:gd name="connsiteX4" fmla="*/ 3268913 w 3268913"/>
                  <a:gd name="connsiteY4" fmla="*/ 1833211 h 3583832"/>
                  <a:gd name="connsiteX5" fmla="*/ 1540597 w 3268913"/>
                  <a:gd name="connsiteY5" fmla="*/ 3571576 h 3583832"/>
                  <a:gd name="connsiteX6" fmla="*/ 1125390 w 3268913"/>
                  <a:gd name="connsiteY6" fmla="*/ 3501425 h 3583832"/>
                  <a:gd name="connsiteX0" fmla="*/ 1125390 w 3268913"/>
                  <a:gd name="connsiteY0" fmla="*/ 3623549 h 3705956"/>
                  <a:gd name="connsiteX1" fmla="*/ 67088 w 3268913"/>
                  <a:gd name="connsiteY1" fmla="*/ 1978656 h 3705956"/>
                  <a:gd name="connsiteX2" fmla="*/ 304236 w 3268913"/>
                  <a:gd name="connsiteY2" fmla="*/ 657561 h 3705956"/>
                  <a:gd name="connsiteX3" fmla="*/ 1262992 w 3268913"/>
                  <a:gd name="connsiteY3" fmla="*/ 142357 h 3705956"/>
                  <a:gd name="connsiteX4" fmla="*/ 1972864 w 3268913"/>
                  <a:gd name="connsiteY4" fmla="*/ 156680 h 3705956"/>
                  <a:gd name="connsiteX5" fmla="*/ 3268913 w 3268913"/>
                  <a:gd name="connsiteY5" fmla="*/ 1955335 h 3705956"/>
                  <a:gd name="connsiteX6" fmla="*/ 1540597 w 3268913"/>
                  <a:gd name="connsiteY6" fmla="*/ 3693700 h 3705956"/>
                  <a:gd name="connsiteX7" fmla="*/ 1125390 w 3268913"/>
                  <a:gd name="connsiteY7" fmla="*/ 3623549 h 3705956"/>
                  <a:gd name="connsiteX0" fmla="*/ 1125390 w 3268913"/>
                  <a:gd name="connsiteY0" fmla="*/ 3612421 h 3694828"/>
                  <a:gd name="connsiteX1" fmla="*/ 67088 w 3268913"/>
                  <a:gd name="connsiteY1" fmla="*/ 1967528 h 3694828"/>
                  <a:gd name="connsiteX2" fmla="*/ 304236 w 3268913"/>
                  <a:gd name="connsiteY2" fmla="*/ 646433 h 3694828"/>
                  <a:gd name="connsiteX3" fmla="*/ 1262992 w 3268913"/>
                  <a:gd name="connsiteY3" fmla="*/ 131229 h 3694828"/>
                  <a:gd name="connsiteX4" fmla="*/ 1972864 w 3268913"/>
                  <a:gd name="connsiteY4" fmla="*/ 145552 h 3694828"/>
                  <a:gd name="connsiteX5" fmla="*/ 3268913 w 3268913"/>
                  <a:gd name="connsiteY5" fmla="*/ 1944207 h 3694828"/>
                  <a:gd name="connsiteX6" fmla="*/ 1540597 w 3268913"/>
                  <a:gd name="connsiteY6" fmla="*/ 3682572 h 3694828"/>
                  <a:gd name="connsiteX7" fmla="*/ 1125390 w 3268913"/>
                  <a:gd name="connsiteY7" fmla="*/ 3612421 h 3694828"/>
                  <a:gd name="connsiteX0" fmla="*/ 1125390 w 3268913"/>
                  <a:gd name="connsiteY0" fmla="*/ 3612421 h 3694828"/>
                  <a:gd name="connsiteX1" fmla="*/ 67088 w 3268913"/>
                  <a:gd name="connsiteY1" fmla="*/ 1967528 h 3694828"/>
                  <a:gd name="connsiteX2" fmla="*/ 304236 w 3268913"/>
                  <a:gd name="connsiteY2" fmla="*/ 646433 h 3694828"/>
                  <a:gd name="connsiteX3" fmla="*/ 1262992 w 3268913"/>
                  <a:gd name="connsiteY3" fmla="*/ 131229 h 3694828"/>
                  <a:gd name="connsiteX4" fmla="*/ 1972864 w 3268913"/>
                  <a:gd name="connsiteY4" fmla="*/ 145552 h 3694828"/>
                  <a:gd name="connsiteX5" fmla="*/ 3268913 w 3268913"/>
                  <a:gd name="connsiteY5" fmla="*/ 1944207 h 3694828"/>
                  <a:gd name="connsiteX6" fmla="*/ 1540597 w 3268913"/>
                  <a:gd name="connsiteY6" fmla="*/ 3682572 h 3694828"/>
                  <a:gd name="connsiteX7" fmla="*/ 1125390 w 3268913"/>
                  <a:gd name="connsiteY7" fmla="*/ 3612421 h 3694828"/>
                  <a:gd name="connsiteX0" fmla="*/ 1125390 w 3268913"/>
                  <a:gd name="connsiteY0" fmla="*/ 3510213 h 3592620"/>
                  <a:gd name="connsiteX1" fmla="*/ 67088 w 3268913"/>
                  <a:gd name="connsiteY1" fmla="*/ 1865320 h 3592620"/>
                  <a:gd name="connsiteX2" fmla="*/ 304236 w 3268913"/>
                  <a:gd name="connsiteY2" fmla="*/ 544225 h 3592620"/>
                  <a:gd name="connsiteX3" fmla="*/ 1262992 w 3268913"/>
                  <a:gd name="connsiteY3" fmla="*/ 29021 h 3592620"/>
                  <a:gd name="connsiteX4" fmla="*/ 1972864 w 3268913"/>
                  <a:gd name="connsiteY4" fmla="*/ 43344 h 3592620"/>
                  <a:gd name="connsiteX5" fmla="*/ 3268913 w 3268913"/>
                  <a:gd name="connsiteY5" fmla="*/ 1841999 h 3592620"/>
                  <a:gd name="connsiteX6" fmla="*/ 1540597 w 3268913"/>
                  <a:gd name="connsiteY6" fmla="*/ 3580364 h 3592620"/>
                  <a:gd name="connsiteX7" fmla="*/ 1125390 w 3268913"/>
                  <a:gd name="connsiteY7" fmla="*/ 3510213 h 3592620"/>
                  <a:gd name="connsiteX0" fmla="*/ 1125390 w 3268913"/>
                  <a:gd name="connsiteY0" fmla="*/ 3516797 h 3599204"/>
                  <a:gd name="connsiteX1" fmla="*/ 67088 w 3268913"/>
                  <a:gd name="connsiteY1" fmla="*/ 1871904 h 3599204"/>
                  <a:gd name="connsiteX2" fmla="*/ 304236 w 3268913"/>
                  <a:gd name="connsiteY2" fmla="*/ 550809 h 3599204"/>
                  <a:gd name="connsiteX3" fmla="*/ 1262992 w 3268913"/>
                  <a:gd name="connsiteY3" fmla="*/ 35605 h 3599204"/>
                  <a:gd name="connsiteX4" fmla="*/ 1966040 w 3268913"/>
                  <a:gd name="connsiteY4" fmla="*/ 36280 h 3599204"/>
                  <a:gd name="connsiteX5" fmla="*/ 3268913 w 3268913"/>
                  <a:gd name="connsiteY5" fmla="*/ 1848583 h 3599204"/>
                  <a:gd name="connsiteX6" fmla="*/ 1540597 w 3268913"/>
                  <a:gd name="connsiteY6" fmla="*/ 3586948 h 3599204"/>
                  <a:gd name="connsiteX7" fmla="*/ 1125390 w 3268913"/>
                  <a:gd name="connsiteY7" fmla="*/ 3516797 h 3599204"/>
                  <a:gd name="connsiteX0" fmla="*/ 1125390 w 3268913"/>
                  <a:gd name="connsiteY0" fmla="*/ 3516797 h 3599204"/>
                  <a:gd name="connsiteX1" fmla="*/ 67088 w 3268913"/>
                  <a:gd name="connsiteY1" fmla="*/ 1871904 h 3599204"/>
                  <a:gd name="connsiteX2" fmla="*/ 304236 w 3268913"/>
                  <a:gd name="connsiteY2" fmla="*/ 550809 h 3599204"/>
                  <a:gd name="connsiteX3" fmla="*/ 1262992 w 3268913"/>
                  <a:gd name="connsiteY3" fmla="*/ 35605 h 3599204"/>
                  <a:gd name="connsiteX4" fmla="*/ 1966040 w 3268913"/>
                  <a:gd name="connsiteY4" fmla="*/ 36280 h 3599204"/>
                  <a:gd name="connsiteX5" fmla="*/ 3268913 w 3268913"/>
                  <a:gd name="connsiteY5" fmla="*/ 1848583 h 3599204"/>
                  <a:gd name="connsiteX6" fmla="*/ 1540597 w 3268913"/>
                  <a:gd name="connsiteY6" fmla="*/ 3586948 h 3599204"/>
                  <a:gd name="connsiteX7" fmla="*/ 1125390 w 3268913"/>
                  <a:gd name="connsiteY7" fmla="*/ 3516797 h 3599204"/>
                  <a:gd name="connsiteX0" fmla="*/ 1125390 w 3258677"/>
                  <a:gd name="connsiteY0" fmla="*/ 3516797 h 3599204"/>
                  <a:gd name="connsiteX1" fmla="*/ 67088 w 3258677"/>
                  <a:gd name="connsiteY1" fmla="*/ 1871904 h 3599204"/>
                  <a:gd name="connsiteX2" fmla="*/ 304236 w 3258677"/>
                  <a:gd name="connsiteY2" fmla="*/ 550809 h 3599204"/>
                  <a:gd name="connsiteX3" fmla="*/ 1262992 w 3258677"/>
                  <a:gd name="connsiteY3" fmla="*/ 35605 h 3599204"/>
                  <a:gd name="connsiteX4" fmla="*/ 1966040 w 3258677"/>
                  <a:gd name="connsiteY4" fmla="*/ 36280 h 3599204"/>
                  <a:gd name="connsiteX5" fmla="*/ 3258677 w 3258677"/>
                  <a:gd name="connsiteY5" fmla="*/ 1851995 h 3599204"/>
                  <a:gd name="connsiteX6" fmla="*/ 1540597 w 3258677"/>
                  <a:gd name="connsiteY6" fmla="*/ 3586948 h 3599204"/>
                  <a:gd name="connsiteX7" fmla="*/ 1125390 w 3258677"/>
                  <a:gd name="connsiteY7" fmla="*/ 3516797 h 3599204"/>
                  <a:gd name="connsiteX0" fmla="*/ 1125390 w 3286580"/>
                  <a:gd name="connsiteY0" fmla="*/ 3516797 h 3599204"/>
                  <a:gd name="connsiteX1" fmla="*/ 67088 w 3286580"/>
                  <a:gd name="connsiteY1" fmla="*/ 1871904 h 3599204"/>
                  <a:gd name="connsiteX2" fmla="*/ 304236 w 3286580"/>
                  <a:gd name="connsiteY2" fmla="*/ 550809 h 3599204"/>
                  <a:gd name="connsiteX3" fmla="*/ 1262992 w 3286580"/>
                  <a:gd name="connsiteY3" fmla="*/ 35605 h 3599204"/>
                  <a:gd name="connsiteX4" fmla="*/ 1966040 w 3286580"/>
                  <a:gd name="connsiteY4" fmla="*/ 36280 h 3599204"/>
                  <a:gd name="connsiteX5" fmla="*/ 3258677 w 3286580"/>
                  <a:gd name="connsiteY5" fmla="*/ 1851995 h 3599204"/>
                  <a:gd name="connsiteX6" fmla="*/ 1540597 w 3286580"/>
                  <a:gd name="connsiteY6" fmla="*/ 3586948 h 3599204"/>
                  <a:gd name="connsiteX7" fmla="*/ 1125390 w 3286580"/>
                  <a:gd name="connsiteY7" fmla="*/ 3516797 h 3599204"/>
                  <a:gd name="connsiteX0" fmla="*/ 1125390 w 3286580"/>
                  <a:gd name="connsiteY0" fmla="*/ 3516797 h 3599204"/>
                  <a:gd name="connsiteX1" fmla="*/ 67088 w 3286580"/>
                  <a:gd name="connsiteY1" fmla="*/ 1871904 h 3599204"/>
                  <a:gd name="connsiteX2" fmla="*/ 304236 w 3286580"/>
                  <a:gd name="connsiteY2" fmla="*/ 550809 h 3599204"/>
                  <a:gd name="connsiteX3" fmla="*/ 1262992 w 3286580"/>
                  <a:gd name="connsiteY3" fmla="*/ 35605 h 3599204"/>
                  <a:gd name="connsiteX4" fmla="*/ 1966040 w 3286580"/>
                  <a:gd name="connsiteY4" fmla="*/ 36280 h 3599204"/>
                  <a:gd name="connsiteX5" fmla="*/ 3258677 w 3286580"/>
                  <a:gd name="connsiteY5" fmla="*/ 1851995 h 3599204"/>
                  <a:gd name="connsiteX6" fmla="*/ 1540597 w 3286580"/>
                  <a:gd name="connsiteY6" fmla="*/ 3586948 h 3599204"/>
                  <a:gd name="connsiteX7" fmla="*/ 1125390 w 3286580"/>
                  <a:gd name="connsiteY7" fmla="*/ 3516797 h 3599204"/>
                  <a:gd name="connsiteX0" fmla="*/ 1125390 w 3286580"/>
                  <a:gd name="connsiteY0" fmla="*/ 3516797 h 3599204"/>
                  <a:gd name="connsiteX1" fmla="*/ 67088 w 3286580"/>
                  <a:gd name="connsiteY1" fmla="*/ 1871904 h 3599204"/>
                  <a:gd name="connsiteX2" fmla="*/ 304236 w 3286580"/>
                  <a:gd name="connsiteY2" fmla="*/ 550809 h 3599204"/>
                  <a:gd name="connsiteX3" fmla="*/ 1262992 w 3286580"/>
                  <a:gd name="connsiteY3" fmla="*/ 35605 h 3599204"/>
                  <a:gd name="connsiteX4" fmla="*/ 1966040 w 3286580"/>
                  <a:gd name="connsiteY4" fmla="*/ 36280 h 3599204"/>
                  <a:gd name="connsiteX5" fmla="*/ 3258677 w 3286580"/>
                  <a:gd name="connsiteY5" fmla="*/ 1851995 h 3599204"/>
                  <a:gd name="connsiteX6" fmla="*/ 1540597 w 3286580"/>
                  <a:gd name="connsiteY6" fmla="*/ 3586948 h 3599204"/>
                  <a:gd name="connsiteX7" fmla="*/ 1125390 w 3286580"/>
                  <a:gd name="connsiteY7" fmla="*/ 3516797 h 3599204"/>
                  <a:gd name="connsiteX0" fmla="*/ 1125390 w 3281645"/>
                  <a:gd name="connsiteY0" fmla="*/ 3516797 h 3599204"/>
                  <a:gd name="connsiteX1" fmla="*/ 67088 w 3281645"/>
                  <a:gd name="connsiteY1" fmla="*/ 1871904 h 3599204"/>
                  <a:gd name="connsiteX2" fmla="*/ 304236 w 3281645"/>
                  <a:gd name="connsiteY2" fmla="*/ 550809 h 3599204"/>
                  <a:gd name="connsiteX3" fmla="*/ 1262992 w 3281645"/>
                  <a:gd name="connsiteY3" fmla="*/ 35605 h 3599204"/>
                  <a:gd name="connsiteX4" fmla="*/ 1966040 w 3281645"/>
                  <a:gd name="connsiteY4" fmla="*/ 36280 h 3599204"/>
                  <a:gd name="connsiteX5" fmla="*/ 3253333 w 3281645"/>
                  <a:gd name="connsiteY5" fmla="*/ 1880684 h 3599204"/>
                  <a:gd name="connsiteX6" fmla="*/ 1540597 w 3281645"/>
                  <a:gd name="connsiteY6" fmla="*/ 3586948 h 3599204"/>
                  <a:gd name="connsiteX7" fmla="*/ 1125390 w 3281645"/>
                  <a:gd name="connsiteY7" fmla="*/ 3516797 h 3599204"/>
                  <a:gd name="connsiteX0" fmla="*/ 1125390 w 3326709"/>
                  <a:gd name="connsiteY0" fmla="*/ 3516797 h 3599204"/>
                  <a:gd name="connsiteX1" fmla="*/ 67088 w 3326709"/>
                  <a:gd name="connsiteY1" fmla="*/ 1871904 h 3599204"/>
                  <a:gd name="connsiteX2" fmla="*/ 304236 w 3326709"/>
                  <a:gd name="connsiteY2" fmla="*/ 550809 h 3599204"/>
                  <a:gd name="connsiteX3" fmla="*/ 1262992 w 3326709"/>
                  <a:gd name="connsiteY3" fmla="*/ 35605 h 3599204"/>
                  <a:gd name="connsiteX4" fmla="*/ 1966040 w 3326709"/>
                  <a:gd name="connsiteY4" fmla="*/ 36280 h 3599204"/>
                  <a:gd name="connsiteX5" fmla="*/ 3301804 w 3326709"/>
                  <a:gd name="connsiteY5" fmla="*/ 1939189 h 3599204"/>
                  <a:gd name="connsiteX6" fmla="*/ 1540597 w 3326709"/>
                  <a:gd name="connsiteY6" fmla="*/ 3586948 h 3599204"/>
                  <a:gd name="connsiteX7" fmla="*/ 1125390 w 3326709"/>
                  <a:gd name="connsiteY7" fmla="*/ 3516797 h 3599204"/>
                  <a:gd name="connsiteX0" fmla="*/ 1125390 w 3351995"/>
                  <a:gd name="connsiteY0" fmla="*/ 3516797 h 3599204"/>
                  <a:gd name="connsiteX1" fmla="*/ 67088 w 3351995"/>
                  <a:gd name="connsiteY1" fmla="*/ 1871904 h 3599204"/>
                  <a:gd name="connsiteX2" fmla="*/ 304236 w 3351995"/>
                  <a:gd name="connsiteY2" fmla="*/ 550809 h 3599204"/>
                  <a:gd name="connsiteX3" fmla="*/ 1262992 w 3351995"/>
                  <a:gd name="connsiteY3" fmla="*/ 35605 h 3599204"/>
                  <a:gd name="connsiteX4" fmla="*/ 1966040 w 3351995"/>
                  <a:gd name="connsiteY4" fmla="*/ 36280 h 3599204"/>
                  <a:gd name="connsiteX5" fmla="*/ 3328712 w 3351995"/>
                  <a:gd name="connsiteY5" fmla="*/ 1954096 h 3599204"/>
                  <a:gd name="connsiteX6" fmla="*/ 1540597 w 3351995"/>
                  <a:gd name="connsiteY6" fmla="*/ 3586948 h 3599204"/>
                  <a:gd name="connsiteX7" fmla="*/ 1125390 w 3351995"/>
                  <a:gd name="connsiteY7" fmla="*/ 3516797 h 3599204"/>
                  <a:gd name="connsiteX0" fmla="*/ 1125390 w 3444778"/>
                  <a:gd name="connsiteY0" fmla="*/ 3516797 h 3599204"/>
                  <a:gd name="connsiteX1" fmla="*/ 67088 w 3444778"/>
                  <a:gd name="connsiteY1" fmla="*/ 1871904 h 3599204"/>
                  <a:gd name="connsiteX2" fmla="*/ 304236 w 3444778"/>
                  <a:gd name="connsiteY2" fmla="*/ 550809 h 3599204"/>
                  <a:gd name="connsiteX3" fmla="*/ 1262992 w 3444778"/>
                  <a:gd name="connsiteY3" fmla="*/ 35605 h 3599204"/>
                  <a:gd name="connsiteX4" fmla="*/ 1966040 w 3444778"/>
                  <a:gd name="connsiteY4" fmla="*/ 36280 h 3599204"/>
                  <a:gd name="connsiteX5" fmla="*/ 3426125 w 3444778"/>
                  <a:gd name="connsiteY5" fmla="*/ 1962346 h 3599204"/>
                  <a:gd name="connsiteX6" fmla="*/ 1540597 w 3444778"/>
                  <a:gd name="connsiteY6" fmla="*/ 3586948 h 3599204"/>
                  <a:gd name="connsiteX7" fmla="*/ 1125390 w 3444778"/>
                  <a:gd name="connsiteY7" fmla="*/ 3516797 h 3599204"/>
                  <a:gd name="connsiteX0" fmla="*/ 1125390 w 3469806"/>
                  <a:gd name="connsiteY0" fmla="*/ 3516797 h 3599204"/>
                  <a:gd name="connsiteX1" fmla="*/ 67088 w 3469806"/>
                  <a:gd name="connsiteY1" fmla="*/ 1871904 h 3599204"/>
                  <a:gd name="connsiteX2" fmla="*/ 304236 w 3469806"/>
                  <a:gd name="connsiteY2" fmla="*/ 550809 h 3599204"/>
                  <a:gd name="connsiteX3" fmla="*/ 1262992 w 3469806"/>
                  <a:gd name="connsiteY3" fmla="*/ 35605 h 3599204"/>
                  <a:gd name="connsiteX4" fmla="*/ 1966040 w 3469806"/>
                  <a:gd name="connsiteY4" fmla="*/ 36280 h 3599204"/>
                  <a:gd name="connsiteX5" fmla="*/ 3426125 w 3469806"/>
                  <a:gd name="connsiteY5" fmla="*/ 1962346 h 3599204"/>
                  <a:gd name="connsiteX6" fmla="*/ 1540597 w 3469806"/>
                  <a:gd name="connsiteY6" fmla="*/ 3586948 h 3599204"/>
                  <a:gd name="connsiteX7" fmla="*/ 1125390 w 3469806"/>
                  <a:gd name="connsiteY7" fmla="*/ 3516797 h 35992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69806" h="3599204">
                    <a:moveTo>
                      <a:pt x="1125390" y="3516797"/>
                    </a:moveTo>
                    <a:cubicBezTo>
                      <a:pt x="716894" y="3002619"/>
                      <a:pt x="390286" y="2546444"/>
                      <a:pt x="67088" y="1871904"/>
                    </a:cubicBezTo>
                    <a:cubicBezTo>
                      <a:pt x="-42476" y="1671000"/>
                      <a:pt x="-52063" y="1220686"/>
                      <a:pt x="304236" y="550809"/>
                    </a:cubicBezTo>
                    <a:cubicBezTo>
                      <a:pt x="499573" y="251583"/>
                      <a:pt x="964416" y="112261"/>
                      <a:pt x="1262992" y="35605"/>
                    </a:cubicBezTo>
                    <a:cubicBezTo>
                      <a:pt x="1551332" y="-6932"/>
                      <a:pt x="1801748" y="-16811"/>
                      <a:pt x="1966040" y="36280"/>
                    </a:cubicBezTo>
                    <a:cubicBezTo>
                      <a:pt x="3239668" y="237772"/>
                      <a:pt x="3608233" y="1130012"/>
                      <a:pt x="3426125" y="1962346"/>
                    </a:cubicBezTo>
                    <a:cubicBezTo>
                      <a:pt x="2860256" y="3277643"/>
                      <a:pt x="1980224" y="3141696"/>
                      <a:pt x="1540597" y="3586948"/>
                    </a:cubicBezTo>
                    <a:cubicBezTo>
                      <a:pt x="1393096" y="3607919"/>
                      <a:pt x="1259243" y="3611832"/>
                      <a:pt x="1125390" y="3516797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Freeform: Shape 31">
                <a:extLst>
                  <a:ext uri="{FF2B5EF4-FFF2-40B4-BE49-F238E27FC236}">
                    <a16:creationId xmlns:a16="http://schemas.microsoft.com/office/drawing/2014/main" id="{B6549F08-C8B4-4BA8-865C-2F4A19A0802C}"/>
                  </a:ext>
                </a:extLst>
              </p:cNvPr>
              <p:cNvSpPr/>
              <p:nvPr/>
            </p:nvSpPr>
            <p:spPr>
              <a:xfrm>
                <a:off x="5481981" y="5082580"/>
                <a:ext cx="428625" cy="428625"/>
              </a:xfrm>
              <a:custGeom>
                <a:avLst/>
                <a:gdLst>
                  <a:gd name="connsiteX0" fmla="*/ 260641 w 428625"/>
                  <a:gd name="connsiteY0" fmla="*/ 423821 h 428625"/>
                  <a:gd name="connsiteX1" fmla="*/ 147294 w 428625"/>
                  <a:gd name="connsiteY1" fmla="*/ 404771 h 428625"/>
                  <a:gd name="connsiteX2" fmla="*/ 52996 w 428625"/>
                  <a:gd name="connsiteY2" fmla="*/ 374291 h 428625"/>
                  <a:gd name="connsiteX3" fmla="*/ 8229 w 428625"/>
                  <a:gd name="connsiteY3" fmla="*/ 274278 h 428625"/>
                  <a:gd name="connsiteX4" fmla="*/ 36804 w 428625"/>
                  <a:gd name="connsiteY4" fmla="*/ 90446 h 428625"/>
                  <a:gd name="connsiteX5" fmla="*/ 130149 w 428625"/>
                  <a:gd name="connsiteY5" fmla="*/ 8531 h 428625"/>
                  <a:gd name="connsiteX6" fmla="*/ 237781 w 428625"/>
                  <a:gd name="connsiteY6" fmla="*/ 18056 h 428625"/>
                  <a:gd name="connsiteX7" fmla="*/ 334936 w 428625"/>
                  <a:gd name="connsiteY7" fmla="*/ 34249 h 428625"/>
                  <a:gd name="connsiteX8" fmla="*/ 399706 w 428625"/>
                  <a:gd name="connsiteY8" fmla="*/ 72349 h 428625"/>
                  <a:gd name="connsiteX9" fmla="*/ 424471 w 428625"/>
                  <a:gd name="connsiteY9" fmla="*/ 158074 h 428625"/>
                  <a:gd name="connsiteX10" fmla="*/ 396849 w 428625"/>
                  <a:gd name="connsiteY10" fmla="*/ 332381 h 428625"/>
                  <a:gd name="connsiteX11" fmla="*/ 326364 w 428625"/>
                  <a:gd name="connsiteY11" fmla="*/ 415249 h 428625"/>
                  <a:gd name="connsiteX12" fmla="*/ 298741 w 428625"/>
                  <a:gd name="connsiteY12" fmla="*/ 423821 h 428625"/>
                  <a:gd name="connsiteX13" fmla="*/ 260641 w 428625"/>
                  <a:gd name="connsiteY13" fmla="*/ 423821 h 428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28625" h="428625">
                    <a:moveTo>
                      <a:pt x="260641" y="423821"/>
                    </a:moveTo>
                    <a:cubicBezTo>
                      <a:pt x="223494" y="414296"/>
                      <a:pt x="185394" y="411438"/>
                      <a:pt x="147294" y="404771"/>
                    </a:cubicBezTo>
                    <a:cubicBezTo>
                      <a:pt x="113956" y="399056"/>
                      <a:pt x="80619" y="395246"/>
                      <a:pt x="52996" y="374291"/>
                    </a:cubicBezTo>
                    <a:cubicBezTo>
                      <a:pt x="19659" y="349526"/>
                      <a:pt x="2514" y="317141"/>
                      <a:pt x="8229" y="274278"/>
                    </a:cubicBezTo>
                    <a:cubicBezTo>
                      <a:pt x="16801" y="212366"/>
                      <a:pt x="27279" y="151406"/>
                      <a:pt x="36804" y="90446"/>
                    </a:cubicBezTo>
                    <a:cubicBezTo>
                      <a:pt x="43471" y="48536"/>
                      <a:pt x="83476" y="14246"/>
                      <a:pt x="130149" y="8531"/>
                    </a:cubicBezTo>
                    <a:cubicBezTo>
                      <a:pt x="166344" y="3769"/>
                      <a:pt x="202539" y="12341"/>
                      <a:pt x="237781" y="18056"/>
                    </a:cubicBezTo>
                    <a:cubicBezTo>
                      <a:pt x="270166" y="22819"/>
                      <a:pt x="303504" y="26628"/>
                      <a:pt x="334936" y="34249"/>
                    </a:cubicBezTo>
                    <a:cubicBezTo>
                      <a:pt x="359701" y="40916"/>
                      <a:pt x="381609" y="53299"/>
                      <a:pt x="399706" y="72349"/>
                    </a:cubicBezTo>
                    <a:cubicBezTo>
                      <a:pt x="422566" y="97113"/>
                      <a:pt x="429234" y="125688"/>
                      <a:pt x="424471" y="158074"/>
                    </a:cubicBezTo>
                    <a:cubicBezTo>
                      <a:pt x="415899" y="216176"/>
                      <a:pt x="405421" y="274278"/>
                      <a:pt x="396849" y="332381"/>
                    </a:cubicBezTo>
                    <a:cubicBezTo>
                      <a:pt x="391134" y="375244"/>
                      <a:pt x="364464" y="400961"/>
                      <a:pt x="326364" y="415249"/>
                    </a:cubicBezTo>
                    <a:cubicBezTo>
                      <a:pt x="316839" y="419059"/>
                      <a:pt x="308266" y="420963"/>
                      <a:pt x="298741" y="423821"/>
                    </a:cubicBezTo>
                    <a:cubicBezTo>
                      <a:pt x="286359" y="423821"/>
                      <a:pt x="273024" y="423821"/>
                      <a:pt x="260641" y="42382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4" name="Freeform: Shape 32">
                <a:extLst>
                  <a:ext uri="{FF2B5EF4-FFF2-40B4-BE49-F238E27FC236}">
                    <a16:creationId xmlns:a16="http://schemas.microsoft.com/office/drawing/2014/main" id="{247078D3-0E91-4499-8C29-99E08DEE6B81}"/>
                  </a:ext>
                </a:extLst>
              </p:cNvPr>
              <p:cNvSpPr/>
              <p:nvPr/>
            </p:nvSpPr>
            <p:spPr>
              <a:xfrm>
                <a:off x="4425792" y="2808868"/>
                <a:ext cx="95250" cy="495300"/>
              </a:xfrm>
              <a:custGeom>
                <a:avLst/>
                <a:gdLst>
                  <a:gd name="connsiteX0" fmla="*/ 8096 w 95250"/>
                  <a:gd name="connsiteY0" fmla="*/ 29580 h 495300"/>
                  <a:gd name="connsiteX1" fmla="*/ 11906 w 95250"/>
                  <a:gd name="connsiteY1" fmla="*/ 7673 h 495300"/>
                  <a:gd name="connsiteX2" fmla="*/ 14764 w 95250"/>
                  <a:gd name="connsiteY2" fmla="*/ 10530 h 495300"/>
                  <a:gd name="connsiteX3" fmla="*/ 90964 w 95250"/>
                  <a:gd name="connsiteY3" fmla="*/ 494400 h 495300"/>
                  <a:gd name="connsiteX4" fmla="*/ 46196 w 95250"/>
                  <a:gd name="connsiteY4" fmla="*/ 390578 h 495300"/>
                  <a:gd name="connsiteX5" fmla="*/ 10954 w 95250"/>
                  <a:gd name="connsiteY5" fmla="*/ 204840 h 495300"/>
                  <a:gd name="connsiteX6" fmla="*/ 7144 w 95250"/>
                  <a:gd name="connsiteY6" fmla="*/ 189600 h 495300"/>
                  <a:gd name="connsiteX7" fmla="*/ 8096 w 95250"/>
                  <a:gd name="connsiteY7" fmla="*/ 29580 h 495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5250" h="495300">
                    <a:moveTo>
                      <a:pt x="8096" y="29580"/>
                    </a:moveTo>
                    <a:cubicBezTo>
                      <a:pt x="12859" y="22913"/>
                      <a:pt x="10954" y="15293"/>
                      <a:pt x="11906" y="7673"/>
                    </a:cubicBezTo>
                    <a:cubicBezTo>
                      <a:pt x="14764" y="6720"/>
                      <a:pt x="15716" y="6720"/>
                      <a:pt x="14764" y="10530"/>
                    </a:cubicBezTo>
                    <a:cubicBezTo>
                      <a:pt x="11906" y="176265"/>
                      <a:pt x="40481" y="337238"/>
                      <a:pt x="90964" y="494400"/>
                    </a:cubicBezTo>
                    <a:cubicBezTo>
                      <a:pt x="72866" y="461063"/>
                      <a:pt x="57626" y="426773"/>
                      <a:pt x="46196" y="390578"/>
                    </a:cubicBezTo>
                    <a:cubicBezTo>
                      <a:pt x="27146" y="329618"/>
                      <a:pt x="16669" y="267705"/>
                      <a:pt x="10954" y="204840"/>
                    </a:cubicBezTo>
                    <a:cubicBezTo>
                      <a:pt x="10001" y="199125"/>
                      <a:pt x="11906" y="194363"/>
                      <a:pt x="7144" y="189600"/>
                    </a:cubicBezTo>
                    <a:cubicBezTo>
                      <a:pt x="8096" y="135308"/>
                      <a:pt x="8096" y="81968"/>
                      <a:pt x="8096" y="2958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5" name="Freeform: Shape 33">
                <a:extLst>
                  <a:ext uri="{FF2B5EF4-FFF2-40B4-BE49-F238E27FC236}">
                    <a16:creationId xmlns:a16="http://schemas.microsoft.com/office/drawing/2014/main" id="{89F6042D-28FD-4360-ADC9-3A3DE1812A5D}"/>
                  </a:ext>
                </a:extLst>
              </p:cNvPr>
              <p:cNvSpPr/>
              <p:nvPr/>
            </p:nvSpPr>
            <p:spPr>
              <a:xfrm>
                <a:off x="5754528" y="1777142"/>
                <a:ext cx="981075" cy="3190875"/>
              </a:xfrm>
              <a:custGeom>
                <a:avLst/>
                <a:gdLst>
                  <a:gd name="connsiteX0" fmla="*/ 7144 w 981075"/>
                  <a:gd name="connsiteY0" fmla="*/ 3171094 h 3190875"/>
                  <a:gd name="connsiteX1" fmla="*/ 25241 w 981075"/>
                  <a:gd name="connsiteY1" fmla="*/ 2853912 h 3190875"/>
                  <a:gd name="connsiteX2" fmla="*/ 39529 w 981075"/>
                  <a:gd name="connsiteY2" fmla="*/ 2573876 h 3190875"/>
                  <a:gd name="connsiteX3" fmla="*/ 61436 w 981075"/>
                  <a:gd name="connsiteY3" fmla="*/ 2187162 h 3190875"/>
                  <a:gd name="connsiteX4" fmla="*/ 82391 w 981075"/>
                  <a:gd name="connsiteY4" fmla="*/ 1884266 h 3190875"/>
                  <a:gd name="connsiteX5" fmla="*/ 116681 w 981075"/>
                  <a:gd name="connsiteY5" fmla="*/ 1539461 h 3190875"/>
                  <a:gd name="connsiteX6" fmla="*/ 172879 w 981075"/>
                  <a:gd name="connsiteY6" fmla="*/ 1162271 h 3190875"/>
                  <a:gd name="connsiteX7" fmla="*/ 341471 w 981075"/>
                  <a:gd name="connsiteY7" fmla="*/ 546956 h 3190875"/>
                  <a:gd name="connsiteX8" fmla="*/ 577691 w 981075"/>
                  <a:gd name="connsiteY8" fmla="*/ 126904 h 3190875"/>
                  <a:gd name="connsiteX9" fmla="*/ 631031 w 981075"/>
                  <a:gd name="connsiteY9" fmla="*/ 72611 h 3190875"/>
                  <a:gd name="connsiteX10" fmla="*/ 687229 w 981075"/>
                  <a:gd name="connsiteY10" fmla="*/ 19271 h 3190875"/>
                  <a:gd name="connsiteX11" fmla="*/ 711041 w 981075"/>
                  <a:gd name="connsiteY11" fmla="*/ 25939 h 3190875"/>
                  <a:gd name="connsiteX12" fmla="*/ 754856 w 981075"/>
                  <a:gd name="connsiteY12" fmla="*/ 160241 h 3190875"/>
                  <a:gd name="connsiteX13" fmla="*/ 904399 w 981075"/>
                  <a:gd name="connsiteY13" fmla="*/ 677449 h 3190875"/>
                  <a:gd name="connsiteX14" fmla="*/ 977741 w 981075"/>
                  <a:gd name="connsiteY14" fmla="*/ 1159414 h 3190875"/>
                  <a:gd name="connsiteX15" fmla="*/ 972979 w 981075"/>
                  <a:gd name="connsiteY15" fmla="*/ 1496599 h 3190875"/>
                  <a:gd name="connsiteX16" fmla="*/ 869156 w 981075"/>
                  <a:gd name="connsiteY16" fmla="*/ 1925224 h 3190875"/>
                  <a:gd name="connsiteX17" fmla="*/ 618649 w 981075"/>
                  <a:gd name="connsiteY17" fmla="*/ 2480531 h 3190875"/>
                  <a:gd name="connsiteX18" fmla="*/ 345281 w 981075"/>
                  <a:gd name="connsiteY18" fmla="*/ 2952971 h 3190875"/>
                  <a:gd name="connsiteX19" fmla="*/ 170021 w 981075"/>
                  <a:gd name="connsiteY19" fmla="*/ 3149187 h 3190875"/>
                  <a:gd name="connsiteX20" fmla="*/ 129064 w 981075"/>
                  <a:gd name="connsiteY20" fmla="*/ 3174904 h 3190875"/>
                  <a:gd name="connsiteX21" fmla="*/ 110966 w 981075"/>
                  <a:gd name="connsiteY21" fmla="*/ 3185381 h 3190875"/>
                  <a:gd name="connsiteX22" fmla="*/ 22384 w 981075"/>
                  <a:gd name="connsiteY22" fmla="*/ 3181571 h 3190875"/>
                  <a:gd name="connsiteX23" fmla="*/ 7144 w 981075"/>
                  <a:gd name="connsiteY23" fmla="*/ 3171094 h 3190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981075" h="3190875">
                    <a:moveTo>
                      <a:pt x="7144" y="3171094"/>
                    </a:moveTo>
                    <a:cubicBezTo>
                      <a:pt x="12859" y="3065366"/>
                      <a:pt x="19526" y="2959639"/>
                      <a:pt x="25241" y="2853912"/>
                    </a:cubicBezTo>
                    <a:cubicBezTo>
                      <a:pt x="30004" y="2760566"/>
                      <a:pt x="34766" y="2667221"/>
                      <a:pt x="39529" y="2573876"/>
                    </a:cubicBezTo>
                    <a:cubicBezTo>
                      <a:pt x="46196" y="2445289"/>
                      <a:pt x="53816" y="2315749"/>
                      <a:pt x="61436" y="2187162"/>
                    </a:cubicBezTo>
                    <a:cubicBezTo>
                      <a:pt x="67151" y="2086196"/>
                      <a:pt x="73819" y="1985231"/>
                      <a:pt x="82391" y="1884266"/>
                    </a:cubicBezTo>
                    <a:cubicBezTo>
                      <a:pt x="91916" y="1769014"/>
                      <a:pt x="103346" y="1653761"/>
                      <a:pt x="116681" y="1539461"/>
                    </a:cubicBezTo>
                    <a:cubicBezTo>
                      <a:pt x="131921" y="1413731"/>
                      <a:pt x="149066" y="1288001"/>
                      <a:pt x="172879" y="1162271"/>
                    </a:cubicBezTo>
                    <a:cubicBezTo>
                      <a:pt x="211931" y="952721"/>
                      <a:pt x="262414" y="746029"/>
                      <a:pt x="341471" y="546956"/>
                    </a:cubicBezTo>
                    <a:cubicBezTo>
                      <a:pt x="401479" y="396461"/>
                      <a:pt x="476726" y="254539"/>
                      <a:pt x="577691" y="126904"/>
                    </a:cubicBezTo>
                    <a:cubicBezTo>
                      <a:pt x="593884" y="106901"/>
                      <a:pt x="612934" y="89756"/>
                      <a:pt x="631031" y="72611"/>
                    </a:cubicBezTo>
                    <a:cubicBezTo>
                      <a:pt x="650081" y="54514"/>
                      <a:pt x="669131" y="37369"/>
                      <a:pt x="687229" y="19271"/>
                    </a:cubicBezTo>
                    <a:cubicBezTo>
                      <a:pt x="704374" y="2126"/>
                      <a:pt x="703421" y="2126"/>
                      <a:pt x="711041" y="25939"/>
                    </a:cubicBezTo>
                    <a:cubicBezTo>
                      <a:pt x="725329" y="70706"/>
                      <a:pt x="740569" y="115474"/>
                      <a:pt x="754856" y="160241"/>
                    </a:cubicBezTo>
                    <a:cubicBezTo>
                      <a:pt x="810101" y="330739"/>
                      <a:pt x="864394" y="502189"/>
                      <a:pt x="904399" y="677449"/>
                    </a:cubicBezTo>
                    <a:cubicBezTo>
                      <a:pt x="941546" y="836516"/>
                      <a:pt x="967264" y="996536"/>
                      <a:pt x="977741" y="1159414"/>
                    </a:cubicBezTo>
                    <a:cubicBezTo>
                      <a:pt x="984409" y="1271809"/>
                      <a:pt x="984409" y="1384204"/>
                      <a:pt x="972979" y="1496599"/>
                    </a:cubicBezTo>
                    <a:cubicBezTo>
                      <a:pt x="958691" y="1644236"/>
                      <a:pt x="919639" y="1786159"/>
                      <a:pt x="869156" y="1925224"/>
                    </a:cubicBezTo>
                    <a:cubicBezTo>
                      <a:pt x="799624" y="2116676"/>
                      <a:pt x="710089" y="2298604"/>
                      <a:pt x="618649" y="2480531"/>
                    </a:cubicBezTo>
                    <a:cubicBezTo>
                      <a:pt x="537686" y="2643409"/>
                      <a:pt x="450056" y="2803429"/>
                      <a:pt x="345281" y="2952971"/>
                    </a:cubicBezTo>
                    <a:cubicBezTo>
                      <a:pt x="294799" y="3025362"/>
                      <a:pt x="240506" y="3094894"/>
                      <a:pt x="170021" y="3149187"/>
                    </a:cubicBezTo>
                    <a:cubicBezTo>
                      <a:pt x="157639" y="3158712"/>
                      <a:pt x="144304" y="3168237"/>
                      <a:pt x="129064" y="3174904"/>
                    </a:cubicBezTo>
                    <a:cubicBezTo>
                      <a:pt x="125254" y="3182524"/>
                      <a:pt x="118586" y="3185381"/>
                      <a:pt x="110966" y="3185381"/>
                    </a:cubicBezTo>
                    <a:cubicBezTo>
                      <a:pt x="81439" y="3186334"/>
                      <a:pt x="51911" y="3186334"/>
                      <a:pt x="22384" y="3181571"/>
                    </a:cubicBezTo>
                    <a:cubicBezTo>
                      <a:pt x="14764" y="3180619"/>
                      <a:pt x="9049" y="3179666"/>
                      <a:pt x="7144" y="317109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6" name="Freeform: Shape 34">
                <a:extLst>
                  <a:ext uri="{FF2B5EF4-FFF2-40B4-BE49-F238E27FC236}">
                    <a16:creationId xmlns:a16="http://schemas.microsoft.com/office/drawing/2014/main" id="{11F53FC1-DF56-4541-B655-0167DD8B0CEF}"/>
                  </a:ext>
                </a:extLst>
              </p:cNvPr>
              <p:cNvSpPr/>
              <p:nvPr/>
            </p:nvSpPr>
            <p:spPr>
              <a:xfrm>
                <a:off x="4653640" y="1758957"/>
                <a:ext cx="1790700" cy="3152775"/>
              </a:xfrm>
              <a:custGeom>
                <a:avLst/>
                <a:gdLst>
                  <a:gd name="connsiteX0" fmla="*/ 907055 w 1790700"/>
                  <a:gd name="connsiteY0" fmla="*/ 3150227 h 3152775"/>
                  <a:gd name="connsiteX1" fmla="*/ 897530 w 1790700"/>
                  <a:gd name="connsiteY1" fmla="*/ 3139750 h 3152775"/>
                  <a:gd name="connsiteX2" fmla="*/ 828950 w 1790700"/>
                  <a:gd name="connsiteY2" fmla="*/ 3040690 h 3152775"/>
                  <a:gd name="connsiteX3" fmla="*/ 341270 w 1790700"/>
                  <a:gd name="connsiteY3" fmla="*/ 2370130 h 3152775"/>
                  <a:gd name="connsiteX4" fmla="*/ 338413 w 1790700"/>
                  <a:gd name="connsiteY4" fmla="*/ 2363462 h 3152775"/>
                  <a:gd name="connsiteX5" fmla="*/ 356510 w 1790700"/>
                  <a:gd name="connsiteY5" fmla="*/ 2382512 h 3152775"/>
                  <a:gd name="connsiteX6" fmla="*/ 372703 w 1790700"/>
                  <a:gd name="connsiteY6" fmla="*/ 2403467 h 3152775"/>
                  <a:gd name="connsiteX7" fmla="*/ 361273 w 1790700"/>
                  <a:gd name="connsiteY7" fmla="*/ 2381560 h 3152775"/>
                  <a:gd name="connsiteX8" fmla="*/ 138388 w 1790700"/>
                  <a:gd name="connsiteY8" fmla="*/ 1991987 h 3152775"/>
                  <a:gd name="connsiteX9" fmla="*/ 12658 w 1790700"/>
                  <a:gd name="connsiteY9" fmla="*/ 1524310 h 3152775"/>
                  <a:gd name="connsiteX10" fmla="*/ 125053 w 1790700"/>
                  <a:gd name="connsiteY10" fmla="*/ 913757 h 3152775"/>
                  <a:gd name="connsiteX11" fmla="*/ 575585 w 1790700"/>
                  <a:gd name="connsiteY11" fmla="*/ 358450 h 3152775"/>
                  <a:gd name="connsiteX12" fmla="*/ 1249955 w 1790700"/>
                  <a:gd name="connsiteY12" fmla="*/ 38410 h 3152775"/>
                  <a:gd name="connsiteX13" fmla="*/ 1724300 w 1790700"/>
                  <a:gd name="connsiteY13" fmla="*/ 13645 h 3152775"/>
                  <a:gd name="connsiteX14" fmla="*/ 1791928 w 1790700"/>
                  <a:gd name="connsiteY14" fmla="*/ 23170 h 3152775"/>
                  <a:gd name="connsiteX15" fmla="*/ 1775735 w 1790700"/>
                  <a:gd name="connsiteY15" fmla="*/ 27932 h 3152775"/>
                  <a:gd name="connsiteX16" fmla="*/ 1327108 w 1790700"/>
                  <a:gd name="connsiteY16" fmla="*/ 192715 h 3152775"/>
                  <a:gd name="connsiteX17" fmla="*/ 899435 w 1790700"/>
                  <a:gd name="connsiteY17" fmla="*/ 501325 h 3152775"/>
                  <a:gd name="connsiteX18" fmla="*/ 646070 w 1790700"/>
                  <a:gd name="connsiteY18" fmla="*/ 905185 h 3152775"/>
                  <a:gd name="connsiteX19" fmla="*/ 508910 w 1790700"/>
                  <a:gd name="connsiteY19" fmla="*/ 1377625 h 3152775"/>
                  <a:gd name="connsiteX20" fmla="*/ 500338 w 1790700"/>
                  <a:gd name="connsiteY20" fmla="*/ 1748147 h 3152775"/>
                  <a:gd name="connsiteX21" fmla="*/ 603208 w 1790700"/>
                  <a:gd name="connsiteY21" fmla="*/ 2229160 h 3152775"/>
                  <a:gd name="connsiteX22" fmla="*/ 902293 w 1790700"/>
                  <a:gd name="connsiteY22" fmla="*/ 3054025 h 3152775"/>
                  <a:gd name="connsiteX23" fmla="*/ 933725 w 1790700"/>
                  <a:gd name="connsiteY23" fmla="*/ 3134035 h 3152775"/>
                  <a:gd name="connsiteX24" fmla="*/ 931820 w 1790700"/>
                  <a:gd name="connsiteY24" fmla="*/ 3142607 h 3152775"/>
                  <a:gd name="connsiteX25" fmla="*/ 907055 w 1790700"/>
                  <a:gd name="connsiteY25" fmla="*/ 3150227 h 3152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790700" h="3152775">
                    <a:moveTo>
                      <a:pt x="907055" y="3150227"/>
                    </a:moveTo>
                    <a:cubicBezTo>
                      <a:pt x="903245" y="3146417"/>
                      <a:pt x="898483" y="3143560"/>
                      <a:pt x="897530" y="3139750"/>
                    </a:cubicBezTo>
                    <a:cubicBezTo>
                      <a:pt x="885148" y="3099745"/>
                      <a:pt x="852763" y="3072122"/>
                      <a:pt x="828950" y="3040690"/>
                    </a:cubicBezTo>
                    <a:cubicBezTo>
                      <a:pt x="660358" y="2821615"/>
                      <a:pt x="494623" y="2600635"/>
                      <a:pt x="341270" y="2370130"/>
                    </a:cubicBezTo>
                    <a:cubicBezTo>
                      <a:pt x="340318" y="2369177"/>
                      <a:pt x="340318" y="2367272"/>
                      <a:pt x="338413" y="2363462"/>
                    </a:cubicBezTo>
                    <a:cubicBezTo>
                      <a:pt x="347938" y="2369177"/>
                      <a:pt x="351748" y="2375845"/>
                      <a:pt x="356510" y="2382512"/>
                    </a:cubicBezTo>
                    <a:cubicBezTo>
                      <a:pt x="361273" y="2388227"/>
                      <a:pt x="366035" y="2394895"/>
                      <a:pt x="372703" y="2403467"/>
                    </a:cubicBezTo>
                    <a:cubicBezTo>
                      <a:pt x="370798" y="2392037"/>
                      <a:pt x="365083" y="2387275"/>
                      <a:pt x="361273" y="2381560"/>
                    </a:cubicBezTo>
                    <a:cubicBezTo>
                      <a:pt x="276500" y="2257735"/>
                      <a:pt x="200300" y="2129147"/>
                      <a:pt x="138388" y="1991987"/>
                    </a:cubicBezTo>
                    <a:cubicBezTo>
                      <a:pt x="71713" y="1842445"/>
                      <a:pt x="27898" y="1687187"/>
                      <a:pt x="12658" y="1524310"/>
                    </a:cubicBezTo>
                    <a:cubicBezTo>
                      <a:pt x="-8297" y="1309997"/>
                      <a:pt x="30755" y="1106162"/>
                      <a:pt x="125053" y="913757"/>
                    </a:cubicBezTo>
                    <a:cubicBezTo>
                      <a:pt x="231733" y="693730"/>
                      <a:pt x="386990" y="512755"/>
                      <a:pt x="575585" y="358450"/>
                    </a:cubicBezTo>
                    <a:cubicBezTo>
                      <a:pt x="774658" y="196525"/>
                      <a:pt x="998495" y="87940"/>
                      <a:pt x="1249955" y="38410"/>
                    </a:cubicBezTo>
                    <a:cubicBezTo>
                      <a:pt x="1407118" y="6977"/>
                      <a:pt x="1565233" y="310"/>
                      <a:pt x="1724300" y="13645"/>
                    </a:cubicBezTo>
                    <a:cubicBezTo>
                      <a:pt x="1747160" y="15550"/>
                      <a:pt x="1769068" y="17455"/>
                      <a:pt x="1791928" y="23170"/>
                    </a:cubicBezTo>
                    <a:cubicBezTo>
                      <a:pt x="1786213" y="25075"/>
                      <a:pt x="1781450" y="26027"/>
                      <a:pt x="1775735" y="27932"/>
                    </a:cubicBezTo>
                    <a:cubicBezTo>
                      <a:pt x="1622383" y="71747"/>
                      <a:pt x="1470935" y="123182"/>
                      <a:pt x="1327108" y="192715"/>
                    </a:cubicBezTo>
                    <a:cubicBezTo>
                      <a:pt x="1166135" y="269867"/>
                      <a:pt x="1019450" y="366070"/>
                      <a:pt x="899435" y="501325"/>
                    </a:cubicBezTo>
                    <a:cubicBezTo>
                      <a:pt x="792755" y="621340"/>
                      <a:pt x="711793" y="758500"/>
                      <a:pt x="646070" y="905185"/>
                    </a:cubicBezTo>
                    <a:cubicBezTo>
                      <a:pt x="580348" y="1055680"/>
                      <a:pt x="532723" y="1213795"/>
                      <a:pt x="508910" y="1377625"/>
                    </a:cubicBezTo>
                    <a:cubicBezTo>
                      <a:pt x="490813" y="1500497"/>
                      <a:pt x="488908" y="1624322"/>
                      <a:pt x="500338" y="1748147"/>
                    </a:cubicBezTo>
                    <a:cubicBezTo>
                      <a:pt x="514625" y="1912930"/>
                      <a:pt x="559393" y="2071045"/>
                      <a:pt x="603208" y="2229160"/>
                    </a:cubicBezTo>
                    <a:cubicBezTo>
                      <a:pt x="682265" y="2512052"/>
                      <a:pt x="790850" y="2782562"/>
                      <a:pt x="902293" y="3054025"/>
                    </a:cubicBezTo>
                    <a:cubicBezTo>
                      <a:pt x="912770" y="3080695"/>
                      <a:pt x="923248" y="3107365"/>
                      <a:pt x="933725" y="3134035"/>
                    </a:cubicBezTo>
                    <a:cubicBezTo>
                      <a:pt x="936583" y="3137845"/>
                      <a:pt x="935630" y="3142607"/>
                      <a:pt x="931820" y="3142607"/>
                    </a:cubicBezTo>
                    <a:cubicBezTo>
                      <a:pt x="922295" y="3143560"/>
                      <a:pt x="915628" y="3151180"/>
                      <a:pt x="907055" y="315022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7" name="Freeform: Shape 35">
                <a:extLst>
                  <a:ext uri="{FF2B5EF4-FFF2-40B4-BE49-F238E27FC236}">
                    <a16:creationId xmlns:a16="http://schemas.microsoft.com/office/drawing/2014/main" id="{EF2FEC51-A438-4E2B-9718-70DB13069E0B}"/>
                  </a:ext>
                </a:extLst>
              </p:cNvPr>
              <p:cNvSpPr/>
              <p:nvPr/>
            </p:nvSpPr>
            <p:spPr>
              <a:xfrm>
                <a:off x="6499708" y="1806892"/>
                <a:ext cx="1183405" cy="2730446"/>
              </a:xfrm>
              <a:custGeom>
                <a:avLst/>
                <a:gdLst>
                  <a:gd name="connsiteX0" fmla="*/ 7294 w 1190625"/>
                  <a:gd name="connsiteY0" fmla="*/ 7144 h 2676525"/>
                  <a:gd name="connsiteX1" fmla="*/ 30154 w 1190625"/>
                  <a:gd name="connsiteY1" fmla="*/ 19526 h 2676525"/>
                  <a:gd name="connsiteX2" fmla="*/ 491164 w 1190625"/>
                  <a:gd name="connsiteY2" fmla="*/ 281464 h 2676525"/>
                  <a:gd name="connsiteX3" fmla="*/ 878832 w 1190625"/>
                  <a:gd name="connsiteY3" fmla="*/ 602456 h 2676525"/>
                  <a:gd name="connsiteX4" fmla="*/ 1165534 w 1190625"/>
                  <a:gd name="connsiteY4" fmla="*/ 1192054 h 2676525"/>
                  <a:gd name="connsiteX5" fmla="*/ 1190299 w 1190625"/>
                  <a:gd name="connsiteY5" fmla="*/ 1391126 h 2676525"/>
                  <a:gd name="connsiteX6" fmla="*/ 1179822 w 1190625"/>
                  <a:gd name="connsiteY6" fmla="*/ 1463516 h 2676525"/>
                  <a:gd name="connsiteX7" fmla="*/ 936934 w 1190625"/>
                  <a:gd name="connsiteY7" fmla="*/ 2012156 h 2676525"/>
                  <a:gd name="connsiteX8" fmla="*/ 606417 w 1190625"/>
                  <a:gd name="connsiteY8" fmla="*/ 2357914 h 2676525"/>
                  <a:gd name="connsiteX9" fmla="*/ 218749 w 1190625"/>
                  <a:gd name="connsiteY9" fmla="*/ 2664619 h 2676525"/>
                  <a:gd name="connsiteX10" fmla="*/ 201604 w 1190625"/>
                  <a:gd name="connsiteY10" fmla="*/ 2671286 h 2676525"/>
                  <a:gd name="connsiteX11" fmla="*/ 258754 w 1190625"/>
                  <a:gd name="connsiteY11" fmla="*/ 2622709 h 2676525"/>
                  <a:gd name="connsiteX12" fmla="*/ 610227 w 1190625"/>
                  <a:gd name="connsiteY12" fmla="*/ 2225516 h 2676525"/>
                  <a:gd name="connsiteX13" fmla="*/ 794059 w 1190625"/>
                  <a:gd name="connsiteY13" fmla="*/ 1736884 h 2676525"/>
                  <a:gd name="connsiteX14" fmla="*/ 806442 w 1190625"/>
                  <a:gd name="connsiteY14" fmla="*/ 1363504 h 2676525"/>
                  <a:gd name="connsiteX15" fmla="*/ 672139 w 1190625"/>
                  <a:gd name="connsiteY15" fmla="*/ 900589 h 2676525"/>
                  <a:gd name="connsiteX16" fmla="*/ 406392 w 1190625"/>
                  <a:gd name="connsiteY16" fmla="*/ 476726 h 2676525"/>
                  <a:gd name="connsiteX17" fmla="*/ 110164 w 1190625"/>
                  <a:gd name="connsiteY17" fmla="*/ 107156 h 2676525"/>
                  <a:gd name="connsiteX18" fmla="*/ 12057 w 1190625"/>
                  <a:gd name="connsiteY18" fmla="*/ 14764 h 2676525"/>
                  <a:gd name="connsiteX19" fmla="*/ 7294 w 1190625"/>
                  <a:gd name="connsiteY19" fmla="*/ 7144 h 2676525"/>
                  <a:gd name="connsiteX0" fmla="*/ 151 w 1183405"/>
                  <a:gd name="connsiteY0" fmla="*/ 0 h 2730437"/>
                  <a:gd name="connsiteX1" fmla="*/ 23011 w 1183405"/>
                  <a:gd name="connsiteY1" fmla="*/ 12382 h 2730437"/>
                  <a:gd name="connsiteX2" fmla="*/ 484021 w 1183405"/>
                  <a:gd name="connsiteY2" fmla="*/ 274320 h 2730437"/>
                  <a:gd name="connsiteX3" fmla="*/ 871689 w 1183405"/>
                  <a:gd name="connsiteY3" fmla="*/ 595312 h 2730437"/>
                  <a:gd name="connsiteX4" fmla="*/ 1158391 w 1183405"/>
                  <a:gd name="connsiteY4" fmla="*/ 1184910 h 2730437"/>
                  <a:gd name="connsiteX5" fmla="*/ 1183156 w 1183405"/>
                  <a:gd name="connsiteY5" fmla="*/ 1383982 h 2730437"/>
                  <a:gd name="connsiteX6" fmla="*/ 1172679 w 1183405"/>
                  <a:gd name="connsiteY6" fmla="*/ 1456372 h 2730437"/>
                  <a:gd name="connsiteX7" fmla="*/ 929791 w 1183405"/>
                  <a:gd name="connsiteY7" fmla="*/ 2005012 h 2730437"/>
                  <a:gd name="connsiteX8" fmla="*/ 599274 w 1183405"/>
                  <a:gd name="connsiteY8" fmla="*/ 2350770 h 2730437"/>
                  <a:gd name="connsiteX9" fmla="*/ 211606 w 1183405"/>
                  <a:gd name="connsiteY9" fmla="*/ 2657475 h 2730437"/>
                  <a:gd name="connsiteX10" fmla="*/ 231589 w 1183405"/>
                  <a:gd name="connsiteY10" fmla="*/ 2730428 h 2730437"/>
                  <a:gd name="connsiteX11" fmla="*/ 251611 w 1183405"/>
                  <a:gd name="connsiteY11" fmla="*/ 2615565 h 2730437"/>
                  <a:gd name="connsiteX12" fmla="*/ 603084 w 1183405"/>
                  <a:gd name="connsiteY12" fmla="*/ 2218372 h 2730437"/>
                  <a:gd name="connsiteX13" fmla="*/ 786916 w 1183405"/>
                  <a:gd name="connsiteY13" fmla="*/ 1729740 h 2730437"/>
                  <a:gd name="connsiteX14" fmla="*/ 799299 w 1183405"/>
                  <a:gd name="connsiteY14" fmla="*/ 1356360 h 2730437"/>
                  <a:gd name="connsiteX15" fmla="*/ 664996 w 1183405"/>
                  <a:gd name="connsiteY15" fmla="*/ 893445 h 2730437"/>
                  <a:gd name="connsiteX16" fmla="*/ 399249 w 1183405"/>
                  <a:gd name="connsiteY16" fmla="*/ 469582 h 2730437"/>
                  <a:gd name="connsiteX17" fmla="*/ 103021 w 1183405"/>
                  <a:gd name="connsiteY17" fmla="*/ 100012 h 2730437"/>
                  <a:gd name="connsiteX18" fmla="*/ 4914 w 1183405"/>
                  <a:gd name="connsiteY18" fmla="*/ 7620 h 2730437"/>
                  <a:gd name="connsiteX19" fmla="*/ 151 w 1183405"/>
                  <a:gd name="connsiteY19" fmla="*/ 0 h 2730437"/>
                  <a:gd name="connsiteX0" fmla="*/ 151 w 1183405"/>
                  <a:gd name="connsiteY0" fmla="*/ 0 h 2730437"/>
                  <a:gd name="connsiteX1" fmla="*/ 23011 w 1183405"/>
                  <a:gd name="connsiteY1" fmla="*/ 12382 h 2730437"/>
                  <a:gd name="connsiteX2" fmla="*/ 484021 w 1183405"/>
                  <a:gd name="connsiteY2" fmla="*/ 274320 h 2730437"/>
                  <a:gd name="connsiteX3" fmla="*/ 871689 w 1183405"/>
                  <a:gd name="connsiteY3" fmla="*/ 595312 h 2730437"/>
                  <a:gd name="connsiteX4" fmla="*/ 1158391 w 1183405"/>
                  <a:gd name="connsiteY4" fmla="*/ 1184910 h 2730437"/>
                  <a:gd name="connsiteX5" fmla="*/ 1183156 w 1183405"/>
                  <a:gd name="connsiteY5" fmla="*/ 1383982 h 2730437"/>
                  <a:gd name="connsiteX6" fmla="*/ 1172679 w 1183405"/>
                  <a:gd name="connsiteY6" fmla="*/ 1456372 h 2730437"/>
                  <a:gd name="connsiteX7" fmla="*/ 929791 w 1183405"/>
                  <a:gd name="connsiteY7" fmla="*/ 2005012 h 2730437"/>
                  <a:gd name="connsiteX8" fmla="*/ 599274 w 1183405"/>
                  <a:gd name="connsiteY8" fmla="*/ 2350770 h 2730437"/>
                  <a:gd name="connsiteX9" fmla="*/ 211606 w 1183405"/>
                  <a:gd name="connsiteY9" fmla="*/ 2657475 h 2730437"/>
                  <a:gd name="connsiteX10" fmla="*/ 231589 w 1183405"/>
                  <a:gd name="connsiteY10" fmla="*/ 2730428 h 2730437"/>
                  <a:gd name="connsiteX11" fmla="*/ 603084 w 1183405"/>
                  <a:gd name="connsiteY11" fmla="*/ 2218372 h 2730437"/>
                  <a:gd name="connsiteX12" fmla="*/ 786916 w 1183405"/>
                  <a:gd name="connsiteY12" fmla="*/ 1729740 h 2730437"/>
                  <a:gd name="connsiteX13" fmla="*/ 799299 w 1183405"/>
                  <a:gd name="connsiteY13" fmla="*/ 1356360 h 2730437"/>
                  <a:gd name="connsiteX14" fmla="*/ 664996 w 1183405"/>
                  <a:gd name="connsiteY14" fmla="*/ 893445 h 2730437"/>
                  <a:gd name="connsiteX15" fmla="*/ 399249 w 1183405"/>
                  <a:gd name="connsiteY15" fmla="*/ 469582 h 2730437"/>
                  <a:gd name="connsiteX16" fmla="*/ 103021 w 1183405"/>
                  <a:gd name="connsiteY16" fmla="*/ 100012 h 2730437"/>
                  <a:gd name="connsiteX17" fmla="*/ 4914 w 1183405"/>
                  <a:gd name="connsiteY17" fmla="*/ 7620 h 2730437"/>
                  <a:gd name="connsiteX18" fmla="*/ 151 w 1183405"/>
                  <a:gd name="connsiteY18" fmla="*/ 0 h 2730437"/>
                  <a:gd name="connsiteX0" fmla="*/ 151 w 1183405"/>
                  <a:gd name="connsiteY0" fmla="*/ 0 h 2730446"/>
                  <a:gd name="connsiteX1" fmla="*/ 23011 w 1183405"/>
                  <a:gd name="connsiteY1" fmla="*/ 12382 h 2730446"/>
                  <a:gd name="connsiteX2" fmla="*/ 484021 w 1183405"/>
                  <a:gd name="connsiteY2" fmla="*/ 274320 h 2730446"/>
                  <a:gd name="connsiteX3" fmla="*/ 871689 w 1183405"/>
                  <a:gd name="connsiteY3" fmla="*/ 595312 h 2730446"/>
                  <a:gd name="connsiteX4" fmla="*/ 1158391 w 1183405"/>
                  <a:gd name="connsiteY4" fmla="*/ 1184910 h 2730446"/>
                  <a:gd name="connsiteX5" fmla="*/ 1183156 w 1183405"/>
                  <a:gd name="connsiteY5" fmla="*/ 1383982 h 2730446"/>
                  <a:gd name="connsiteX6" fmla="*/ 1172679 w 1183405"/>
                  <a:gd name="connsiteY6" fmla="*/ 1456372 h 2730446"/>
                  <a:gd name="connsiteX7" fmla="*/ 929791 w 1183405"/>
                  <a:gd name="connsiteY7" fmla="*/ 2005012 h 2730446"/>
                  <a:gd name="connsiteX8" fmla="*/ 599274 w 1183405"/>
                  <a:gd name="connsiteY8" fmla="*/ 2350770 h 2730446"/>
                  <a:gd name="connsiteX9" fmla="*/ 343709 w 1183405"/>
                  <a:gd name="connsiteY9" fmla="*/ 2691977 h 2730446"/>
                  <a:gd name="connsiteX10" fmla="*/ 231589 w 1183405"/>
                  <a:gd name="connsiteY10" fmla="*/ 2730428 h 2730446"/>
                  <a:gd name="connsiteX11" fmla="*/ 603084 w 1183405"/>
                  <a:gd name="connsiteY11" fmla="*/ 2218372 h 2730446"/>
                  <a:gd name="connsiteX12" fmla="*/ 786916 w 1183405"/>
                  <a:gd name="connsiteY12" fmla="*/ 1729740 h 2730446"/>
                  <a:gd name="connsiteX13" fmla="*/ 799299 w 1183405"/>
                  <a:gd name="connsiteY13" fmla="*/ 1356360 h 2730446"/>
                  <a:gd name="connsiteX14" fmla="*/ 664996 w 1183405"/>
                  <a:gd name="connsiteY14" fmla="*/ 893445 h 2730446"/>
                  <a:gd name="connsiteX15" fmla="*/ 399249 w 1183405"/>
                  <a:gd name="connsiteY15" fmla="*/ 469582 h 2730446"/>
                  <a:gd name="connsiteX16" fmla="*/ 103021 w 1183405"/>
                  <a:gd name="connsiteY16" fmla="*/ 100012 h 2730446"/>
                  <a:gd name="connsiteX17" fmla="*/ 4914 w 1183405"/>
                  <a:gd name="connsiteY17" fmla="*/ 7620 h 2730446"/>
                  <a:gd name="connsiteX18" fmla="*/ 151 w 1183405"/>
                  <a:gd name="connsiteY18" fmla="*/ 0 h 2730446"/>
                  <a:gd name="connsiteX0" fmla="*/ 151 w 1183405"/>
                  <a:gd name="connsiteY0" fmla="*/ 0 h 2730446"/>
                  <a:gd name="connsiteX1" fmla="*/ 23011 w 1183405"/>
                  <a:gd name="connsiteY1" fmla="*/ 12382 h 2730446"/>
                  <a:gd name="connsiteX2" fmla="*/ 484021 w 1183405"/>
                  <a:gd name="connsiteY2" fmla="*/ 274320 h 2730446"/>
                  <a:gd name="connsiteX3" fmla="*/ 871689 w 1183405"/>
                  <a:gd name="connsiteY3" fmla="*/ 595312 h 2730446"/>
                  <a:gd name="connsiteX4" fmla="*/ 1158391 w 1183405"/>
                  <a:gd name="connsiteY4" fmla="*/ 1184910 h 2730446"/>
                  <a:gd name="connsiteX5" fmla="*/ 1183156 w 1183405"/>
                  <a:gd name="connsiteY5" fmla="*/ 1383982 h 2730446"/>
                  <a:gd name="connsiteX6" fmla="*/ 1172679 w 1183405"/>
                  <a:gd name="connsiteY6" fmla="*/ 1456372 h 2730446"/>
                  <a:gd name="connsiteX7" fmla="*/ 929791 w 1183405"/>
                  <a:gd name="connsiteY7" fmla="*/ 2005012 h 2730446"/>
                  <a:gd name="connsiteX8" fmla="*/ 694906 w 1183405"/>
                  <a:gd name="connsiteY8" fmla="*/ 2368584 h 2730446"/>
                  <a:gd name="connsiteX9" fmla="*/ 343709 w 1183405"/>
                  <a:gd name="connsiteY9" fmla="*/ 2691977 h 2730446"/>
                  <a:gd name="connsiteX10" fmla="*/ 231589 w 1183405"/>
                  <a:gd name="connsiteY10" fmla="*/ 2730428 h 2730446"/>
                  <a:gd name="connsiteX11" fmla="*/ 603084 w 1183405"/>
                  <a:gd name="connsiteY11" fmla="*/ 2218372 h 2730446"/>
                  <a:gd name="connsiteX12" fmla="*/ 786916 w 1183405"/>
                  <a:gd name="connsiteY12" fmla="*/ 1729740 h 2730446"/>
                  <a:gd name="connsiteX13" fmla="*/ 799299 w 1183405"/>
                  <a:gd name="connsiteY13" fmla="*/ 1356360 h 2730446"/>
                  <a:gd name="connsiteX14" fmla="*/ 664996 w 1183405"/>
                  <a:gd name="connsiteY14" fmla="*/ 893445 h 2730446"/>
                  <a:gd name="connsiteX15" fmla="*/ 399249 w 1183405"/>
                  <a:gd name="connsiteY15" fmla="*/ 469582 h 2730446"/>
                  <a:gd name="connsiteX16" fmla="*/ 103021 w 1183405"/>
                  <a:gd name="connsiteY16" fmla="*/ 100012 h 2730446"/>
                  <a:gd name="connsiteX17" fmla="*/ 4914 w 1183405"/>
                  <a:gd name="connsiteY17" fmla="*/ 7620 h 2730446"/>
                  <a:gd name="connsiteX18" fmla="*/ 151 w 1183405"/>
                  <a:gd name="connsiteY18" fmla="*/ 0 h 2730446"/>
                  <a:gd name="connsiteX0" fmla="*/ 151 w 1183405"/>
                  <a:gd name="connsiteY0" fmla="*/ 0 h 2730446"/>
                  <a:gd name="connsiteX1" fmla="*/ 23011 w 1183405"/>
                  <a:gd name="connsiteY1" fmla="*/ 12382 h 2730446"/>
                  <a:gd name="connsiteX2" fmla="*/ 484021 w 1183405"/>
                  <a:gd name="connsiteY2" fmla="*/ 274320 h 2730446"/>
                  <a:gd name="connsiteX3" fmla="*/ 871689 w 1183405"/>
                  <a:gd name="connsiteY3" fmla="*/ 595312 h 2730446"/>
                  <a:gd name="connsiteX4" fmla="*/ 1158391 w 1183405"/>
                  <a:gd name="connsiteY4" fmla="*/ 1184910 h 2730446"/>
                  <a:gd name="connsiteX5" fmla="*/ 1183156 w 1183405"/>
                  <a:gd name="connsiteY5" fmla="*/ 1383982 h 2730446"/>
                  <a:gd name="connsiteX6" fmla="*/ 1172679 w 1183405"/>
                  <a:gd name="connsiteY6" fmla="*/ 1456372 h 2730446"/>
                  <a:gd name="connsiteX7" fmla="*/ 975825 w 1183405"/>
                  <a:gd name="connsiteY7" fmla="*/ 2023482 h 2730446"/>
                  <a:gd name="connsiteX8" fmla="*/ 694906 w 1183405"/>
                  <a:gd name="connsiteY8" fmla="*/ 2368584 h 2730446"/>
                  <a:gd name="connsiteX9" fmla="*/ 343709 w 1183405"/>
                  <a:gd name="connsiteY9" fmla="*/ 2691977 h 2730446"/>
                  <a:gd name="connsiteX10" fmla="*/ 231589 w 1183405"/>
                  <a:gd name="connsiteY10" fmla="*/ 2730428 h 2730446"/>
                  <a:gd name="connsiteX11" fmla="*/ 603084 w 1183405"/>
                  <a:gd name="connsiteY11" fmla="*/ 2218372 h 2730446"/>
                  <a:gd name="connsiteX12" fmla="*/ 786916 w 1183405"/>
                  <a:gd name="connsiteY12" fmla="*/ 1729740 h 2730446"/>
                  <a:gd name="connsiteX13" fmla="*/ 799299 w 1183405"/>
                  <a:gd name="connsiteY13" fmla="*/ 1356360 h 2730446"/>
                  <a:gd name="connsiteX14" fmla="*/ 664996 w 1183405"/>
                  <a:gd name="connsiteY14" fmla="*/ 893445 h 2730446"/>
                  <a:gd name="connsiteX15" fmla="*/ 399249 w 1183405"/>
                  <a:gd name="connsiteY15" fmla="*/ 469582 h 2730446"/>
                  <a:gd name="connsiteX16" fmla="*/ 103021 w 1183405"/>
                  <a:gd name="connsiteY16" fmla="*/ 100012 h 2730446"/>
                  <a:gd name="connsiteX17" fmla="*/ 4914 w 1183405"/>
                  <a:gd name="connsiteY17" fmla="*/ 7620 h 2730446"/>
                  <a:gd name="connsiteX18" fmla="*/ 151 w 1183405"/>
                  <a:gd name="connsiteY18" fmla="*/ 0 h 27304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83405" h="2730446">
                    <a:moveTo>
                      <a:pt x="151" y="0"/>
                    </a:moveTo>
                    <a:cubicBezTo>
                      <a:pt x="7771" y="3810"/>
                      <a:pt x="15391" y="8572"/>
                      <a:pt x="23011" y="12382"/>
                    </a:cubicBezTo>
                    <a:cubicBezTo>
                      <a:pt x="179221" y="96202"/>
                      <a:pt x="335431" y="178117"/>
                      <a:pt x="484021" y="274320"/>
                    </a:cubicBezTo>
                    <a:cubicBezTo>
                      <a:pt x="625944" y="365760"/>
                      <a:pt x="759294" y="467677"/>
                      <a:pt x="871689" y="595312"/>
                    </a:cubicBezTo>
                    <a:cubicBezTo>
                      <a:pt x="1022184" y="764857"/>
                      <a:pt x="1116481" y="962025"/>
                      <a:pt x="1158391" y="1184910"/>
                    </a:cubicBezTo>
                    <a:cubicBezTo>
                      <a:pt x="1170774" y="1250632"/>
                      <a:pt x="1178394" y="1317307"/>
                      <a:pt x="1183156" y="1383982"/>
                    </a:cubicBezTo>
                    <a:cubicBezTo>
                      <a:pt x="1185061" y="1408747"/>
                      <a:pt x="1175536" y="1431607"/>
                      <a:pt x="1172679" y="1456372"/>
                    </a:cubicBezTo>
                    <a:cubicBezTo>
                      <a:pt x="1150771" y="1664970"/>
                      <a:pt x="1055454" y="1871447"/>
                      <a:pt x="975825" y="2023482"/>
                    </a:cubicBezTo>
                    <a:cubicBezTo>
                      <a:pt x="896196" y="2175517"/>
                      <a:pt x="800259" y="2257168"/>
                      <a:pt x="694906" y="2368584"/>
                    </a:cubicBezTo>
                    <a:cubicBezTo>
                      <a:pt x="589553" y="2480000"/>
                      <a:pt x="477059" y="2595774"/>
                      <a:pt x="343709" y="2691977"/>
                    </a:cubicBezTo>
                    <a:cubicBezTo>
                      <a:pt x="339899" y="2694834"/>
                      <a:pt x="241114" y="2731381"/>
                      <a:pt x="231589" y="2730428"/>
                    </a:cubicBezTo>
                    <a:cubicBezTo>
                      <a:pt x="296835" y="2657244"/>
                      <a:pt x="510530" y="2385153"/>
                      <a:pt x="603084" y="2218372"/>
                    </a:cubicBezTo>
                    <a:cubicBezTo>
                      <a:pt x="695638" y="2051591"/>
                      <a:pt x="759294" y="1905000"/>
                      <a:pt x="786916" y="1729740"/>
                    </a:cubicBezTo>
                    <a:cubicBezTo>
                      <a:pt x="806919" y="1605915"/>
                      <a:pt x="809776" y="1481137"/>
                      <a:pt x="799299" y="1356360"/>
                    </a:cubicBezTo>
                    <a:cubicBezTo>
                      <a:pt x="785011" y="1193482"/>
                      <a:pt x="737386" y="1040130"/>
                      <a:pt x="664996" y="893445"/>
                    </a:cubicBezTo>
                    <a:cubicBezTo>
                      <a:pt x="590701" y="742950"/>
                      <a:pt x="494499" y="605790"/>
                      <a:pt x="399249" y="469582"/>
                    </a:cubicBezTo>
                    <a:cubicBezTo>
                      <a:pt x="308761" y="340042"/>
                      <a:pt x="212559" y="214312"/>
                      <a:pt x="103021" y="100012"/>
                    </a:cubicBezTo>
                    <a:cubicBezTo>
                      <a:pt x="71589" y="67627"/>
                      <a:pt x="39204" y="36195"/>
                      <a:pt x="4914" y="7620"/>
                    </a:cubicBezTo>
                    <a:cubicBezTo>
                      <a:pt x="3009" y="6667"/>
                      <a:pt x="-801" y="5715"/>
                      <a:pt x="15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8" name="Freeform: Shape 36">
                <a:extLst>
                  <a:ext uri="{FF2B5EF4-FFF2-40B4-BE49-F238E27FC236}">
                    <a16:creationId xmlns:a16="http://schemas.microsoft.com/office/drawing/2014/main" id="{A88421AC-6763-4539-961B-AFC70D91639B}"/>
                  </a:ext>
                </a:extLst>
              </p:cNvPr>
              <p:cNvSpPr/>
              <p:nvPr/>
            </p:nvSpPr>
            <p:spPr>
              <a:xfrm>
                <a:off x="4445540" y="1517417"/>
                <a:ext cx="1962150" cy="1171575"/>
              </a:xfrm>
              <a:custGeom>
                <a:avLst/>
                <a:gdLst>
                  <a:gd name="connsiteX0" fmla="*/ 7397 w 1962150"/>
                  <a:gd name="connsiteY0" fmla="*/ 1164823 h 1171575"/>
                  <a:gd name="connsiteX1" fmla="*/ 26447 w 1962150"/>
                  <a:gd name="connsiteY1" fmla="*/ 1010518 h 1171575"/>
                  <a:gd name="connsiteX2" fmla="*/ 80740 w 1962150"/>
                  <a:gd name="connsiteY2" fmla="*/ 749533 h 1171575"/>
                  <a:gd name="connsiteX3" fmla="*/ 376967 w 1962150"/>
                  <a:gd name="connsiteY3" fmla="*/ 308525 h 1171575"/>
                  <a:gd name="connsiteX4" fmla="*/ 760825 w 1962150"/>
                  <a:gd name="connsiteY4" fmla="*/ 73258 h 1171575"/>
                  <a:gd name="connsiteX5" fmla="*/ 1029430 w 1962150"/>
                  <a:gd name="connsiteY5" fmla="*/ 12298 h 1171575"/>
                  <a:gd name="connsiteX6" fmla="*/ 1854295 w 1962150"/>
                  <a:gd name="connsiteY6" fmla="*/ 182795 h 1171575"/>
                  <a:gd name="connsiteX7" fmla="*/ 1939067 w 1962150"/>
                  <a:gd name="connsiteY7" fmla="*/ 230420 h 1171575"/>
                  <a:gd name="connsiteX8" fmla="*/ 1961927 w 1962150"/>
                  <a:gd name="connsiteY8" fmla="*/ 244708 h 1171575"/>
                  <a:gd name="connsiteX9" fmla="*/ 1953355 w 1962150"/>
                  <a:gd name="connsiteY9" fmla="*/ 245660 h 1171575"/>
                  <a:gd name="connsiteX10" fmla="*/ 1582832 w 1962150"/>
                  <a:gd name="connsiteY10" fmla="*/ 176128 h 1171575"/>
                  <a:gd name="connsiteX11" fmla="*/ 950372 w 1962150"/>
                  <a:gd name="connsiteY11" fmla="*/ 216133 h 1171575"/>
                  <a:gd name="connsiteX12" fmla="*/ 629380 w 1962150"/>
                  <a:gd name="connsiteY12" fmla="*/ 355198 h 1171575"/>
                  <a:gd name="connsiteX13" fmla="*/ 379825 w 1962150"/>
                  <a:gd name="connsiteY13" fmla="*/ 515218 h 1171575"/>
                  <a:gd name="connsiteX14" fmla="*/ 170275 w 1962150"/>
                  <a:gd name="connsiteY14" fmla="*/ 769535 h 1171575"/>
                  <a:gd name="connsiteX15" fmla="*/ 21685 w 1962150"/>
                  <a:gd name="connsiteY15" fmla="*/ 1115293 h 1171575"/>
                  <a:gd name="connsiteX16" fmla="*/ 10255 w 1962150"/>
                  <a:gd name="connsiteY16" fmla="*/ 1167680 h 1171575"/>
                  <a:gd name="connsiteX17" fmla="*/ 7397 w 1962150"/>
                  <a:gd name="connsiteY17" fmla="*/ 1164823 h 1171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962150" h="1171575">
                    <a:moveTo>
                      <a:pt x="7397" y="1164823"/>
                    </a:moveTo>
                    <a:cubicBezTo>
                      <a:pt x="14065" y="1113388"/>
                      <a:pt x="21685" y="1061953"/>
                      <a:pt x="26447" y="1010518"/>
                    </a:cubicBezTo>
                    <a:cubicBezTo>
                      <a:pt x="35020" y="920983"/>
                      <a:pt x="52165" y="834305"/>
                      <a:pt x="80740" y="749533"/>
                    </a:cubicBezTo>
                    <a:cubicBezTo>
                      <a:pt x="139795" y="576178"/>
                      <a:pt x="240760" y="430445"/>
                      <a:pt x="376967" y="308525"/>
                    </a:cubicBezTo>
                    <a:cubicBezTo>
                      <a:pt x="491267" y="207560"/>
                      <a:pt x="618902" y="127550"/>
                      <a:pt x="760825" y="73258"/>
                    </a:cubicBezTo>
                    <a:cubicBezTo>
                      <a:pt x="846550" y="40873"/>
                      <a:pt x="937037" y="19918"/>
                      <a:pt x="1029430" y="12298"/>
                    </a:cubicBezTo>
                    <a:cubicBezTo>
                      <a:pt x="1320895" y="-12467"/>
                      <a:pt x="1594262" y="53255"/>
                      <a:pt x="1854295" y="182795"/>
                    </a:cubicBezTo>
                    <a:cubicBezTo>
                      <a:pt x="1882870" y="197083"/>
                      <a:pt x="1910492" y="214228"/>
                      <a:pt x="1939067" y="230420"/>
                    </a:cubicBezTo>
                    <a:cubicBezTo>
                      <a:pt x="1946687" y="235183"/>
                      <a:pt x="1954307" y="239945"/>
                      <a:pt x="1961927" y="244708"/>
                    </a:cubicBezTo>
                    <a:cubicBezTo>
                      <a:pt x="1959070" y="249470"/>
                      <a:pt x="1955260" y="246613"/>
                      <a:pt x="1953355" y="245660"/>
                    </a:cubicBezTo>
                    <a:cubicBezTo>
                      <a:pt x="1831435" y="214228"/>
                      <a:pt x="1707610" y="189463"/>
                      <a:pt x="1582832" y="176128"/>
                    </a:cubicBezTo>
                    <a:cubicBezTo>
                      <a:pt x="1369472" y="152315"/>
                      <a:pt x="1158970" y="157078"/>
                      <a:pt x="950372" y="216133"/>
                    </a:cubicBezTo>
                    <a:cubicBezTo>
                      <a:pt x="837025" y="248518"/>
                      <a:pt x="733202" y="300905"/>
                      <a:pt x="629380" y="355198"/>
                    </a:cubicBezTo>
                    <a:cubicBezTo>
                      <a:pt x="541750" y="400918"/>
                      <a:pt x="456025" y="450448"/>
                      <a:pt x="379825" y="515218"/>
                    </a:cubicBezTo>
                    <a:cubicBezTo>
                      <a:pt x="295052" y="587608"/>
                      <a:pt x="228377" y="675238"/>
                      <a:pt x="170275" y="769535"/>
                    </a:cubicBezTo>
                    <a:cubicBezTo>
                      <a:pt x="103600" y="877168"/>
                      <a:pt x="52165" y="992420"/>
                      <a:pt x="21685" y="1115293"/>
                    </a:cubicBezTo>
                    <a:cubicBezTo>
                      <a:pt x="16922" y="1132438"/>
                      <a:pt x="14065" y="1150535"/>
                      <a:pt x="10255" y="1167680"/>
                    </a:cubicBezTo>
                    <a:cubicBezTo>
                      <a:pt x="8350" y="1168633"/>
                      <a:pt x="6445" y="1167680"/>
                      <a:pt x="7397" y="116482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9" name="Freeform: Shape 37">
                <a:extLst>
                  <a:ext uri="{FF2B5EF4-FFF2-40B4-BE49-F238E27FC236}">
                    <a16:creationId xmlns:a16="http://schemas.microsoft.com/office/drawing/2014/main" id="{A74E187A-5120-40E9-96F3-43DF5BD24B87}"/>
                  </a:ext>
                </a:extLst>
              </p:cNvPr>
              <p:cNvSpPr/>
              <p:nvPr/>
            </p:nvSpPr>
            <p:spPr>
              <a:xfrm>
                <a:off x="6509385" y="1758211"/>
                <a:ext cx="1315582" cy="691725"/>
              </a:xfrm>
              <a:custGeom>
                <a:avLst/>
                <a:gdLst>
                  <a:gd name="connsiteX0" fmla="*/ 1160621 w 1162050"/>
                  <a:gd name="connsiteY0" fmla="*/ 568975 h 571500"/>
                  <a:gd name="connsiteX1" fmla="*/ 1097756 w 1162050"/>
                  <a:gd name="connsiteY1" fmla="*/ 481345 h 571500"/>
                  <a:gd name="connsiteX2" fmla="*/ 849154 w 1162050"/>
                  <a:gd name="connsiteY2" fmla="*/ 278462 h 571500"/>
                  <a:gd name="connsiteX3" fmla="*/ 408146 w 1162050"/>
                  <a:gd name="connsiteY3" fmla="*/ 119395 h 571500"/>
                  <a:gd name="connsiteX4" fmla="*/ 18574 w 1162050"/>
                  <a:gd name="connsiteY4" fmla="*/ 41290 h 571500"/>
                  <a:gd name="connsiteX5" fmla="*/ 7144 w 1162050"/>
                  <a:gd name="connsiteY5" fmla="*/ 35575 h 571500"/>
                  <a:gd name="connsiteX6" fmla="*/ 54769 w 1162050"/>
                  <a:gd name="connsiteY6" fmla="*/ 26050 h 571500"/>
                  <a:gd name="connsiteX7" fmla="*/ 102394 w 1162050"/>
                  <a:gd name="connsiteY7" fmla="*/ 18430 h 571500"/>
                  <a:gd name="connsiteX8" fmla="*/ 807244 w 1162050"/>
                  <a:gd name="connsiteY8" fmla="*/ 102250 h 571500"/>
                  <a:gd name="connsiteX9" fmla="*/ 912019 w 1162050"/>
                  <a:gd name="connsiteY9" fmla="*/ 148922 h 571500"/>
                  <a:gd name="connsiteX10" fmla="*/ 980599 w 1162050"/>
                  <a:gd name="connsiteY10" fmla="*/ 217502 h 571500"/>
                  <a:gd name="connsiteX11" fmla="*/ 1158716 w 1162050"/>
                  <a:gd name="connsiteY11" fmla="*/ 564212 h 571500"/>
                  <a:gd name="connsiteX12" fmla="*/ 1160621 w 1162050"/>
                  <a:gd name="connsiteY12" fmla="*/ 568975 h 571500"/>
                  <a:gd name="connsiteX0" fmla="*/ 1241327 w 1241327"/>
                  <a:gd name="connsiteY0" fmla="*/ 568302 h 568302"/>
                  <a:gd name="connsiteX1" fmla="*/ 1090612 w 1241327"/>
                  <a:gd name="connsiteY1" fmla="*/ 474202 h 568302"/>
                  <a:gd name="connsiteX2" fmla="*/ 842010 w 1241327"/>
                  <a:gd name="connsiteY2" fmla="*/ 271319 h 568302"/>
                  <a:gd name="connsiteX3" fmla="*/ 401002 w 1241327"/>
                  <a:gd name="connsiteY3" fmla="*/ 112252 h 568302"/>
                  <a:gd name="connsiteX4" fmla="*/ 11430 w 1241327"/>
                  <a:gd name="connsiteY4" fmla="*/ 34147 h 568302"/>
                  <a:gd name="connsiteX5" fmla="*/ 0 w 1241327"/>
                  <a:gd name="connsiteY5" fmla="*/ 28432 h 568302"/>
                  <a:gd name="connsiteX6" fmla="*/ 47625 w 1241327"/>
                  <a:gd name="connsiteY6" fmla="*/ 18907 h 568302"/>
                  <a:gd name="connsiteX7" fmla="*/ 95250 w 1241327"/>
                  <a:gd name="connsiteY7" fmla="*/ 11287 h 568302"/>
                  <a:gd name="connsiteX8" fmla="*/ 800100 w 1241327"/>
                  <a:gd name="connsiteY8" fmla="*/ 95107 h 568302"/>
                  <a:gd name="connsiteX9" fmla="*/ 904875 w 1241327"/>
                  <a:gd name="connsiteY9" fmla="*/ 141779 h 568302"/>
                  <a:gd name="connsiteX10" fmla="*/ 973455 w 1241327"/>
                  <a:gd name="connsiteY10" fmla="*/ 210359 h 568302"/>
                  <a:gd name="connsiteX11" fmla="*/ 1151572 w 1241327"/>
                  <a:gd name="connsiteY11" fmla="*/ 557069 h 568302"/>
                  <a:gd name="connsiteX12" fmla="*/ 1241327 w 1241327"/>
                  <a:gd name="connsiteY12" fmla="*/ 568302 h 568302"/>
                  <a:gd name="connsiteX0" fmla="*/ 1241327 w 1241327"/>
                  <a:gd name="connsiteY0" fmla="*/ 568302 h 568302"/>
                  <a:gd name="connsiteX1" fmla="*/ 1090612 w 1241327"/>
                  <a:gd name="connsiteY1" fmla="*/ 474202 h 568302"/>
                  <a:gd name="connsiteX2" fmla="*/ 842010 w 1241327"/>
                  <a:gd name="connsiteY2" fmla="*/ 271319 h 568302"/>
                  <a:gd name="connsiteX3" fmla="*/ 401002 w 1241327"/>
                  <a:gd name="connsiteY3" fmla="*/ 112252 h 568302"/>
                  <a:gd name="connsiteX4" fmla="*/ 11430 w 1241327"/>
                  <a:gd name="connsiteY4" fmla="*/ 34147 h 568302"/>
                  <a:gd name="connsiteX5" fmla="*/ 0 w 1241327"/>
                  <a:gd name="connsiteY5" fmla="*/ 28432 h 568302"/>
                  <a:gd name="connsiteX6" fmla="*/ 47625 w 1241327"/>
                  <a:gd name="connsiteY6" fmla="*/ 18907 h 568302"/>
                  <a:gd name="connsiteX7" fmla="*/ 95250 w 1241327"/>
                  <a:gd name="connsiteY7" fmla="*/ 11287 h 568302"/>
                  <a:gd name="connsiteX8" fmla="*/ 800100 w 1241327"/>
                  <a:gd name="connsiteY8" fmla="*/ 95107 h 568302"/>
                  <a:gd name="connsiteX9" fmla="*/ 904875 w 1241327"/>
                  <a:gd name="connsiteY9" fmla="*/ 141779 h 568302"/>
                  <a:gd name="connsiteX10" fmla="*/ 973455 w 1241327"/>
                  <a:gd name="connsiteY10" fmla="*/ 210359 h 568302"/>
                  <a:gd name="connsiteX11" fmla="*/ 1241327 w 1241327"/>
                  <a:gd name="connsiteY11" fmla="*/ 568302 h 568302"/>
                  <a:gd name="connsiteX0" fmla="*/ 1241327 w 1241327"/>
                  <a:gd name="connsiteY0" fmla="*/ 568302 h 568302"/>
                  <a:gd name="connsiteX1" fmla="*/ 1090612 w 1241327"/>
                  <a:gd name="connsiteY1" fmla="*/ 474202 h 568302"/>
                  <a:gd name="connsiteX2" fmla="*/ 842010 w 1241327"/>
                  <a:gd name="connsiteY2" fmla="*/ 271319 h 568302"/>
                  <a:gd name="connsiteX3" fmla="*/ 401002 w 1241327"/>
                  <a:gd name="connsiteY3" fmla="*/ 112252 h 568302"/>
                  <a:gd name="connsiteX4" fmla="*/ 11430 w 1241327"/>
                  <a:gd name="connsiteY4" fmla="*/ 34147 h 568302"/>
                  <a:gd name="connsiteX5" fmla="*/ 0 w 1241327"/>
                  <a:gd name="connsiteY5" fmla="*/ 28432 h 568302"/>
                  <a:gd name="connsiteX6" fmla="*/ 47625 w 1241327"/>
                  <a:gd name="connsiteY6" fmla="*/ 18907 h 568302"/>
                  <a:gd name="connsiteX7" fmla="*/ 95250 w 1241327"/>
                  <a:gd name="connsiteY7" fmla="*/ 11287 h 568302"/>
                  <a:gd name="connsiteX8" fmla="*/ 800100 w 1241327"/>
                  <a:gd name="connsiteY8" fmla="*/ 95107 h 568302"/>
                  <a:gd name="connsiteX9" fmla="*/ 904875 w 1241327"/>
                  <a:gd name="connsiteY9" fmla="*/ 141779 h 568302"/>
                  <a:gd name="connsiteX10" fmla="*/ 1049960 w 1241327"/>
                  <a:gd name="connsiteY10" fmla="*/ 224610 h 568302"/>
                  <a:gd name="connsiteX11" fmla="*/ 1241327 w 1241327"/>
                  <a:gd name="connsiteY11" fmla="*/ 568302 h 568302"/>
                  <a:gd name="connsiteX0" fmla="*/ 1241327 w 1241327"/>
                  <a:gd name="connsiteY0" fmla="*/ 568302 h 568495"/>
                  <a:gd name="connsiteX1" fmla="*/ 842010 w 1241327"/>
                  <a:gd name="connsiteY1" fmla="*/ 271319 h 568495"/>
                  <a:gd name="connsiteX2" fmla="*/ 401002 w 1241327"/>
                  <a:gd name="connsiteY2" fmla="*/ 112252 h 568495"/>
                  <a:gd name="connsiteX3" fmla="*/ 11430 w 1241327"/>
                  <a:gd name="connsiteY3" fmla="*/ 34147 h 568495"/>
                  <a:gd name="connsiteX4" fmla="*/ 0 w 1241327"/>
                  <a:gd name="connsiteY4" fmla="*/ 28432 h 568495"/>
                  <a:gd name="connsiteX5" fmla="*/ 47625 w 1241327"/>
                  <a:gd name="connsiteY5" fmla="*/ 18907 h 568495"/>
                  <a:gd name="connsiteX6" fmla="*/ 95250 w 1241327"/>
                  <a:gd name="connsiteY6" fmla="*/ 11287 h 568495"/>
                  <a:gd name="connsiteX7" fmla="*/ 800100 w 1241327"/>
                  <a:gd name="connsiteY7" fmla="*/ 95107 h 568495"/>
                  <a:gd name="connsiteX8" fmla="*/ 904875 w 1241327"/>
                  <a:gd name="connsiteY8" fmla="*/ 141779 h 568495"/>
                  <a:gd name="connsiteX9" fmla="*/ 1049960 w 1241327"/>
                  <a:gd name="connsiteY9" fmla="*/ 224610 h 568495"/>
                  <a:gd name="connsiteX10" fmla="*/ 1241327 w 1241327"/>
                  <a:gd name="connsiteY10" fmla="*/ 568302 h 568495"/>
                  <a:gd name="connsiteX0" fmla="*/ 1241327 w 1241327"/>
                  <a:gd name="connsiteY0" fmla="*/ 563568 h 563761"/>
                  <a:gd name="connsiteX1" fmla="*/ 842010 w 1241327"/>
                  <a:gd name="connsiteY1" fmla="*/ 266585 h 563761"/>
                  <a:gd name="connsiteX2" fmla="*/ 401002 w 1241327"/>
                  <a:gd name="connsiteY2" fmla="*/ 107518 h 563761"/>
                  <a:gd name="connsiteX3" fmla="*/ 11430 w 1241327"/>
                  <a:gd name="connsiteY3" fmla="*/ 29413 h 563761"/>
                  <a:gd name="connsiteX4" fmla="*/ 0 w 1241327"/>
                  <a:gd name="connsiteY4" fmla="*/ 23698 h 563761"/>
                  <a:gd name="connsiteX5" fmla="*/ 47625 w 1241327"/>
                  <a:gd name="connsiteY5" fmla="*/ 14173 h 563761"/>
                  <a:gd name="connsiteX6" fmla="*/ 95250 w 1241327"/>
                  <a:gd name="connsiteY6" fmla="*/ 6553 h 563761"/>
                  <a:gd name="connsiteX7" fmla="*/ 800100 w 1241327"/>
                  <a:gd name="connsiteY7" fmla="*/ 90373 h 563761"/>
                  <a:gd name="connsiteX8" fmla="*/ 1049960 w 1241327"/>
                  <a:gd name="connsiteY8" fmla="*/ 219876 h 563761"/>
                  <a:gd name="connsiteX9" fmla="*/ 1241327 w 1241327"/>
                  <a:gd name="connsiteY9" fmla="*/ 563568 h 563761"/>
                  <a:gd name="connsiteX0" fmla="*/ 1241327 w 1241327"/>
                  <a:gd name="connsiteY0" fmla="*/ 559022 h 559215"/>
                  <a:gd name="connsiteX1" fmla="*/ 842010 w 1241327"/>
                  <a:gd name="connsiteY1" fmla="*/ 262039 h 559215"/>
                  <a:gd name="connsiteX2" fmla="*/ 401002 w 1241327"/>
                  <a:gd name="connsiteY2" fmla="*/ 102972 h 559215"/>
                  <a:gd name="connsiteX3" fmla="*/ 11430 w 1241327"/>
                  <a:gd name="connsiteY3" fmla="*/ 24867 h 559215"/>
                  <a:gd name="connsiteX4" fmla="*/ 0 w 1241327"/>
                  <a:gd name="connsiteY4" fmla="*/ 19152 h 559215"/>
                  <a:gd name="connsiteX5" fmla="*/ 47625 w 1241327"/>
                  <a:gd name="connsiteY5" fmla="*/ 9627 h 559215"/>
                  <a:gd name="connsiteX6" fmla="*/ 95250 w 1241327"/>
                  <a:gd name="connsiteY6" fmla="*/ 2007 h 559215"/>
                  <a:gd name="connsiteX7" fmla="*/ 708030 w 1241327"/>
                  <a:gd name="connsiteY7" fmla="*/ 48887 h 559215"/>
                  <a:gd name="connsiteX8" fmla="*/ 1049960 w 1241327"/>
                  <a:gd name="connsiteY8" fmla="*/ 215330 h 559215"/>
                  <a:gd name="connsiteX9" fmla="*/ 1241327 w 1241327"/>
                  <a:gd name="connsiteY9" fmla="*/ 559022 h 559215"/>
                  <a:gd name="connsiteX0" fmla="*/ 1315582 w 1315582"/>
                  <a:gd name="connsiteY0" fmla="*/ 691594 h 691725"/>
                  <a:gd name="connsiteX1" fmla="*/ 842010 w 1315582"/>
                  <a:gd name="connsiteY1" fmla="*/ 262039 h 691725"/>
                  <a:gd name="connsiteX2" fmla="*/ 401002 w 1315582"/>
                  <a:gd name="connsiteY2" fmla="*/ 102972 h 691725"/>
                  <a:gd name="connsiteX3" fmla="*/ 11430 w 1315582"/>
                  <a:gd name="connsiteY3" fmla="*/ 24867 h 691725"/>
                  <a:gd name="connsiteX4" fmla="*/ 0 w 1315582"/>
                  <a:gd name="connsiteY4" fmla="*/ 19152 h 691725"/>
                  <a:gd name="connsiteX5" fmla="*/ 47625 w 1315582"/>
                  <a:gd name="connsiteY5" fmla="*/ 9627 h 691725"/>
                  <a:gd name="connsiteX6" fmla="*/ 95250 w 1315582"/>
                  <a:gd name="connsiteY6" fmla="*/ 2007 h 691725"/>
                  <a:gd name="connsiteX7" fmla="*/ 708030 w 1315582"/>
                  <a:gd name="connsiteY7" fmla="*/ 48887 h 691725"/>
                  <a:gd name="connsiteX8" fmla="*/ 1049960 w 1315582"/>
                  <a:gd name="connsiteY8" fmla="*/ 215330 h 691725"/>
                  <a:gd name="connsiteX9" fmla="*/ 1315582 w 1315582"/>
                  <a:gd name="connsiteY9" fmla="*/ 691594 h 691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315582" h="691725">
                    <a:moveTo>
                      <a:pt x="1315582" y="691594"/>
                    </a:moveTo>
                    <a:cubicBezTo>
                      <a:pt x="1280924" y="699379"/>
                      <a:pt x="994440" y="360143"/>
                      <a:pt x="842010" y="262039"/>
                    </a:cubicBezTo>
                    <a:cubicBezTo>
                      <a:pt x="689580" y="163935"/>
                      <a:pt x="554355" y="140119"/>
                      <a:pt x="401002" y="102972"/>
                    </a:cubicBezTo>
                    <a:cubicBezTo>
                      <a:pt x="272415" y="71539"/>
                      <a:pt x="141922" y="47727"/>
                      <a:pt x="11430" y="24867"/>
                    </a:cubicBezTo>
                    <a:cubicBezTo>
                      <a:pt x="7620" y="23914"/>
                      <a:pt x="3810" y="22962"/>
                      <a:pt x="0" y="19152"/>
                    </a:cubicBezTo>
                    <a:cubicBezTo>
                      <a:pt x="16192" y="16294"/>
                      <a:pt x="31432" y="12484"/>
                      <a:pt x="47625" y="9627"/>
                    </a:cubicBezTo>
                    <a:cubicBezTo>
                      <a:pt x="63817" y="6769"/>
                      <a:pt x="-14817" y="-4536"/>
                      <a:pt x="95250" y="2007"/>
                    </a:cubicBezTo>
                    <a:cubicBezTo>
                      <a:pt x="205317" y="8550"/>
                      <a:pt x="548912" y="13333"/>
                      <a:pt x="708030" y="48887"/>
                    </a:cubicBezTo>
                    <a:cubicBezTo>
                      <a:pt x="867148" y="84441"/>
                      <a:pt x="976422" y="136464"/>
                      <a:pt x="1049960" y="215330"/>
                    </a:cubicBezTo>
                    <a:cubicBezTo>
                      <a:pt x="1106035" y="286417"/>
                      <a:pt x="1296056" y="647620"/>
                      <a:pt x="1315582" y="69159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0" name="Freeform: Shape 38">
                <a:extLst>
                  <a:ext uri="{FF2B5EF4-FFF2-40B4-BE49-F238E27FC236}">
                    <a16:creationId xmlns:a16="http://schemas.microsoft.com/office/drawing/2014/main" id="{371607FA-5AAD-4563-AFD6-F18847AE9FE0}"/>
                  </a:ext>
                </a:extLst>
              </p:cNvPr>
              <p:cNvSpPr/>
              <p:nvPr/>
            </p:nvSpPr>
            <p:spPr>
              <a:xfrm>
                <a:off x="5680234" y="1367168"/>
                <a:ext cx="733425" cy="361950"/>
              </a:xfrm>
              <a:custGeom>
                <a:avLst/>
                <a:gdLst>
                  <a:gd name="connsiteX0" fmla="*/ 731996 w 733425"/>
                  <a:gd name="connsiteY0" fmla="*/ 361618 h 361950"/>
                  <a:gd name="connsiteX1" fmla="*/ 400526 w 733425"/>
                  <a:gd name="connsiteY1" fmla="*/ 134923 h 361950"/>
                  <a:gd name="connsiteX2" fmla="*/ 7144 w 733425"/>
                  <a:gd name="connsiteY2" fmla="*/ 42530 h 361950"/>
                  <a:gd name="connsiteX3" fmla="*/ 219551 w 733425"/>
                  <a:gd name="connsiteY3" fmla="*/ 7288 h 361950"/>
                  <a:gd name="connsiteX4" fmla="*/ 427196 w 733425"/>
                  <a:gd name="connsiteY4" fmla="*/ 17765 h 361950"/>
                  <a:gd name="connsiteX5" fmla="*/ 524351 w 733425"/>
                  <a:gd name="connsiteY5" fmla="*/ 60628 h 361950"/>
                  <a:gd name="connsiteX6" fmla="*/ 692944 w 733425"/>
                  <a:gd name="connsiteY6" fmla="*/ 259700 h 361950"/>
                  <a:gd name="connsiteX7" fmla="*/ 731996 w 733425"/>
                  <a:gd name="connsiteY7" fmla="*/ 361618 h 361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33425" h="361950">
                    <a:moveTo>
                      <a:pt x="731996" y="361618"/>
                    </a:moveTo>
                    <a:cubicBezTo>
                      <a:pt x="639604" y="258748"/>
                      <a:pt x="525304" y="188263"/>
                      <a:pt x="400526" y="134923"/>
                    </a:cubicBezTo>
                    <a:cubicBezTo>
                      <a:pt x="275749" y="80630"/>
                      <a:pt x="144304" y="49198"/>
                      <a:pt x="7144" y="42530"/>
                    </a:cubicBezTo>
                    <a:cubicBezTo>
                      <a:pt x="63341" y="22528"/>
                      <a:pt x="152876" y="8240"/>
                      <a:pt x="219551" y="7288"/>
                    </a:cubicBezTo>
                    <a:cubicBezTo>
                      <a:pt x="289084" y="6335"/>
                      <a:pt x="357664" y="10145"/>
                      <a:pt x="427196" y="17765"/>
                    </a:cubicBezTo>
                    <a:cubicBezTo>
                      <a:pt x="463391" y="21575"/>
                      <a:pt x="493871" y="41578"/>
                      <a:pt x="524351" y="60628"/>
                    </a:cubicBezTo>
                    <a:cubicBezTo>
                      <a:pt x="601504" y="109205"/>
                      <a:pt x="653891" y="178738"/>
                      <a:pt x="692944" y="259700"/>
                    </a:cubicBezTo>
                    <a:cubicBezTo>
                      <a:pt x="709136" y="292085"/>
                      <a:pt x="722471" y="325423"/>
                      <a:pt x="731996" y="36161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1" name="Freeform: Shape 39">
                <a:extLst>
                  <a:ext uri="{FF2B5EF4-FFF2-40B4-BE49-F238E27FC236}">
                    <a16:creationId xmlns:a16="http://schemas.microsoft.com/office/drawing/2014/main" id="{BF6143AC-0BF2-42CF-8159-2E266AE3B11B}"/>
                  </a:ext>
                </a:extLst>
              </p:cNvPr>
              <p:cNvSpPr/>
              <p:nvPr/>
            </p:nvSpPr>
            <p:spPr>
              <a:xfrm>
                <a:off x="6504146" y="1534355"/>
                <a:ext cx="714375" cy="209550"/>
              </a:xfrm>
              <a:custGeom>
                <a:avLst/>
                <a:gdLst>
                  <a:gd name="connsiteX0" fmla="*/ 711994 w 714375"/>
                  <a:gd name="connsiteY0" fmla="*/ 161094 h 209550"/>
                  <a:gd name="connsiteX1" fmla="*/ 7144 w 714375"/>
                  <a:gd name="connsiteY1" fmla="*/ 207766 h 209550"/>
                  <a:gd name="connsiteX2" fmla="*/ 35719 w 714375"/>
                  <a:gd name="connsiteY2" fmla="*/ 186811 h 209550"/>
                  <a:gd name="connsiteX3" fmla="*/ 65246 w 714375"/>
                  <a:gd name="connsiteY3" fmla="*/ 166809 h 209550"/>
                  <a:gd name="connsiteX4" fmla="*/ 366236 w 714375"/>
                  <a:gd name="connsiteY4" fmla="*/ 13456 h 209550"/>
                  <a:gd name="connsiteX5" fmla="*/ 428149 w 714375"/>
                  <a:gd name="connsiteY5" fmla="*/ 9646 h 209550"/>
                  <a:gd name="connsiteX6" fmla="*/ 614839 w 714375"/>
                  <a:gd name="connsiteY6" fmla="*/ 90609 h 209550"/>
                  <a:gd name="connsiteX7" fmla="*/ 711994 w 714375"/>
                  <a:gd name="connsiteY7" fmla="*/ 161094 h 209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14375" h="209550">
                    <a:moveTo>
                      <a:pt x="711994" y="161094"/>
                    </a:moveTo>
                    <a:cubicBezTo>
                      <a:pt x="471011" y="89656"/>
                      <a:pt x="237649" y="106801"/>
                      <a:pt x="7144" y="207766"/>
                    </a:cubicBezTo>
                    <a:cubicBezTo>
                      <a:pt x="16669" y="201099"/>
                      <a:pt x="26194" y="193479"/>
                      <a:pt x="35719" y="186811"/>
                    </a:cubicBezTo>
                    <a:cubicBezTo>
                      <a:pt x="45244" y="180144"/>
                      <a:pt x="55721" y="173476"/>
                      <a:pt x="65246" y="166809"/>
                    </a:cubicBezTo>
                    <a:cubicBezTo>
                      <a:pt x="159544" y="102991"/>
                      <a:pt x="258604" y="50604"/>
                      <a:pt x="366236" y="13456"/>
                    </a:cubicBezTo>
                    <a:cubicBezTo>
                      <a:pt x="387191" y="5836"/>
                      <a:pt x="407194" y="5836"/>
                      <a:pt x="428149" y="9646"/>
                    </a:cubicBezTo>
                    <a:cubicBezTo>
                      <a:pt x="495776" y="23934"/>
                      <a:pt x="556736" y="54414"/>
                      <a:pt x="614839" y="90609"/>
                    </a:cubicBezTo>
                    <a:cubicBezTo>
                      <a:pt x="649129" y="112516"/>
                      <a:pt x="681514" y="135376"/>
                      <a:pt x="711994" y="16109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2" name="Freeform: Shape 40">
                <a:extLst>
                  <a:ext uri="{FF2B5EF4-FFF2-40B4-BE49-F238E27FC236}">
                    <a16:creationId xmlns:a16="http://schemas.microsoft.com/office/drawing/2014/main" id="{C456F802-7F17-4EAE-A6D3-E25711C15558}"/>
                  </a:ext>
                </a:extLst>
              </p:cNvPr>
              <p:cNvSpPr/>
              <p:nvPr/>
            </p:nvSpPr>
            <p:spPr>
              <a:xfrm>
                <a:off x="6375312" y="1374074"/>
                <a:ext cx="285750" cy="342900"/>
              </a:xfrm>
              <a:custGeom>
                <a:avLst/>
                <a:gdLst>
                  <a:gd name="connsiteX0" fmla="*/ 94069 w 285750"/>
                  <a:gd name="connsiteY0" fmla="*/ 343283 h 342900"/>
                  <a:gd name="connsiteX1" fmla="*/ 88354 w 285750"/>
                  <a:gd name="connsiteY1" fmla="*/ 243270 h 342900"/>
                  <a:gd name="connsiteX2" fmla="*/ 11201 w 285750"/>
                  <a:gd name="connsiteY2" fmla="*/ 51818 h 342900"/>
                  <a:gd name="connsiteX3" fmla="*/ 15964 w 285750"/>
                  <a:gd name="connsiteY3" fmla="*/ 33720 h 342900"/>
                  <a:gd name="connsiteX4" fmla="*/ 183604 w 285750"/>
                  <a:gd name="connsiteY4" fmla="*/ 25148 h 342900"/>
                  <a:gd name="connsiteX5" fmla="*/ 282664 w 285750"/>
                  <a:gd name="connsiteY5" fmla="*/ 102300 h 342900"/>
                  <a:gd name="connsiteX6" fmla="*/ 280759 w 285750"/>
                  <a:gd name="connsiteY6" fmla="*/ 118493 h 342900"/>
                  <a:gd name="connsiteX7" fmla="*/ 97879 w 285750"/>
                  <a:gd name="connsiteY7" fmla="*/ 339473 h 342900"/>
                  <a:gd name="connsiteX8" fmla="*/ 94069 w 285750"/>
                  <a:gd name="connsiteY8" fmla="*/ 343283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5750" h="342900">
                    <a:moveTo>
                      <a:pt x="94069" y="343283"/>
                    </a:moveTo>
                    <a:cubicBezTo>
                      <a:pt x="95022" y="308993"/>
                      <a:pt x="93117" y="276608"/>
                      <a:pt x="88354" y="243270"/>
                    </a:cubicBezTo>
                    <a:cubicBezTo>
                      <a:pt x="77876" y="173738"/>
                      <a:pt x="55969" y="108015"/>
                      <a:pt x="11201" y="51818"/>
                    </a:cubicBezTo>
                    <a:cubicBezTo>
                      <a:pt x="2629" y="41340"/>
                      <a:pt x="9297" y="38483"/>
                      <a:pt x="15964" y="33720"/>
                    </a:cubicBezTo>
                    <a:cubicBezTo>
                      <a:pt x="70256" y="383"/>
                      <a:pt x="126454" y="-570"/>
                      <a:pt x="183604" y="25148"/>
                    </a:cubicBezTo>
                    <a:cubicBezTo>
                      <a:pt x="222656" y="42293"/>
                      <a:pt x="255042" y="69915"/>
                      <a:pt x="282664" y="102300"/>
                    </a:cubicBezTo>
                    <a:cubicBezTo>
                      <a:pt x="288379" y="108968"/>
                      <a:pt x="289331" y="112778"/>
                      <a:pt x="280759" y="118493"/>
                    </a:cubicBezTo>
                    <a:cubicBezTo>
                      <a:pt x="193129" y="169928"/>
                      <a:pt x="131217" y="243270"/>
                      <a:pt x="97879" y="339473"/>
                    </a:cubicBezTo>
                    <a:cubicBezTo>
                      <a:pt x="97879" y="340425"/>
                      <a:pt x="96926" y="340425"/>
                      <a:pt x="94069" y="34328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3" name="Freeform: Shape 41">
                <a:extLst>
                  <a:ext uri="{FF2B5EF4-FFF2-40B4-BE49-F238E27FC236}">
                    <a16:creationId xmlns:a16="http://schemas.microsoft.com/office/drawing/2014/main" id="{D408F354-A9B7-4E3D-9A47-B3FCBABC61DA}"/>
                  </a:ext>
                </a:extLst>
              </p:cNvPr>
              <p:cNvSpPr/>
              <p:nvPr/>
            </p:nvSpPr>
            <p:spPr>
              <a:xfrm>
                <a:off x="5553552" y="4885848"/>
                <a:ext cx="409575" cy="161925"/>
              </a:xfrm>
              <a:custGeom>
                <a:avLst/>
                <a:gdLst>
                  <a:gd name="connsiteX0" fmla="*/ 7144 w 409575"/>
                  <a:gd name="connsiteY0" fmla="*/ 23336 h 161925"/>
                  <a:gd name="connsiteX1" fmla="*/ 33814 w 409575"/>
                  <a:gd name="connsiteY1" fmla="*/ 7144 h 161925"/>
                  <a:gd name="connsiteX2" fmla="*/ 45244 w 409575"/>
                  <a:gd name="connsiteY2" fmla="*/ 18574 h 161925"/>
                  <a:gd name="connsiteX3" fmla="*/ 209074 w 409575"/>
                  <a:gd name="connsiteY3" fmla="*/ 63341 h 161925"/>
                  <a:gd name="connsiteX4" fmla="*/ 330041 w 409575"/>
                  <a:gd name="connsiteY4" fmla="*/ 67151 h 161925"/>
                  <a:gd name="connsiteX5" fmla="*/ 388144 w 409575"/>
                  <a:gd name="connsiteY5" fmla="*/ 70009 h 161925"/>
                  <a:gd name="connsiteX6" fmla="*/ 407194 w 409575"/>
                  <a:gd name="connsiteY6" fmla="*/ 90964 h 161925"/>
                  <a:gd name="connsiteX7" fmla="*/ 374809 w 409575"/>
                  <a:gd name="connsiteY7" fmla="*/ 138589 h 161925"/>
                  <a:gd name="connsiteX8" fmla="*/ 305276 w 409575"/>
                  <a:gd name="connsiteY8" fmla="*/ 159544 h 161925"/>
                  <a:gd name="connsiteX9" fmla="*/ 95726 w 409575"/>
                  <a:gd name="connsiteY9" fmla="*/ 137636 h 161925"/>
                  <a:gd name="connsiteX10" fmla="*/ 42386 w 409575"/>
                  <a:gd name="connsiteY10" fmla="*/ 108109 h 161925"/>
                  <a:gd name="connsiteX11" fmla="*/ 7144 w 409575"/>
                  <a:gd name="connsiteY11" fmla="*/ 23336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09575" h="161925">
                    <a:moveTo>
                      <a:pt x="7144" y="23336"/>
                    </a:moveTo>
                    <a:cubicBezTo>
                      <a:pt x="10954" y="12859"/>
                      <a:pt x="10954" y="12859"/>
                      <a:pt x="33814" y="7144"/>
                    </a:cubicBezTo>
                    <a:cubicBezTo>
                      <a:pt x="37624" y="10954"/>
                      <a:pt x="39529" y="15716"/>
                      <a:pt x="45244" y="18574"/>
                    </a:cubicBezTo>
                    <a:cubicBezTo>
                      <a:pt x="97631" y="42386"/>
                      <a:pt x="151924" y="58579"/>
                      <a:pt x="209074" y="63341"/>
                    </a:cubicBezTo>
                    <a:cubicBezTo>
                      <a:pt x="249079" y="70009"/>
                      <a:pt x="290036" y="72866"/>
                      <a:pt x="330041" y="67151"/>
                    </a:cubicBezTo>
                    <a:cubicBezTo>
                      <a:pt x="349091" y="73819"/>
                      <a:pt x="368141" y="70009"/>
                      <a:pt x="388144" y="70009"/>
                    </a:cubicBezTo>
                    <a:cubicBezTo>
                      <a:pt x="404336" y="70009"/>
                      <a:pt x="409099" y="76676"/>
                      <a:pt x="407194" y="90964"/>
                    </a:cubicBezTo>
                    <a:cubicBezTo>
                      <a:pt x="405289" y="113824"/>
                      <a:pt x="392906" y="127159"/>
                      <a:pt x="374809" y="138589"/>
                    </a:cubicBezTo>
                    <a:cubicBezTo>
                      <a:pt x="353854" y="151924"/>
                      <a:pt x="330041" y="157639"/>
                      <a:pt x="305276" y="159544"/>
                    </a:cubicBezTo>
                    <a:cubicBezTo>
                      <a:pt x="233839" y="164306"/>
                      <a:pt x="164306" y="160496"/>
                      <a:pt x="95726" y="137636"/>
                    </a:cubicBezTo>
                    <a:cubicBezTo>
                      <a:pt x="76676" y="130969"/>
                      <a:pt x="58579" y="120491"/>
                      <a:pt x="42386" y="108109"/>
                    </a:cubicBezTo>
                    <a:cubicBezTo>
                      <a:pt x="16669" y="85249"/>
                      <a:pt x="9049" y="55721"/>
                      <a:pt x="7144" y="2333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4" name="Freeform: Shape 42">
                <a:extLst>
                  <a:ext uri="{FF2B5EF4-FFF2-40B4-BE49-F238E27FC236}">
                    <a16:creationId xmlns:a16="http://schemas.microsoft.com/office/drawing/2014/main" id="{5B7944A9-3996-437D-82F2-24C43D4ECDE2}"/>
                  </a:ext>
                </a:extLst>
              </p:cNvPr>
              <p:cNvSpPr/>
              <p:nvPr/>
            </p:nvSpPr>
            <p:spPr>
              <a:xfrm>
                <a:off x="4430553" y="2675096"/>
                <a:ext cx="28575" cy="142875"/>
              </a:xfrm>
              <a:custGeom>
                <a:avLst/>
                <a:gdLst>
                  <a:gd name="connsiteX0" fmla="*/ 22384 w 28575"/>
                  <a:gd name="connsiteY0" fmla="*/ 7144 h 142875"/>
                  <a:gd name="connsiteX1" fmla="*/ 26194 w 28575"/>
                  <a:gd name="connsiteY1" fmla="*/ 10001 h 142875"/>
                  <a:gd name="connsiteX2" fmla="*/ 12859 w 28575"/>
                  <a:gd name="connsiteY2" fmla="*/ 128111 h 142875"/>
                  <a:gd name="connsiteX3" fmla="*/ 10001 w 28575"/>
                  <a:gd name="connsiteY3" fmla="*/ 143351 h 142875"/>
                  <a:gd name="connsiteX4" fmla="*/ 7144 w 28575"/>
                  <a:gd name="connsiteY4" fmla="*/ 140494 h 142875"/>
                  <a:gd name="connsiteX5" fmla="*/ 22384 w 28575"/>
                  <a:gd name="connsiteY5" fmla="*/ 7144 h 142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575" h="142875">
                    <a:moveTo>
                      <a:pt x="22384" y="7144"/>
                    </a:moveTo>
                    <a:cubicBezTo>
                      <a:pt x="23336" y="8096"/>
                      <a:pt x="24289" y="9049"/>
                      <a:pt x="26194" y="10001"/>
                    </a:cubicBezTo>
                    <a:cubicBezTo>
                      <a:pt x="20479" y="49054"/>
                      <a:pt x="12859" y="88106"/>
                      <a:pt x="12859" y="128111"/>
                    </a:cubicBezTo>
                    <a:cubicBezTo>
                      <a:pt x="12859" y="132874"/>
                      <a:pt x="10954" y="138589"/>
                      <a:pt x="10001" y="143351"/>
                    </a:cubicBezTo>
                    <a:cubicBezTo>
                      <a:pt x="9049" y="142399"/>
                      <a:pt x="8096" y="141446"/>
                      <a:pt x="7144" y="140494"/>
                    </a:cubicBezTo>
                    <a:cubicBezTo>
                      <a:pt x="10001" y="95726"/>
                      <a:pt x="13811" y="50959"/>
                      <a:pt x="22384" y="714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5" name="Freeform: Shape 43">
                <a:extLst>
                  <a:ext uri="{FF2B5EF4-FFF2-40B4-BE49-F238E27FC236}">
                    <a16:creationId xmlns:a16="http://schemas.microsoft.com/office/drawing/2014/main" id="{87931074-2715-4304-BB6A-6F42AC93BC29}"/>
                  </a:ext>
                </a:extLst>
              </p:cNvPr>
              <p:cNvSpPr/>
              <p:nvPr/>
            </p:nvSpPr>
            <p:spPr>
              <a:xfrm>
                <a:off x="5526881" y="1403147"/>
                <a:ext cx="76200" cy="19050"/>
              </a:xfrm>
              <a:custGeom>
                <a:avLst/>
                <a:gdLst>
                  <a:gd name="connsiteX0" fmla="*/ 69056 w 76200"/>
                  <a:gd name="connsiteY0" fmla="*/ 8457 h 19050"/>
                  <a:gd name="connsiteX1" fmla="*/ 7144 w 76200"/>
                  <a:gd name="connsiteY1" fmla="*/ 13219 h 19050"/>
                  <a:gd name="connsiteX2" fmla="*/ 69056 w 76200"/>
                  <a:gd name="connsiteY2" fmla="*/ 8457 h 19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6200" h="19050">
                    <a:moveTo>
                      <a:pt x="69056" y="8457"/>
                    </a:moveTo>
                    <a:cubicBezTo>
                      <a:pt x="48101" y="8457"/>
                      <a:pt x="28099" y="14172"/>
                      <a:pt x="7144" y="13219"/>
                    </a:cubicBezTo>
                    <a:cubicBezTo>
                      <a:pt x="27146" y="7504"/>
                      <a:pt x="48101" y="5599"/>
                      <a:pt x="69056" y="845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6" name="Freeform: Shape 44">
                <a:extLst>
                  <a:ext uri="{FF2B5EF4-FFF2-40B4-BE49-F238E27FC236}">
                    <a16:creationId xmlns:a16="http://schemas.microsoft.com/office/drawing/2014/main" id="{B5F9EB20-BAAF-43D3-A8D3-7E9047C07FFB}"/>
                  </a:ext>
                </a:extLst>
              </p:cNvPr>
              <p:cNvSpPr/>
              <p:nvPr/>
            </p:nvSpPr>
            <p:spPr>
              <a:xfrm>
                <a:off x="5547677" y="5119211"/>
                <a:ext cx="323850" cy="161925"/>
              </a:xfrm>
              <a:custGeom>
                <a:avLst/>
                <a:gdLst>
                  <a:gd name="connsiteX0" fmla="*/ 121602 w 323850"/>
                  <a:gd name="connsiteY0" fmla="*/ 7144 h 161925"/>
                  <a:gd name="connsiteX1" fmla="*/ 279717 w 323850"/>
                  <a:gd name="connsiteY1" fmla="*/ 48101 h 161925"/>
                  <a:gd name="connsiteX2" fmla="*/ 316865 w 323850"/>
                  <a:gd name="connsiteY2" fmla="*/ 83344 h 161925"/>
                  <a:gd name="connsiteX3" fmla="*/ 311150 w 323850"/>
                  <a:gd name="connsiteY3" fmla="*/ 130016 h 161925"/>
                  <a:gd name="connsiteX4" fmla="*/ 274955 w 323850"/>
                  <a:gd name="connsiteY4" fmla="*/ 150019 h 161925"/>
                  <a:gd name="connsiteX5" fmla="*/ 33020 w 323850"/>
                  <a:gd name="connsiteY5" fmla="*/ 106204 h 161925"/>
                  <a:gd name="connsiteX6" fmla="*/ 24447 w 323850"/>
                  <a:gd name="connsiteY6" fmla="*/ 98584 h 161925"/>
                  <a:gd name="connsiteX7" fmla="*/ 39687 w 323850"/>
                  <a:gd name="connsiteY7" fmla="*/ 22384 h 161925"/>
                  <a:gd name="connsiteX8" fmla="*/ 121602 w 323850"/>
                  <a:gd name="connsiteY8" fmla="*/ 7144 h 161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3850" h="161925">
                    <a:moveTo>
                      <a:pt x="121602" y="7144"/>
                    </a:moveTo>
                    <a:cubicBezTo>
                      <a:pt x="177800" y="8096"/>
                      <a:pt x="231140" y="18574"/>
                      <a:pt x="279717" y="48101"/>
                    </a:cubicBezTo>
                    <a:cubicBezTo>
                      <a:pt x="294957" y="56674"/>
                      <a:pt x="308292" y="67151"/>
                      <a:pt x="316865" y="83344"/>
                    </a:cubicBezTo>
                    <a:cubicBezTo>
                      <a:pt x="327342" y="100489"/>
                      <a:pt x="325437" y="115729"/>
                      <a:pt x="311150" y="130016"/>
                    </a:cubicBezTo>
                    <a:cubicBezTo>
                      <a:pt x="300672" y="140494"/>
                      <a:pt x="288290" y="147161"/>
                      <a:pt x="274955" y="150019"/>
                    </a:cubicBezTo>
                    <a:cubicBezTo>
                      <a:pt x="188277" y="170974"/>
                      <a:pt x="107315" y="157639"/>
                      <a:pt x="33020" y="106204"/>
                    </a:cubicBezTo>
                    <a:cubicBezTo>
                      <a:pt x="30162" y="104299"/>
                      <a:pt x="27305" y="101441"/>
                      <a:pt x="24447" y="98584"/>
                    </a:cubicBezTo>
                    <a:cubicBezTo>
                      <a:pt x="-3175" y="70009"/>
                      <a:pt x="2540" y="38576"/>
                      <a:pt x="39687" y="22384"/>
                    </a:cubicBezTo>
                    <a:cubicBezTo>
                      <a:pt x="65405" y="10954"/>
                      <a:pt x="93027" y="7144"/>
                      <a:pt x="121602" y="714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00" name="Freeform 5">
              <a:extLst>
                <a:ext uri="{FF2B5EF4-FFF2-40B4-BE49-F238E27FC236}">
                  <a16:creationId xmlns:a16="http://schemas.microsoft.com/office/drawing/2014/main" id="{303AA58B-A526-4363-AEA0-2773BB22AD35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6322407" y="3518919"/>
              <a:ext cx="1332573" cy="717967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01" name="Freeform 5">
              <a:extLst>
                <a:ext uri="{FF2B5EF4-FFF2-40B4-BE49-F238E27FC236}">
                  <a16:creationId xmlns:a16="http://schemas.microsoft.com/office/drawing/2014/main" id="{52C26543-B886-432A-A8BF-25FCCA45B56F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4681645" y="4598197"/>
              <a:ext cx="994231" cy="535674"/>
            </a:xfrm>
            <a:custGeom>
              <a:avLst/>
              <a:gdLst/>
              <a:ahLst/>
              <a:cxnLst/>
              <a:rect l="l" t="t" r="r" b="b"/>
              <a:pathLst>
                <a:path w="1872168" h="1008693">
                  <a:moveTo>
                    <a:pt x="699542" y="162"/>
                  </a:moveTo>
                  <a:cubicBezTo>
                    <a:pt x="683169" y="534"/>
                    <a:pt x="666273" y="1556"/>
                    <a:pt x="648845" y="3291"/>
                  </a:cubicBezTo>
                  <a:cubicBezTo>
                    <a:pt x="357120" y="49686"/>
                    <a:pt x="273885" y="284789"/>
                    <a:pt x="274981" y="413694"/>
                  </a:cubicBezTo>
                  <a:cubicBezTo>
                    <a:pt x="4451" y="471904"/>
                    <a:pt x="-11347" y="662854"/>
                    <a:pt x="4101" y="753457"/>
                  </a:cubicBezTo>
                  <a:cubicBezTo>
                    <a:pt x="42383" y="946818"/>
                    <a:pt x="296257" y="1004273"/>
                    <a:pt x="384912" y="1005378"/>
                  </a:cubicBezTo>
                  <a:lnTo>
                    <a:pt x="1507196" y="1008693"/>
                  </a:lnTo>
                  <a:cubicBezTo>
                    <a:pt x="1646895" y="1000406"/>
                    <a:pt x="1746295" y="947371"/>
                    <a:pt x="1825546" y="854557"/>
                  </a:cubicBezTo>
                  <a:cubicBezTo>
                    <a:pt x="1897410" y="760086"/>
                    <a:pt x="1873973" y="626012"/>
                    <a:pt x="1836613" y="558208"/>
                  </a:cubicBezTo>
                  <a:cubicBezTo>
                    <a:pt x="1808089" y="509360"/>
                    <a:pt x="1675919" y="402617"/>
                    <a:pt x="1507617" y="430504"/>
                  </a:cubicBezTo>
                  <a:cubicBezTo>
                    <a:pt x="1525469" y="335682"/>
                    <a:pt x="1477961" y="244522"/>
                    <a:pt x="1398003" y="206286"/>
                  </a:cubicBezTo>
                  <a:cubicBezTo>
                    <a:pt x="1299806" y="153261"/>
                    <a:pt x="1182195" y="177294"/>
                    <a:pt x="1108176" y="215068"/>
                  </a:cubicBezTo>
                  <a:cubicBezTo>
                    <a:pt x="1072916" y="135306"/>
                    <a:pt x="945134" y="-5422"/>
                    <a:pt x="699542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5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11235</TotalTime>
  <Words>167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30</cp:revision>
  <dcterms:created xsi:type="dcterms:W3CDTF">2018-02-18T19:39:47Z</dcterms:created>
  <dcterms:modified xsi:type="dcterms:W3CDTF">2022-10-25T05:53:57Z</dcterms:modified>
</cp:coreProperties>
</file>